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23"/>
  </p:notesMasterIdLst>
  <p:sldIdLst>
    <p:sldId id="256" r:id="rId2"/>
    <p:sldId id="257" r:id="rId3"/>
    <p:sldId id="258" r:id="rId4"/>
    <p:sldId id="260" r:id="rId5"/>
    <p:sldId id="261" r:id="rId6"/>
    <p:sldId id="266" r:id="rId7"/>
    <p:sldId id="262" r:id="rId8"/>
    <p:sldId id="264" r:id="rId9"/>
    <p:sldId id="267" r:id="rId10"/>
    <p:sldId id="268" r:id="rId11"/>
    <p:sldId id="269" r:id="rId12"/>
    <p:sldId id="270" r:id="rId13"/>
    <p:sldId id="281" r:id="rId14"/>
    <p:sldId id="271" r:id="rId15"/>
    <p:sldId id="274" r:id="rId16"/>
    <p:sldId id="275" r:id="rId17"/>
    <p:sldId id="277" r:id="rId18"/>
    <p:sldId id="276" r:id="rId19"/>
    <p:sldId id="278" r:id="rId20"/>
    <p:sldId id="280"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14B"/>
    <a:srgbClr val="008080"/>
    <a:srgbClr val="1D6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0" autoAdjust="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solidFill>
          <a:srgbClr val="FF0000"/>
        </a:solidFill>
        <a:ln w="63500">
          <a:solidFill>
            <a:schemeClr val="bg1"/>
          </a:solidFill>
        </a:ln>
      </dgm:spPr>
      <dgm:t>
        <a:bodyPr anchor="ctr"/>
        <a:lstStyle/>
        <a:p>
          <a:pPr algn="ctr"/>
          <a:endParaRPr lang="en-JM" sz="1600" b="1" dirty="0">
            <a:latin typeface="Arial" pitchFamily="34" charset="0"/>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solidFill>
          <a:srgbClr val="FFFF00"/>
        </a:solidFill>
        <a:ln w="63500">
          <a:solidFill>
            <a:schemeClr val="bg1"/>
          </a:solidFill>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endParaRPr lang="en-JM" sz="1600" b="1" dirty="0">
            <a:latin typeface="Arial" pitchFamily="34" charset="0"/>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solidFill>
          <a:schemeClr val="accent3">
            <a:lumMod val="60000"/>
            <a:lumOff val="40000"/>
          </a:schemeClr>
        </a:solidFill>
        <a:ln w="63500">
          <a:solidFill>
            <a:schemeClr val="bg1"/>
          </a:solidFill>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endParaRPr lang="en-JM" sz="1600" b="1" dirty="0">
            <a:latin typeface="Arial" pitchFamily="34" charset="0"/>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85631E1F-364A-4A2A-9989-E896E5049557}">
      <dgm:prSet phldrT="[Text]" custT="1"/>
      <dgm:spPr>
        <a:solidFill>
          <a:srgbClr val="FFC000"/>
        </a:solidFill>
        <a:ln w="63500">
          <a:solidFill>
            <a:schemeClr val="bg1"/>
          </a:solidFill>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endParaRPr lang="en-JM" sz="1600" b="1" dirty="0">
            <a:latin typeface="Arial" pitchFamily="34" charset="0"/>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D0838C93-FE88-4B82-BB85-1B186D0614A9}">
      <dgm:prSet phldrT="[Text]" custT="1"/>
      <dgm:spPr>
        <a:solidFill>
          <a:srgbClr val="92D050"/>
        </a:solidFill>
        <a:ln w="63500">
          <a:solidFill>
            <a:schemeClr val="bg1"/>
          </a:solidFill>
        </a:ln>
      </dgm:spPr>
      <dgm:t>
        <a:bodyPr anchor="ctr"/>
        <a:lstStyle/>
        <a:p>
          <a:pPr algn="ctr"/>
          <a:endParaRPr lang="en-JM" sz="1600" b="1" dirty="0">
            <a:latin typeface="Arial" pitchFamily="34" charset="0"/>
            <a:cs typeface="Arial" pitchFamily="34" charset="0"/>
          </a:endParaRPr>
        </a:p>
      </dgm:t>
    </dgm:pt>
    <dgm:pt modelId="{8A05D84F-D773-4F4E-B426-47724E0F3973}" type="parTrans" cxnId="{19125CB8-B9B5-4508-8F4D-7886399FBD45}">
      <dgm:prSet/>
      <dgm:spPr/>
      <dgm:t>
        <a:bodyPr/>
        <a:lstStyle/>
        <a:p>
          <a:endParaRPr lang="en-US"/>
        </a:p>
      </dgm:t>
    </dgm:pt>
    <dgm:pt modelId="{45E29FD5-F80A-4F8B-9673-D4561C067A11}" type="sibTrans" cxnId="{19125CB8-B9B5-4508-8F4D-7886399FBD45}">
      <dgm:prSet/>
      <dgm:spPr/>
      <dgm:t>
        <a:bodyPr/>
        <a:lstStyle/>
        <a:p>
          <a:endParaRPr 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5" custScaleX="98552" custScaleY="139063">
        <dgm:presLayoutVars>
          <dgm:chMax val="1"/>
          <dgm:bulletEnabled val="1"/>
        </dgm:presLayoutVars>
      </dgm:prSet>
      <dgm:spPr/>
      <dgm:t>
        <a:bodyPr/>
        <a:lstStyle/>
        <a:p>
          <a:endParaRPr lang="en-US"/>
        </a:p>
      </dgm:t>
    </dgm:pt>
    <dgm:pt modelId="{A8AE7F33-3372-4D78-96A6-FD2B204E9D9D}" type="pres">
      <dgm:prSet presAssocID="{E924DC90-2427-4BE5-A522-6ACD4563EB45}" presName="levelTx" presStyleLbl="revTx" presStyleIdx="0" presStyleCnt="0">
        <dgm:presLayoutVars>
          <dgm:chMax val="1"/>
          <dgm:bulletEnabled val="1"/>
        </dgm:presLayoutVars>
      </dgm:prSet>
      <dgm:spPr/>
      <dgm:t>
        <a:bodyPr/>
        <a:lstStyle/>
        <a:p>
          <a:endParaRPr lang="en-US"/>
        </a:p>
      </dgm:t>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5">
        <dgm:presLayoutVars>
          <dgm:chMax val="1"/>
          <dgm:bulletEnabled val="1"/>
        </dgm:presLayoutVars>
      </dgm:prSet>
      <dgm:spPr/>
      <dgm:t>
        <a:bodyPr/>
        <a:lstStyle/>
        <a:p>
          <a:endParaRPr lang="en-US"/>
        </a:p>
      </dgm:t>
    </dgm:pt>
    <dgm:pt modelId="{DC549F7C-7B63-4EBA-944C-0C5CAC570546}" type="pres">
      <dgm:prSet presAssocID="{85631E1F-364A-4A2A-9989-E896E5049557}" presName="levelTx" presStyleLbl="revTx" presStyleIdx="0" presStyleCnt="0">
        <dgm:presLayoutVars>
          <dgm:chMax val="1"/>
          <dgm:bulletEnabled val="1"/>
        </dgm:presLayoutVars>
      </dgm:prSet>
      <dgm:spPr/>
      <dgm:t>
        <a:bodyPr/>
        <a:lstStyle/>
        <a:p>
          <a:endParaRPr lang="en-US"/>
        </a:p>
      </dgm:t>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5">
        <dgm:presLayoutVars>
          <dgm:chMax val="1"/>
          <dgm:bulletEnabled val="1"/>
        </dgm:presLayoutVars>
      </dgm:prSet>
      <dgm:spPr/>
      <dgm:t>
        <a:bodyPr/>
        <a:lstStyle/>
        <a:p>
          <a:endParaRPr lang="en-US"/>
        </a:p>
      </dgm:t>
    </dgm:pt>
    <dgm:pt modelId="{7E617F38-6BB2-4E03-8198-FF7E7F898924}" type="pres">
      <dgm:prSet presAssocID="{9D67B1F7-C4FF-4E1E-94F4-69209A4E7C47}" presName="levelTx" presStyleLbl="revTx" presStyleIdx="0" presStyleCnt="0">
        <dgm:presLayoutVars>
          <dgm:chMax val="1"/>
          <dgm:bulletEnabled val="1"/>
        </dgm:presLayoutVars>
      </dgm:prSet>
      <dgm:spPr/>
      <dgm:t>
        <a:bodyPr/>
        <a:lstStyle/>
        <a:p>
          <a:endParaRPr lang="en-US"/>
        </a:p>
      </dgm:t>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5">
        <dgm:presLayoutVars>
          <dgm:chMax val="1"/>
          <dgm:bulletEnabled val="1"/>
        </dgm:presLayoutVars>
      </dgm:prSet>
      <dgm:spPr/>
      <dgm:t>
        <a:bodyPr/>
        <a:lstStyle/>
        <a:p>
          <a:endParaRPr lang="en-US"/>
        </a:p>
      </dgm:t>
    </dgm:pt>
    <dgm:pt modelId="{2E9D1362-172A-4369-8415-6E089FA67356}" type="pres">
      <dgm:prSet presAssocID="{53563D61-A301-4644-8AE7-FCAFDA9A58AB}" presName="levelTx" presStyleLbl="revTx" presStyleIdx="0" presStyleCnt="0">
        <dgm:presLayoutVars>
          <dgm:chMax val="1"/>
          <dgm:bulletEnabled val="1"/>
        </dgm:presLayoutVars>
      </dgm:prSet>
      <dgm:spPr/>
      <dgm:t>
        <a:bodyPr/>
        <a:lstStyle/>
        <a:p>
          <a:endParaRPr lang="en-US"/>
        </a:p>
      </dgm:t>
    </dgm:pt>
    <dgm:pt modelId="{AB869B20-C27B-4D75-83B4-EDECE7E22AB8}" type="pres">
      <dgm:prSet presAssocID="{D0838C93-FE88-4B82-BB85-1B186D0614A9}" presName="Name8" presStyleCnt="0"/>
      <dgm:spPr/>
    </dgm:pt>
    <dgm:pt modelId="{3D1FBBD8-7154-4A74-8A99-B7D680ABA6F3}" type="pres">
      <dgm:prSet presAssocID="{D0838C93-FE88-4B82-BB85-1B186D0614A9}" presName="level" presStyleLbl="node1" presStyleIdx="4" presStyleCnt="5">
        <dgm:presLayoutVars>
          <dgm:chMax val="1"/>
          <dgm:bulletEnabled val="1"/>
        </dgm:presLayoutVars>
      </dgm:prSet>
      <dgm:spPr/>
      <dgm:t>
        <a:bodyPr/>
        <a:lstStyle/>
        <a:p>
          <a:endParaRPr lang="en-US"/>
        </a:p>
      </dgm:t>
    </dgm:pt>
    <dgm:pt modelId="{88B50867-AD54-4546-85C0-8DA61CCCB8CE}" type="pres">
      <dgm:prSet presAssocID="{D0838C93-FE88-4B82-BB85-1B186D0614A9}" presName="levelTx" presStyleLbl="revTx" presStyleIdx="0" presStyleCnt="0">
        <dgm:presLayoutVars>
          <dgm:chMax val="1"/>
          <dgm:bulletEnabled val="1"/>
        </dgm:presLayoutVars>
      </dgm:prSet>
      <dgm:spPr/>
      <dgm:t>
        <a:bodyPr/>
        <a:lstStyle/>
        <a:p>
          <a:endParaRPr lang="en-US"/>
        </a:p>
      </dgm:t>
    </dgm:pt>
  </dgm:ptLst>
  <dgm:cxnLst>
    <dgm:cxn modelId="{4776AD8D-1110-44FA-9D3A-90D205DD7811}" type="presOf" srcId="{9D67B1F7-C4FF-4E1E-94F4-69209A4E7C47}" destId="{7E617F38-6BB2-4E03-8198-FF7E7F898924}" srcOrd="1"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19125CB8-B9B5-4508-8F4D-7886399FBD45}" srcId="{28FD3D57-F3BB-4E5E-B091-1500A3C92E81}" destId="{D0838C93-FE88-4B82-BB85-1B186D0614A9}" srcOrd="4" destOrd="0" parTransId="{8A05D84F-D773-4F4E-B426-47724E0F3973}" sibTransId="{45E29FD5-F80A-4F8B-9673-D4561C067A11}"/>
    <dgm:cxn modelId="{7DDA8BED-A6C3-48FB-9E88-2BFC677B78DD}" type="presOf" srcId="{E924DC90-2427-4BE5-A522-6ACD4563EB45}" destId="{A8AE7F33-3372-4D78-96A6-FD2B204E9D9D}" srcOrd="1" destOrd="0" presId="urn:microsoft.com/office/officeart/2005/8/layout/pyramid1"/>
    <dgm:cxn modelId="{3F86B2C8-9594-40E7-ABA9-416E2AF9DB5E}" type="presOf" srcId="{53563D61-A301-4644-8AE7-FCAFDA9A58AB}" destId="{2E9D1362-172A-4369-8415-6E089FA67356}" srcOrd="1" destOrd="0" presId="urn:microsoft.com/office/officeart/2005/8/layout/pyramid1"/>
    <dgm:cxn modelId="{685D1073-2D3C-412E-A123-0EF4D596743E}" srcId="{28FD3D57-F3BB-4E5E-B091-1500A3C92E81}" destId="{E924DC90-2427-4BE5-A522-6ACD4563EB45}" srcOrd="0" destOrd="0" parTransId="{9E545862-1292-4DB6-B36C-D6247532E625}" sibTransId="{BD5A33EB-119A-4BA7-8787-7DF55D1248BC}"/>
    <dgm:cxn modelId="{97382781-B777-4000-A12F-00F1B3656F56}" type="presOf" srcId="{D0838C93-FE88-4B82-BB85-1B186D0614A9}" destId="{88B50867-AD54-4546-85C0-8DA61CCCB8CE}" srcOrd="1" destOrd="0" presId="urn:microsoft.com/office/officeart/2005/8/layout/pyramid1"/>
    <dgm:cxn modelId="{DB12BB04-F4A3-4EE4-8FBB-E48047D2CED0}" type="presOf" srcId="{85631E1F-364A-4A2A-9989-E896E5049557}" destId="{3CE8FECB-ADC6-4195-8C29-ECF1EEE9F8FA}" srcOrd="0" destOrd="0" presId="urn:microsoft.com/office/officeart/2005/8/layout/pyramid1"/>
    <dgm:cxn modelId="{AB58DADB-8940-4EA4-964D-7D5DE1B04A74}" type="presOf" srcId="{E924DC90-2427-4BE5-A522-6ACD4563EB45}" destId="{864F954D-81D4-4546-B08E-448FBA7A18FE}" srcOrd="0" destOrd="0" presId="urn:microsoft.com/office/officeart/2005/8/layout/pyramid1"/>
    <dgm:cxn modelId="{85CC20C9-20D6-4938-8B06-4A4BF5FAFC13}" type="presOf" srcId="{85631E1F-364A-4A2A-9989-E896E5049557}" destId="{DC549F7C-7B63-4EBA-944C-0C5CAC570546}" srcOrd="1" destOrd="0" presId="urn:microsoft.com/office/officeart/2005/8/layout/pyramid1"/>
    <dgm:cxn modelId="{CF14448E-6B1A-40E6-A783-C0BD81963A16}" type="presOf" srcId="{D0838C93-FE88-4B82-BB85-1B186D0614A9}" destId="{3D1FBBD8-7154-4A74-8A99-B7D680ABA6F3}" srcOrd="0" destOrd="0" presId="urn:microsoft.com/office/officeart/2005/8/layout/pyramid1"/>
    <dgm:cxn modelId="{3DB803A8-7251-4664-9695-7E3CE5B67A32}" type="presOf" srcId="{9D67B1F7-C4FF-4E1E-94F4-69209A4E7C47}" destId="{753AA43A-5097-42D8-A3EF-20B11215D8F3}"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1263D722-8372-4789-B9F5-BFD8D9C870F1}" srcId="{28FD3D57-F3BB-4E5E-B091-1500A3C92E81}" destId="{9D67B1F7-C4FF-4E1E-94F4-69209A4E7C47}" srcOrd="2" destOrd="0" parTransId="{BD4D3042-AB5C-4E8F-B8BE-BC3A20988EB3}" sibTransId="{B379D14A-425C-47B8-B779-1E5D839E4BC8}"/>
    <dgm:cxn modelId="{CBBB9C1A-6E62-4C78-89B4-FD250F011216}" type="presOf" srcId="{53563D61-A301-4644-8AE7-FCAFDA9A58AB}" destId="{E6279944-4AC5-4561-B5D0-64EE0E57E695}" srcOrd="0" destOrd="0" presId="urn:microsoft.com/office/officeart/2005/8/layout/pyramid1"/>
    <dgm:cxn modelId="{6EB07949-15DD-417E-8D8E-7E15F1BD5B44}" type="presOf" srcId="{28FD3D57-F3BB-4E5E-B091-1500A3C92E81}" destId="{6346E340-6B27-47A2-93A8-AA7F0249167F}" srcOrd="0" destOrd="0" presId="urn:microsoft.com/office/officeart/2005/8/layout/pyramid1"/>
    <dgm:cxn modelId="{1AB87000-C07D-480B-A189-0BE15EF4F38D}" type="presParOf" srcId="{6346E340-6B27-47A2-93A8-AA7F0249167F}" destId="{8351BCDF-D287-464A-AB10-4261CFFC4E79}" srcOrd="0" destOrd="0" presId="urn:microsoft.com/office/officeart/2005/8/layout/pyramid1"/>
    <dgm:cxn modelId="{CE03B430-D862-44BC-9846-5F8183487706}" type="presParOf" srcId="{8351BCDF-D287-464A-AB10-4261CFFC4E79}" destId="{864F954D-81D4-4546-B08E-448FBA7A18FE}" srcOrd="0" destOrd="0" presId="urn:microsoft.com/office/officeart/2005/8/layout/pyramid1"/>
    <dgm:cxn modelId="{E5C38D08-0578-4479-89E2-23976998D164}" type="presParOf" srcId="{8351BCDF-D287-464A-AB10-4261CFFC4E79}" destId="{A8AE7F33-3372-4D78-96A6-FD2B204E9D9D}" srcOrd="1" destOrd="0" presId="urn:microsoft.com/office/officeart/2005/8/layout/pyramid1"/>
    <dgm:cxn modelId="{A80B9CFC-7CB4-4981-BDDB-531F1B40E71D}" type="presParOf" srcId="{6346E340-6B27-47A2-93A8-AA7F0249167F}" destId="{45295FEF-34B7-47B0-80DB-E881F25871A9}" srcOrd="1" destOrd="0" presId="urn:microsoft.com/office/officeart/2005/8/layout/pyramid1"/>
    <dgm:cxn modelId="{359F762E-F734-4A8D-A774-8A40F4E1BE98}" type="presParOf" srcId="{45295FEF-34B7-47B0-80DB-E881F25871A9}" destId="{3CE8FECB-ADC6-4195-8C29-ECF1EEE9F8FA}" srcOrd="0" destOrd="0" presId="urn:microsoft.com/office/officeart/2005/8/layout/pyramid1"/>
    <dgm:cxn modelId="{819969D3-1031-41BF-9DC8-AC48B864D7B3}" type="presParOf" srcId="{45295FEF-34B7-47B0-80DB-E881F25871A9}" destId="{DC549F7C-7B63-4EBA-944C-0C5CAC570546}" srcOrd="1" destOrd="0" presId="urn:microsoft.com/office/officeart/2005/8/layout/pyramid1"/>
    <dgm:cxn modelId="{A040AF9B-FC14-41CA-BF2E-E76AC0EBFC64}" type="presParOf" srcId="{6346E340-6B27-47A2-93A8-AA7F0249167F}" destId="{BF7100C5-692A-476D-9242-E6DE2BFA407E}" srcOrd="2" destOrd="0" presId="urn:microsoft.com/office/officeart/2005/8/layout/pyramid1"/>
    <dgm:cxn modelId="{04288B41-7DFD-4FC2-8A8D-B63A0A0FE801}" type="presParOf" srcId="{BF7100C5-692A-476D-9242-E6DE2BFA407E}" destId="{753AA43A-5097-42D8-A3EF-20B11215D8F3}" srcOrd="0" destOrd="0" presId="urn:microsoft.com/office/officeart/2005/8/layout/pyramid1"/>
    <dgm:cxn modelId="{79B9A5B4-E40C-4337-B33E-9C47F69544F4}" type="presParOf" srcId="{BF7100C5-692A-476D-9242-E6DE2BFA407E}" destId="{7E617F38-6BB2-4E03-8198-FF7E7F898924}" srcOrd="1" destOrd="0" presId="urn:microsoft.com/office/officeart/2005/8/layout/pyramid1"/>
    <dgm:cxn modelId="{33678D0F-E218-49DE-A7FE-8B4282EE1B07}" type="presParOf" srcId="{6346E340-6B27-47A2-93A8-AA7F0249167F}" destId="{29C42FD2-6503-4F77-8487-9B33E0527141}" srcOrd="3" destOrd="0" presId="urn:microsoft.com/office/officeart/2005/8/layout/pyramid1"/>
    <dgm:cxn modelId="{5DBBD9DD-03C4-45BA-B818-4E70AF7D2AB0}" type="presParOf" srcId="{29C42FD2-6503-4F77-8487-9B33E0527141}" destId="{E6279944-4AC5-4561-B5D0-64EE0E57E695}" srcOrd="0" destOrd="0" presId="urn:microsoft.com/office/officeart/2005/8/layout/pyramid1"/>
    <dgm:cxn modelId="{0A30A20B-147C-46D0-8028-044EC5FEFB16}" type="presParOf" srcId="{29C42FD2-6503-4F77-8487-9B33E0527141}" destId="{2E9D1362-172A-4369-8415-6E089FA67356}" srcOrd="1" destOrd="0" presId="urn:microsoft.com/office/officeart/2005/8/layout/pyramid1"/>
    <dgm:cxn modelId="{B5DAAF24-DD34-4894-9F58-A87324963A68}" type="presParOf" srcId="{6346E340-6B27-47A2-93A8-AA7F0249167F}" destId="{AB869B20-C27B-4D75-83B4-EDECE7E22AB8}" srcOrd="4" destOrd="0" presId="urn:microsoft.com/office/officeart/2005/8/layout/pyramid1"/>
    <dgm:cxn modelId="{B6112F1B-E51B-44B3-A236-BEDB231698E2}" type="presParOf" srcId="{AB869B20-C27B-4D75-83B4-EDECE7E22AB8}" destId="{3D1FBBD8-7154-4A74-8A99-B7D680ABA6F3}" srcOrd="0" destOrd="0" presId="urn:microsoft.com/office/officeart/2005/8/layout/pyramid1"/>
    <dgm:cxn modelId="{1D8A08E3-07FB-4762-BCF0-78F7D824DFBD}" type="presParOf" srcId="{AB869B20-C27B-4D75-83B4-EDECE7E22AB8}" destId="{88B50867-AD54-4546-85C0-8DA61CCCB8CE}"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A8A46D-78B4-48B8-B6FD-5AE70DD6AFCF}" type="doc">
      <dgm:prSet loTypeId="urn:microsoft.com/office/officeart/2005/8/layout/gear1" loCatId="cycle" qsTypeId="urn:microsoft.com/office/officeart/2005/8/quickstyle/simple4" qsCatId="simple" csTypeId="urn:microsoft.com/office/officeart/2005/8/colors/colorful4" csCatId="colorful" phldr="1"/>
      <dgm:spPr/>
      <dgm:t>
        <a:bodyPr/>
        <a:lstStyle/>
        <a:p>
          <a:endParaRPr lang="en-US"/>
        </a:p>
      </dgm:t>
    </dgm:pt>
    <dgm:pt modelId="{0A9BF968-D624-4914-AACF-E2FA2D0A0876}">
      <dgm:prSet phldrT="[Text]" custT="1"/>
      <dgm:spPr/>
      <dgm:t>
        <a:bodyPr/>
        <a:lstStyle/>
        <a:p>
          <a:r>
            <a:rPr lang="ka-GE" sz="1600" b="1" dirty="0" smtClean="0"/>
            <a:t>ძირითადი პრევენციული ღონისძიებები</a:t>
          </a:r>
          <a:endParaRPr lang="en-US" sz="1600" b="1" dirty="0"/>
        </a:p>
      </dgm:t>
    </dgm:pt>
    <dgm:pt modelId="{E5ED2997-ECE8-436B-B199-E0B8F8CA93E5}" type="parTrans" cxnId="{C2E07646-9BEE-4A8A-B391-F5E8F068B1CB}">
      <dgm:prSet/>
      <dgm:spPr/>
      <dgm:t>
        <a:bodyPr/>
        <a:lstStyle/>
        <a:p>
          <a:endParaRPr lang="en-US" b="1"/>
        </a:p>
      </dgm:t>
    </dgm:pt>
    <dgm:pt modelId="{3069CBEA-5777-4FC4-B1FE-0D397A554CB1}" type="sibTrans" cxnId="{C2E07646-9BEE-4A8A-B391-F5E8F068B1CB}">
      <dgm:prSet/>
      <dgm:spPr/>
      <dgm:t>
        <a:bodyPr/>
        <a:lstStyle/>
        <a:p>
          <a:endParaRPr lang="en-US" b="1"/>
        </a:p>
      </dgm:t>
    </dgm:pt>
    <dgm:pt modelId="{6D7AC27C-5E6C-4D85-B5CA-838AF83E1F38}">
      <dgm:prSet phldrT="[Text]" custT="1"/>
      <dgm:spPr/>
      <dgm:t>
        <a:bodyPr/>
        <a:lstStyle/>
        <a:p>
          <a:r>
            <a:rPr lang="ka-GE" sz="1600" b="1" dirty="0" smtClean="0"/>
            <a:t>ტესტირების საჭიროებები</a:t>
          </a:r>
          <a:endParaRPr lang="en-US" sz="1600" b="1" dirty="0"/>
        </a:p>
      </dgm:t>
    </dgm:pt>
    <dgm:pt modelId="{08620846-BE41-437D-A883-6B0982287012}" type="parTrans" cxnId="{8A2FCE7F-C930-4DB2-8CE5-A10A43E9678C}">
      <dgm:prSet/>
      <dgm:spPr/>
      <dgm:t>
        <a:bodyPr/>
        <a:lstStyle/>
        <a:p>
          <a:endParaRPr lang="en-US" b="1"/>
        </a:p>
      </dgm:t>
    </dgm:pt>
    <dgm:pt modelId="{8BBB557D-DDB1-4A8C-A642-E775F0864A24}" type="sibTrans" cxnId="{8A2FCE7F-C930-4DB2-8CE5-A10A43E9678C}">
      <dgm:prSet/>
      <dgm:spPr/>
      <dgm:t>
        <a:bodyPr/>
        <a:lstStyle/>
        <a:p>
          <a:endParaRPr lang="en-US" b="1"/>
        </a:p>
      </dgm:t>
    </dgm:pt>
    <dgm:pt modelId="{AF39C3B3-EE8E-4F1D-8DEF-3EE3D2BC5724}">
      <dgm:prSet phldrT="[Text]" custT="1"/>
      <dgm:spPr/>
      <dgm:t>
        <a:bodyPr/>
        <a:lstStyle/>
        <a:p>
          <a:r>
            <a:rPr lang="ka-GE" sz="1600" b="1" dirty="0" smtClean="0"/>
            <a:t>დაკვირვების  14 დღიანი პერიოდი</a:t>
          </a:r>
          <a:endParaRPr lang="en-US" sz="1600" b="1" dirty="0"/>
        </a:p>
      </dgm:t>
    </dgm:pt>
    <dgm:pt modelId="{ED8433C1-2D78-4032-98C3-87AC439CE0AA}" type="parTrans" cxnId="{061AC54F-85B8-49E7-9F71-3BBA0C6C3F02}">
      <dgm:prSet/>
      <dgm:spPr/>
      <dgm:t>
        <a:bodyPr/>
        <a:lstStyle/>
        <a:p>
          <a:endParaRPr lang="en-US" b="1"/>
        </a:p>
      </dgm:t>
    </dgm:pt>
    <dgm:pt modelId="{5441B290-3202-4084-8025-6BB4C353169B}" type="sibTrans" cxnId="{061AC54F-85B8-49E7-9F71-3BBA0C6C3F02}">
      <dgm:prSet/>
      <dgm:spPr/>
      <dgm:t>
        <a:bodyPr/>
        <a:lstStyle/>
        <a:p>
          <a:endParaRPr lang="en-US" b="1"/>
        </a:p>
      </dgm:t>
    </dgm:pt>
    <dgm:pt modelId="{37814A2D-912C-4465-ABBC-7A960A171048}" type="pres">
      <dgm:prSet presAssocID="{0AA8A46D-78B4-48B8-B6FD-5AE70DD6AFCF}" presName="composite" presStyleCnt="0">
        <dgm:presLayoutVars>
          <dgm:chMax val="3"/>
          <dgm:animLvl val="lvl"/>
          <dgm:resizeHandles val="exact"/>
        </dgm:presLayoutVars>
      </dgm:prSet>
      <dgm:spPr/>
      <dgm:t>
        <a:bodyPr/>
        <a:lstStyle/>
        <a:p>
          <a:endParaRPr lang="en-US"/>
        </a:p>
      </dgm:t>
    </dgm:pt>
    <dgm:pt modelId="{D1E997EC-1622-40B0-ABEF-6BE0E65DEB66}" type="pres">
      <dgm:prSet presAssocID="{0A9BF968-D624-4914-AACF-E2FA2D0A0876}" presName="gear1" presStyleLbl="node1" presStyleIdx="0" presStyleCnt="3" custLinFactNeighborX="28525" custLinFactNeighborY="-7304">
        <dgm:presLayoutVars>
          <dgm:chMax val="1"/>
          <dgm:bulletEnabled val="1"/>
        </dgm:presLayoutVars>
      </dgm:prSet>
      <dgm:spPr/>
      <dgm:t>
        <a:bodyPr/>
        <a:lstStyle/>
        <a:p>
          <a:endParaRPr lang="en-US"/>
        </a:p>
      </dgm:t>
    </dgm:pt>
    <dgm:pt modelId="{2362A3B4-46BA-44C7-A343-FFF9BF6C1145}" type="pres">
      <dgm:prSet presAssocID="{0A9BF968-D624-4914-AACF-E2FA2D0A0876}" presName="gear1srcNode" presStyleLbl="node1" presStyleIdx="0" presStyleCnt="3"/>
      <dgm:spPr/>
      <dgm:t>
        <a:bodyPr/>
        <a:lstStyle/>
        <a:p>
          <a:endParaRPr lang="en-US"/>
        </a:p>
      </dgm:t>
    </dgm:pt>
    <dgm:pt modelId="{D496A497-7C19-4C8C-8CAA-0CA46C1B99DA}" type="pres">
      <dgm:prSet presAssocID="{0A9BF968-D624-4914-AACF-E2FA2D0A0876}" presName="gear1dstNode" presStyleLbl="node1" presStyleIdx="0" presStyleCnt="3"/>
      <dgm:spPr/>
      <dgm:t>
        <a:bodyPr/>
        <a:lstStyle/>
        <a:p>
          <a:endParaRPr lang="en-US"/>
        </a:p>
      </dgm:t>
    </dgm:pt>
    <dgm:pt modelId="{E1F88B78-1CAF-4607-9C40-5BD9198C145B}" type="pres">
      <dgm:prSet presAssocID="{6D7AC27C-5E6C-4D85-B5CA-838AF83E1F38}" presName="gear2" presStyleLbl="node1" presStyleIdx="1" presStyleCnt="3" custScaleX="127385" custScaleY="126529" custLinFactNeighborX="3346" custLinFactNeighborY="48819">
        <dgm:presLayoutVars>
          <dgm:chMax val="1"/>
          <dgm:bulletEnabled val="1"/>
        </dgm:presLayoutVars>
      </dgm:prSet>
      <dgm:spPr/>
      <dgm:t>
        <a:bodyPr/>
        <a:lstStyle/>
        <a:p>
          <a:endParaRPr lang="en-US"/>
        </a:p>
      </dgm:t>
    </dgm:pt>
    <dgm:pt modelId="{DE48A5C9-FE9B-47DF-96C9-525FE0815896}" type="pres">
      <dgm:prSet presAssocID="{6D7AC27C-5E6C-4D85-B5CA-838AF83E1F38}" presName="gear2srcNode" presStyleLbl="node1" presStyleIdx="1" presStyleCnt="3"/>
      <dgm:spPr/>
      <dgm:t>
        <a:bodyPr/>
        <a:lstStyle/>
        <a:p>
          <a:endParaRPr lang="en-US"/>
        </a:p>
      </dgm:t>
    </dgm:pt>
    <dgm:pt modelId="{A97137E1-4349-48E4-A8F3-34C0ABC07462}" type="pres">
      <dgm:prSet presAssocID="{6D7AC27C-5E6C-4D85-B5CA-838AF83E1F38}" presName="gear2dstNode" presStyleLbl="node1" presStyleIdx="1" presStyleCnt="3"/>
      <dgm:spPr/>
      <dgm:t>
        <a:bodyPr/>
        <a:lstStyle/>
        <a:p>
          <a:endParaRPr lang="en-US"/>
        </a:p>
      </dgm:t>
    </dgm:pt>
    <dgm:pt modelId="{E2E9B98A-8B90-4AF8-A6C0-2476A871ED5D}" type="pres">
      <dgm:prSet presAssocID="{AF39C3B3-EE8E-4F1D-8DEF-3EE3D2BC5724}" presName="gear3" presStyleLbl="node1" presStyleIdx="2" presStyleCnt="3" custAng="21293697" custScaleX="117027" custScaleY="117075" custLinFactNeighborX="3583" custLinFactNeighborY="29644"/>
      <dgm:spPr/>
      <dgm:t>
        <a:bodyPr/>
        <a:lstStyle/>
        <a:p>
          <a:endParaRPr lang="en-US"/>
        </a:p>
      </dgm:t>
    </dgm:pt>
    <dgm:pt modelId="{4A0DCD19-8F56-4FF5-9ECA-05465B63F7B6}" type="pres">
      <dgm:prSet presAssocID="{AF39C3B3-EE8E-4F1D-8DEF-3EE3D2BC5724}" presName="gear3tx" presStyleLbl="node1" presStyleIdx="2" presStyleCnt="3">
        <dgm:presLayoutVars>
          <dgm:chMax val="1"/>
          <dgm:bulletEnabled val="1"/>
        </dgm:presLayoutVars>
      </dgm:prSet>
      <dgm:spPr/>
      <dgm:t>
        <a:bodyPr/>
        <a:lstStyle/>
        <a:p>
          <a:endParaRPr lang="en-US"/>
        </a:p>
      </dgm:t>
    </dgm:pt>
    <dgm:pt modelId="{AEAC8DDE-0607-40F0-80E3-DFED8648A184}" type="pres">
      <dgm:prSet presAssocID="{AF39C3B3-EE8E-4F1D-8DEF-3EE3D2BC5724}" presName="gear3srcNode" presStyleLbl="node1" presStyleIdx="2" presStyleCnt="3"/>
      <dgm:spPr/>
      <dgm:t>
        <a:bodyPr/>
        <a:lstStyle/>
        <a:p>
          <a:endParaRPr lang="en-US"/>
        </a:p>
      </dgm:t>
    </dgm:pt>
    <dgm:pt modelId="{CE7F3DDB-27FF-4334-8121-FAF6C8918BC6}" type="pres">
      <dgm:prSet presAssocID="{AF39C3B3-EE8E-4F1D-8DEF-3EE3D2BC5724}" presName="gear3dstNode" presStyleLbl="node1" presStyleIdx="2" presStyleCnt="3"/>
      <dgm:spPr/>
      <dgm:t>
        <a:bodyPr/>
        <a:lstStyle/>
        <a:p>
          <a:endParaRPr lang="en-US"/>
        </a:p>
      </dgm:t>
    </dgm:pt>
    <dgm:pt modelId="{A5E1A18F-054D-4ECB-9B6B-8C35E04E3BE2}" type="pres">
      <dgm:prSet presAssocID="{3069CBEA-5777-4FC4-B1FE-0D397A554CB1}" presName="connector1" presStyleLbl="sibTrans2D1" presStyleIdx="0" presStyleCnt="3" custLinFactNeighborX="22371" custLinFactNeighborY="-4693"/>
      <dgm:spPr/>
      <dgm:t>
        <a:bodyPr/>
        <a:lstStyle/>
        <a:p>
          <a:endParaRPr lang="en-US"/>
        </a:p>
      </dgm:t>
    </dgm:pt>
    <dgm:pt modelId="{F10DE867-535A-45D7-B4FF-C5AB461275CA}" type="pres">
      <dgm:prSet presAssocID="{8BBB557D-DDB1-4A8C-A642-E775F0864A24}" presName="connector2" presStyleLbl="sibTrans2D1" presStyleIdx="1" presStyleCnt="3" custLinFactNeighborX="-10427" custLinFactNeighborY="38778"/>
      <dgm:spPr/>
      <dgm:t>
        <a:bodyPr/>
        <a:lstStyle/>
        <a:p>
          <a:endParaRPr lang="en-US"/>
        </a:p>
      </dgm:t>
    </dgm:pt>
    <dgm:pt modelId="{7B01E745-5870-428B-94DE-E3569DDDCC77}" type="pres">
      <dgm:prSet presAssocID="{5441B290-3202-4084-8025-6BB4C353169B}" presName="connector3" presStyleLbl="sibTrans2D1" presStyleIdx="2" presStyleCnt="3" custAng="1438145" custLinFactNeighborX="5088" custLinFactNeighborY="24547"/>
      <dgm:spPr/>
      <dgm:t>
        <a:bodyPr/>
        <a:lstStyle/>
        <a:p>
          <a:endParaRPr lang="en-US"/>
        </a:p>
      </dgm:t>
    </dgm:pt>
  </dgm:ptLst>
  <dgm:cxnLst>
    <dgm:cxn modelId="{3ABE8B46-068C-488F-9550-1EC7F70446DB}" type="presOf" srcId="{AF39C3B3-EE8E-4F1D-8DEF-3EE3D2BC5724}" destId="{CE7F3DDB-27FF-4334-8121-FAF6C8918BC6}" srcOrd="3" destOrd="0" presId="urn:microsoft.com/office/officeart/2005/8/layout/gear1"/>
    <dgm:cxn modelId="{8A2FCE7F-C930-4DB2-8CE5-A10A43E9678C}" srcId="{0AA8A46D-78B4-48B8-B6FD-5AE70DD6AFCF}" destId="{6D7AC27C-5E6C-4D85-B5CA-838AF83E1F38}" srcOrd="1" destOrd="0" parTransId="{08620846-BE41-437D-A883-6B0982287012}" sibTransId="{8BBB557D-DDB1-4A8C-A642-E775F0864A24}"/>
    <dgm:cxn modelId="{4B5152E5-4526-4905-A34F-759B33391C14}" type="presOf" srcId="{5441B290-3202-4084-8025-6BB4C353169B}" destId="{7B01E745-5870-428B-94DE-E3569DDDCC77}" srcOrd="0" destOrd="0" presId="urn:microsoft.com/office/officeart/2005/8/layout/gear1"/>
    <dgm:cxn modelId="{D1B92F30-7112-4BE7-A7BE-FDB9486F8914}" type="presOf" srcId="{6D7AC27C-5E6C-4D85-B5CA-838AF83E1F38}" destId="{A97137E1-4349-48E4-A8F3-34C0ABC07462}" srcOrd="2" destOrd="0" presId="urn:microsoft.com/office/officeart/2005/8/layout/gear1"/>
    <dgm:cxn modelId="{B05CF830-272C-40CD-95BE-374C5814F005}" type="presOf" srcId="{3069CBEA-5777-4FC4-B1FE-0D397A554CB1}" destId="{A5E1A18F-054D-4ECB-9B6B-8C35E04E3BE2}" srcOrd="0" destOrd="0" presId="urn:microsoft.com/office/officeart/2005/8/layout/gear1"/>
    <dgm:cxn modelId="{CBB227C3-8569-42CE-B089-EEA3B04F01DF}" type="presOf" srcId="{AF39C3B3-EE8E-4F1D-8DEF-3EE3D2BC5724}" destId="{AEAC8DDE-0607-40F0-80E3-DFED8648A184}" srcOrd="2" destOrd="0" presId="urn:microsoft.com/office/officeart/2005/8/layout/gear1"/>
    <dgm:cxn modelId="{A72E6D93-929D-4AF8-8C57-707466E16162}" type="presOf" srcId="{0A9BF968-D624-4914-AACF-E2FA2D0A0876}" destId="{D496A497-7C19-4C8C-8CAA-0CA46C1B99DA}" srcOrd="2" destOrd="0" presId="urn:microsoft.com/office/officeart/2005/8/layout/gear1"/>
    <dgm:cxn modelId="{6AF0203E-213E-4754-998C-80BB5F68B804}" type="presOf" srcId="{0A9BF968-D624-4914-AACF-E2FA2D0A0876}" destId="{D1E997EC-1622-40B0-ABEF-6BE0E65DEB66}" srcOrd="0" destOrd="0" presId="urn:microsoft.com/office/officeart/2005/8/layout/gear1"/>
    <dgm:cxn modelId="{2F129CAA-D407-43AC-ABC9-3400FD430986}" type="presOf" srcId="{6D7AC27C-5E6C-4D85-B5CA-838AF83E1F38}" destId="{E1F88B78-1CAF-4607-9C40-5BD9198C145B}" srcOrd="0" destOrd="0" presId="urn:microsoft.com/office/officeart/2005/8/layout/gear1"/>
    <dgm:cxn modelId="{8D3DF0EA-161B-478C-94F2-18F5B0A19753}" type="presOf" srcId="{AF39C3B3-EE8E-4F1D-8DEF-3EE3D2BC5724}" destId="{E2E9B98A-8B90-4AF8-A6C0-2476A871ED5D}" srcOrd="0" destOrd="0" presId="urn:microsoft.com/office/officeart/2005/8/layout/gear1"/>
    <dgm:cxn modelId="{A31EFC2D-DCF1-4E69-8E03-69635E56757A}" type="presOf" srcId="{0AA8A46D-78B4-48B8-B6FD-5AE70DD6AFCF}" destId="{37814A2D-912C-4465-ABBC-7A960A171048}" srcOrd="0" destOrd="0" presId="urn:microsoft.com/office/officeart/2005/8/layout/gear1"/>
    <dgm:cxn modelId="{4D125262-4EB5-4F5F-89E9-157AB8FB0EC3}" type="presOf" srcId="{0A9BF968-D624-4914-AACF-E2FA2D0A0876}" destId="{2362A3B4-46BA-44C7-A343-FFF9BF6C1145}" srcOrd="1" destOrd="0" presId="urn:microsoft.com/office/officeart/2005/8/layout/gear1"/>
    <dgm:cxn modelId="{7719ED74-1629-4275-B2C2-31A4EFED8D83}" type="presOf" srcId="{6D7AC27C-5E6C-4D85-B5CA-838AF83E1F38}" destId="{DE48A5C9-FE9B-47DF-96C9-525FE0815896}" srcOrd="1" destOrd="0" presId="urn:microsoft.com/office/officeart/2005/8/layout/gear1"/>
    <dgm:cxn modelId="{C2E07646-9BEE-4A8A-B391-F5E8F068B1CB}" srcId="{0AA8A46D-78B4-48B8-B6FD-5AE70DD6AFCF}" destId="{0A9BF968-D624-4914-AACF-E2FA2D0A0876}" srcOrd="0" destOrd="0" parTransId="{E5ED2997-ECE8-436B-B199-E0B8F8CA93E5}" sibTransId="{3069CBEA-5777-4FC4-B1FE-0D397A554CB1}"/>
    <dgm:cxn modelId="{996F4DC7-E89B-4C88-8906-9B7F0F8D80A0}" type="presOf" srcId="{AF39C3B3-EE8E-4F1D-8DEF-3EE3D2BC5724}" destId="{4A0DCD19-8F56-4FF5-9ECA-05465B63F7B6}" srcOrd="1" destOrd="0" presId="urn:microsoft.com/office/officeart/2005/8/layout/gear1"/>
    <dgm:cxn modelId="{989C7DEF-BF34-48EF-8ADA-0944FB958648}" type="presOf" srcId="{8BBB557D-DDB1-4A8C-A642-E775F0864A24}" destId="{F10DE867-535A-45D7-B4FF-C5AB461275CA}" srcOrd="0" destOrd="0" presId="urn:microsoft.com/office/officeart/2005/8/layout/gear1"/>
    <dgm:cxn modelId="{061AC54F-85B8-49E7-9F71-3BBA0C6C3F02}" srcId="{0AA8A46D-78B4-48B8-B6FD-5AE70DD6AFCF}" destId="{AF39C3B3-EE8E-4F1D-8DEF-3EE3D2BC5724}" srcOrd="2" destOrd="0" parTransId="{ED8433C1-2D78-4032-98C3-87AC439CE0AA}" sibTransId="{5441B290-3202-4084-8025-6BB4C353169B}"/>
    <dgm:cxn modelId="{C54C3C80-AE4B-40B4-85FB-D49ADC335B61}" type="presParOf" srcId="{37814A2D-912C-4465-ABBC-7A960A171048}" destId="{D1E997EC-1622-40B0-ABEF-6BE0E65DEB66}" srcOrd="0" destOrd="0" presId="urn:microsoft.com/office/officeart/2005/8/layout/gear1"/>
    <dgm:cxn modelId="{70F322C9-3C86-4015-AC93-48832266BFAF}" type="presParOf" srcId="{37814A2D-912C-4465-ABBC-7A960A171048}" destId="{2362A3B4-46BA-44C7-A343-FFF9BF6C1145}" srcOrd="1" destOrd="0" presId="urn:microsoft.com/office/officeart/2005/8/layout/gear1"/>
    <dgm:cxn modelId="{478630DA-DD12-408B-A7A2-C12F6477EA50}" type="presParOf" srcId="{37814A2D-912C-4465-ABBC-7A960A171048}" destId="{D496A497-7C19-4C8C-8CAA-0CA46C1B99DA}" srcOrd="2" destOrd="0" presId="urn:microsoft.com/office/officeart/2005/8/layout/gear1"/>
    <dgm:cxn modelId="{51E89A56-69AB-4323-8568-BE7A49766DBF}" type="presParOf" srcId="{37814A2D-912C-4465-ABBC-7A960A171048}" destId="{E1F88B78-1CAF-4607-9C40-5BD9198C145B}" srcOrd="3" destOrd="0" presId="urn:microsoft.com/office/officeart/2005/8/layout/gear1"/>
    <dgm:cxn modelId="{F24B2CBD-EEB9-46A5-A626-DBBB3EF4F2EF}" type="presParOf" srcId="{37814A2D-912C-4465-ABBC-7A960A171048}" destId="{DE48A5C9-FE9B-47DF-96C9-525FE0815896}" srcOrd="4" destOrd="0" presId="urn:microsoft.com/office/officeart/2005/8/layout/gear1"/>
    <dgm:cxn modelId="{4F1C9FE7-F206-45AB-9A01-B9AA4FFC28A6}" type="presParOf" srcId="{37814A2D-912C-4465-ABBC-7A960A171048}" destId="{A97137E1-4349-48E4-A8F3-34C0ABC07462}" srcOrd="5" destOrd="0" presId="urn:microsoft.com/office/officeart/2005/8/layout/gear1"/>
    <dgm:cxn modelId="{D5694356-CC40-4EEC-824D-5DFA465C5FEF}" type="presParOf" srcId="{37814A2D-912C-4465-ABBC-7A960A171048}" destId="{E2E9B98A-8B90-4AF8-A6C0-2476A871ED5D}" srcOrd="6" destOrd="0" presId="urn:microsoft.com/office/officeart/2005/8/layout/gear1"/>
    <dgm:cxn modelId="{3B51EF93-1121-4BA2-AD8B-AD5258CC783B}" type="presParOf" srcId="{37814A2D-912C-4465-ABBC-7A960A171048}" destId="{4A0DCD19-8F56-4FF5-9ECA-05465B63F7B6}" srcOrd="7" destOrd="0" presId="urn:microsoft.com/office/officeart/2005/8/layout/gear1"/>
    <dgm:cxn modelId="{DE63F544-AD19-4AFE-B585-28793BF73880}" type="presParOf" srcId="{37814A2D-912C-4465-ABBC-7A960A171048}" destId="{AEAC8DDE-0607-40F0-80E3-DFED8648A184}" srcOrd="8" destOrd="0" presId="urn:microsoft.com/office/officeart/2005/8/layout/gear1"/>
    <dgm:cxn modelId="{E2F8FF4A-80E1-4277-8C4D-9257D5600A2B}" type="presParOf" srcId="{37814A2D-912C-4465-ABBC-7A960A171048}" destId="{CE7F3DDB-27FF-4334-8121-FAF6C8918BC6}" srcOrd="9" destOrd="0" presId="urn:microsoft.com/office/officeart/2005/8/layout/gear1"/>
    <dgm:cxn modelId="{8D5351A5-427F-430C-8490-643D7DE7DA77}" type="presParOf" srcId="{37814A2D-912C-4465-ABBC-7A960A171048}" destId="{A5E1A18F-054D-4ECB-9B6B-8C35E04E3BE2}" srcOrd="10" destOrd="0" presId="urn:microsoft.com/office/officeart/2005/8/layout/gear1"/>
    <dgm:cxn modelId="{0CAFAEA9-C717-49B0-9DBB-6E14605C8249}" type="presParOf" srcId="{37814A2D-912C-4465-ABBC-7A960A171048}" destId="{F10DE867-535A-45D7-B4FF-C5AB461275CA}" srcOrd="11" destOrd="0" presId="urn:microsoft.com/office/officeart/2005/8/layout/gear1"/>
    <dgm:cxn modelId="{18C77D3F-FC7F-453F-A433-980796584EA4}" type="presParOf" srcId="{37814A2D-912C-4465-ABBC-7A960A171048}" destId="{7B01E745-5870-428B-94DE-E3569DDDCC77}"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solidFill>
          <a:srgbClr val="FF0000"/>
        </a:solidFill>
        <a:ln w="63500">
          <a:solidFill>
            <a:schemeClr val="bg1"/>
          </a:solidFill>
        </a:ln>
      </dgm:spPr>
      <dgm:t>
        <a:bodyPr anchor="ctr"/>
        <a:lstStyle/>
        <a:p>
          <a:pPr algn="ctr"/>
          <a:endParaRPr lang="en-JM" sz="1600" b="1" dirty="0">
            <a:latin typeface="Arial" pitchFamily="34" charset="0"/>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solidFill>
          <a:srgbClr val="FFFF00"/>
        </a:solidFill>
        <a:ln w="63500">
          <a:solidFill>
            <a:schemeClr val="bg1"/>
          </a:solidFill>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endParaRPr lang="en-JM" sz="1600" b="1" dirty="0">
            <a:latin typeface="Arial" pitchFamily="34" charset="0"/>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solidFill>
          <a:schemeClr val="accent3">
            <a:lumMod val="60000"/>
            <a:lumOff val="40000"/>
          </a:schemeClr>
        </a:solidFill>
        <a:ln w="63500">
          <a:solidFill>
            <a:schemeClr val="bg1"/>
          </a:solidFill>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endParaRPr lang="en-JM" sz="1600" b="1" dirty="0">
            <a:latin typeface="Arial" pitchFamily="34" charset="0"/>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85631E1F-364A-4A2A-9989-E896E5049557}">
      <dgm:prSet phldrT="[Text]" custT="1"/>
      <dgm:spPr>
        <a:solidFill>
          <a:srgbClr val="FFC000"/>
        </a:solidFill>
        <a:ln w="63500">
          <a:solidFill>
            <a:schemeClr val="bg1"/>
          </a:solidFill>
        </a:ln>
      </dgm:spPr>
      <dgm:t>
        <a:bodyPr anchor="ctr"/>
        <a:lstStyle/>
        <a:p>
          <a:pPr algn="ctr"/>
          <a:r>
            <a:rPr lang="ko-KR" altLang="en-US" sz="1600" b="1" dirty="0">
              <a:latin typeface="Arial" pitchFamily="34" charset="0"/>
              <a:cs typeface="Arial" pitchFamily="34" charset="0"/>
            </a:rPr>
            <a:t> </a:t>
          </a:r>
          <a:r>
            <a:rPr lang="en-US" altLang="ko-KR" sz="1600" b="1" dirty="0">
              <a:latin typeface="Arial" pitchFamily="34" charset="0"/>
              <a:cs typeface="Arial" pitchFamily="34" charset="0"/>
            </a:rPr>
            <a:t> </a:t>
          </a:r>
          <a:endParaRPr lang="en-JM" sz="1600" b="1" dirty="0">
            <a:latin typeface="Arial" pitchFamily="34" charset="0"/>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D0838C93-FE88-4B82-BB85-1B186D0614A9}">
      <dgm:prSet phldrT="[Text]" custT="1"/>
      <dgm:spPr>
        <a:solidFill>
          <a:srgbClr val="92D050"/>
        </a:solidFill>
        <a:ln w="63500">
          <a:solidFill>
            <a:schemeClr val="bg1"/>
          </a:solidFill>
        </a:ln>
      </dgm:spPr>
      <dgm:t>
        <a:bodyPr anchor="ctr"/>
        <a:lstStyle/>
        <a:p>
          <a:pPr algn="ctr"/>
          <a:endParaRPr lang="en-JM" sz="1600" b="1" dirty="0">
            <a:latin typeface="Arial" pitchFamily="34" charset="0"/>
            <a:cs typeface="Arial" pitchFamily="34" charset="0"/>
          </a:endParaRPr>
        </a:p>
      </dgm:t>
    </dgm:pt>
    <dgm:pt modelId="{8A05D84F-D773-4F4E-B426-47724E0F3973}" type="parTrans" cxnId="{19125CB8-B9B5-4508-8F4D-7886399FBD45}">
      <dgm:prSet/>
      <dgm:spPr/>
      <dgm:t>
        <a:bodyPr/>
        <a:lstStyle/>
        <a:p>
          <a:endParaRPr lang="en-US"/>
        </a:p>
      </dgm:t>
    </dgm:pt>
    <dgm:pt modelId="{45E29FD5-F80A-4F8B-9673-D4561C067A11}" type="sibTrans" cxnId="{19125CB8-B9B5-4508-8F4D-7886399FBD45}">
      <dgm:prSet/>
      <dgm:spPr/>
      <dgm:t>
        <a:bodyPr/>
        <a:lstStyle/>
        <a:p>
          <a:endParaRPr 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5" custScaleX="98552" custScaleY="139063">
        <dgm:presLayoutVars>
          <dgm:chMax val="1"/>
          <dgm:bulletEnabled val="1"/>
        </dgm:presLayoutVars>
      </dgm:prSet>
      <dgm:spPr/>
      <dgm:t>
        <a:bodyPr/>
        <a:lstStyle/>
        <a:p>
          <a:endParaRPr lang="en-US"/>
        </a:p>
      </dgm:t>
    </dgm:pt>
    <dgm:pt modelId="{A8AE7F33-3372-4D78-96A6-FD2B204E9D9D}" type="pres">
      <dgm:prSet presAssocID="{E924DC90-2427-4BE5-A522-6ACD4563EB45}" presName="levelTx" presStyleLbl="revTx" presStyleIdx="0" presStyleCnt="0">
        <dgm:presLayoutVars>
          <dgm:chMax val="1"/>
          <dgm:bulletEnabled val="1"/>
        </dgm:presLayoutVars>
      </dgm:prSet>
      <dgm:spPr/>
      <dgm:t>
        <a:bodyPr/>
        <a:lstStyle/>
        <a:p>
          <a:endParaRPr lang="en-US"/>
        </a:p>
      </dgm:t>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5">
        <dgm:presLayoutVars>
          <dgm:chMax val="1"/>
          <dgm:bulletEnabled val="1"/>
        </dgm:presLayoutVars>
      </dgm:prSet>
      <dgm:spPr/>
      <dgm:t>
        <a:bodyPr/>
        <a:lstStyle/>
        <a:p>
          <a:endParaRPr lang="en-US"/>
        </a:p>
      </dgm:t>
    </dgm:pt>
    <dgm:pt modelId="{DC549F7C-7B63-4EBA-944C-0C5CAC570546}" type="pres">
      <dgm:prSet presAssocID="{85631E1F-364A-4A2A-9989-E896E5049557}" presName="levelTx" presStyleLbl="revTx" presStyleIdx="0" presStyleCnt="0">
        <dgm:presLayoutVars>
          <dgm:chMax val="1"/>
          <dgm:bulletEnabled val="1"/>
        </dgm:presLayoutVars>
      </dgm:prSet>
      <dgm:spPr/>
      <dgm:t>
        <a:bodyPr/>
        <a:lstStyle/>
        <a:p>
          <a:endParaRPr lang="en-US"/>
        </a:p>
      </dgm:t>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5">
        <dgm:presLayoutVars>
          <dgm:chMax val="1"/>
          <dgm:bulletEnabled val="1"/>
        </dgm:presLayoutVars>
      </dgm:prSet>
      <dgm:spPr/>
      <dgm:t>
        <a:bodyPr/>
        <a:lstStyle/>
        <a:p>
          <a:endParaRPr lang="en-US"/>
        </a:p>
      </dgm:t>
    </dgm:pt>
    <dgm:pt modelId="{7E617F38-6BB2-4E03-8198-FF7E7F898924}" type="pres">
      <dgm:prSet presAssocID="{9D67B1F7-C4FF-4E1E-94F4-69209A4E7C47}" presName="levelTx" presStyleLbl="revTx" presStyleIdx="0" presStyleCnt="0">
        <dgm:presLayoutVars>
          <dgm:chMax val="1"/>
          <dgm:bulletEnabled val="1"/>
        </dgm:presLayoutVars>
      </dgm:prSet>
      <dgm:spPr/>
      <dgm:t>
        <a:bodyPr/>
        <a:lstStyle/>
        <a:p>
          <a:endParaRPr lang="en-US"/>
        </a:p>
      </dgm:t>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5">
        <dgm:presLayoutVars>
          <dgm:chMax val="1"/>
          <dgm:bulletEnabled val="1"/>
        </dgm:presLayoutVars>
      </dgm:prSet>
      <dgm:spPr/>
      <dgm:t>
        <a:bodyPr/>
        <a:lstStyle/>
        <a:p>
          <a:endParaRPr lang="en-US"/>
        </a:p>
      </dgm:t>
    </dgm:pt>
    <dgm:pt modelId="{2E9D1362-172A-4369-8415-6E089FA67356}" type="pres">
      <dgm:prSet presAssocID="{53563D61-A301-4644-8AE7-FCAFDA9A58AB}" presName="levelTx" presStyleLbl="revTx" presStyleIdx="0" presStyleCnt="0">
        <dgm:presLayoutVars>
          <dgm:chMax val="1"/>
          <dgm:bulletEnabled val="1"/>
        </dgm:presLayoutVars>
      </dgm:prSet>
      <dgm:spPr/>
      <dgm:t>
        <a:bodyPr/>
        <a:lstStyle/>
        <a:p>
          <a:endParaRPr lang="en-US"/>
        </a:p>
      </dgm:t>
    </dgm:pt>
    <dgm:pt modelId="{AB869B20-C27B-4D75-83B4-EDECE7E22AB8}" type="pres">
      <dgm:prSet presAssocID="{D0838C93-FE88-4B82-BB85-1B186D0614A9}" presName="Name8" presStyleCnt="0"/>
      <dgm:spPr/>
    </dgm:pt>
    <dgm:pt modelId="{3D1FBBD8-7154-4A74-8A99-B7D680ABA6F3}" type="pres">
      <dgm:prSet presAssocID="{D0838C93-FE88-4B82-BB85-1B186D0614A9}" presName="level" presStyleLbl="node1" presStyleIdx="4" presStyleCnt="5">
        <dgm:presLayoutVars>
          <dgm:chMax val="1"/>
          <dgm:bulletEnabled val="1"/>
        </dgm:presLayoutVars>
      </dgm:prSet>
      <dgm:spPr/>
      <dgm:t>
        <a:bodyPr/>
        <a:lstStyle/>
        <a:p>
          <a:endParaRPr lang="en-US"/>
        </a:p>
      </dgm:t>
    </dgm:pt>
    <dgm:pt modelId="{88B50867-AD54-4546-85C0-8DA61CCCB8CE}" type="pres">
      <dgm:prSet presAssocID="{D0838C93-FE88-4B82-BB85-1B186D0614A9}" presName="levelTx" presStyleLbl="revTx" presStyleIdx="0" presStyleCnt="0">
        <dgm:presLayoutVars>
          <dgm:chMax val="1"/>
          <dgm:bulletEnabled val="1"/>
        </dgm:presLayoutVars>
      </dgm:prSet>
      <dgm:spPr/>
      <dgm:t>
        <a:bodyPr/>
        <a:lstStyle/>
        <a:p>
          <a:endParaRPr lang="en-US"/>
        </a:p>
      </dgm:t>
    </dgm:pt>
  </dgm:ptLst>
  <dgm:cxnLst>
    <dgm:cxn modelId="{4776AD8D-1110-44FA-9D3A-90D205DD7811}" type="presOf" srcId="{9D67B1F7-C4FF-4E1E-94F4-69209A4E7C47}" destId="{7E617F38-6BB2-4E03-8198-FF7E7F898924}" srcOrd="1"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19125CB8-B9B5-4508-8F4D-7886399FBD45}" srcId="{28FD3D57-F3BB-4E5E-B091-1500A3C92E81}" destId="{D0838C93-FE88-4B82-BB85-1B186D0614A9}" srcOrd="4" destOrd="0" parTransId="{8A05D84F-D773-4F4E-B426-47724E0F3973}" sibTransId="{45E29FD5-F80A-4F8B-9673-D4561C067A11}"/>
    <dgm:cxn modelId="{7DDA8BED-A6C3-48FB-9E88-2BFC677B78DD}" type="presOf" srcId="{E924DC90-2427-4BE5-A522-6ACD4563EB45}" destId="{A8AE7F33-3372-4D78-96A6-FD2B204E9D9D}" srcOrd="1" destOrd="0" presId="urn:microsoft.com/office/officeart/2005/8/layout/pyramid1"/>
    <dgm:cxn modelId="{3F86B2C8-9594-40E7-ABA9-416E2AF9DB5E}" type="presOf" srcId="{53563D61-A301-4644-8AE7-FCAFDA9A58AB}" destId="{2E9D1362-172A-4369-8415-6E089FA67356}" srcOrd="1" destOrd="0" presId="urn:microsoft.com/office/officeart/2005/8/layout/pyramid1"/>
    <dgm:cxn modelId="{685D1073-2D3C-412E-A123-0EF4D596743E}" srcId="{28FD3D57-F3BB-4E5E-B091-1500A3C92E81}" destId="{E924DC90-2427-4BE5-A522-6ACD4563EB45}" srcOrd="0" destOrd="0" parTransId="{9E545862-1292-4DB6-B36C-D6247532E625}" sibTransId="{BD5A33EB-119A-4BA7-8787-7DF55D1248BC}"/>
    <dgm:cxn modelId="{97382781-B777-4000-A12F-00F1B3656F56}" type="presOf" srcId="{D0838C93-FE88-4B82-BB85-1B186D0614A9}" destId="{88B50867-AD54-4546-85C0-8DA61CCCB8CE}" srcOrd="1" destOrd="0" presId="urn:microsoft.com/office/officeart/2005/8/layout/pyramid1"/>
    <dgm:cxn modelId="{DB12BB04-F4A3-4EE4-8FBB-E48047D2CED0}" type="presOf" srcId="{85631E1F-364A-4A2A-9989-E896E5049557}" destId="{3CE8FECB-ADC6-4195-8C29-ECF1EEE9F8FA}" srcOrd="0" destOrd="0" presId="urn:microsoft.com/office/officeart/2005/8/layout/pyramid1"/>
    <dgm:cxn modelId="{AB58DADB-8940-4EA4-964D-7D5DE1B04A74}" type="presOf" srcId="{E924DC90-2427-4BE5-A522-6ACD4563EB45}" destId="{864F954D-81D4-4546-B08E-448FBA7A18FE}" srcOrd="0" destOrd="0" presId="urn:microsoft.com/office/officeart/2005/8/layout/pyramid1"/>
    <dgm:cxn modelId="{85CC20C9-20D6-4938-8B06-4A4BF5FAFC13}" type="presOf" srcId="{85631E1F-364A-4A2A-9989-E896E5049557}" destId="{DC549F7C-7B63-4EBA-944C-0C5CAC570546}" srcOrd="1" destOrd="0" presId="urn:microsoft.com/office/officeart/2005/8/layout/pyramid1"/>
    <dgm:cxn modelId="{CF14448E-6B1A-40E6-A783-C0BD81963A16}" type="presOf" srcId="{D0838C93-FE88-4B82-BB85-1B186D0614A9}" destId="{3D1FBBD8-7154-4A74-8A99-B7D680ABA6F3}" srcOrd="0" destOrd="0" presId="urn:microsoft.com/office/officeart/2005/8/layout/pyramid1"/>
    <dgm:cxn modelId="{3DB803A8-7251-4664-9695-7E3CE5B67A32}" type="presOf" srcId="{9D67B1F7-C4FF-4E1E-94F4-69209A4E7C47}" destId="{753AA43A-5097-42D8-A3EF-20B11215D8F3}"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1263D722-8372-4789-B9F5-BFD8D9C870F1}" srcId="{28FD3D57-F3BB-4E5E-B091-1500A3C92E81}" destId="{9D67B1F7-C4FF-4E1E-94F4-69209A4E7C47}" srcOrd="2" destOrd="0" parTransId="{BD4D3042-AB5C-4E8F-B8BE-BC3A20988EB3}" sibTransId="{B379D14A-425C-47B8-B779-1E5D839E4BC8}"/>
    <dgm:cxn modelId="{CBBB9C1A-6E62-4C78-89B4-FD250F011216}" type="presOf" srcId="{53563D61-A301-4644-8AE7-FCAFDA9A58AB}" destId="{E6279944-4AC5-4561-B5D0-64EE0E57E695}" srcOrd="0" destOrd="0" presId="urn:microsoft.com/office/officeart/2005/8/layout/pyramid1"/>
    <dgm:cxn modelId="{6EB07949-15DD-417E-8D8E-7E15F1BD5B44}" type="presOf" srcId="{28FD3D57-F3BB-4E5E-B091-1500A3C92E81}" destId="{6346E340-6B27-47A2-93A8-AA7F0249167F}" srcOrd="0" destOrd="0" presId="urn:microsoft.com/office/officeart/2005/8/layout/pyramid1"/>
    <dgm:cxn modelId="{1AB87000-C07D-480B-A189-0BE15EF4F38D}" type="presParOf" srcId="{6346E340-6B27-47A2-93A8-AA7F0249167F}" destId="{8351BCDF-D287-464A-AB10-4261CFFC4E79}" srcOrd="0" destOrd="0" presId="urn:microsoft.com/office/officeart/2005/8/layout/pyramid1"/>
    <dgm:cxn modelId="{CE03B430-D862-44BC-9846-5F8183487706}" type="presParOf" srcId="{8351BCDF-D287-464A-AB10-4261CFFC4E79}" destId="{864F954D-81D4-4546-B08E-448FBA7A18FE}" srcOrd="0" destOrd="0" presId="urn:microsoft.com/office/officeart/2005/8/layout/pyramid1"/>
    <dgm:cxn modelId="{E5C38D08-0578-4479-89E2-23976998D164}" type="presParOf" srcId="{8351BCDF-D287-464A-AB10-4261CFFC4E79}" destId="{A8AE7F33-3372-4D78-96A6-FD2B204E9D9D}" srcOrd="1" destOrd="0" presId="urn:microsoft.com/office/officeart/2005/8/layout/pyramid1"/>
    <dgm:cxn modelId="{A80B9CFC-7CB4-4981-BDDB-531F1B40E71D}" type="presParOf" srcId="{6346E340-6B27-47A2-93A8-AA7F0249167F}" destId="{45295FEF-34B7-47B0-80DB-E881F25871A9}" srcOrd="1" destOrd="0" presId="urn:microsoft.com/office/officeart/2005/8/layout/pyramid1"/>
    <dgm:cxn modelId="{359F762E-F734-4A8D-A774-8A40F4E1BE98}" type="presParOf" srcId="{45295FEF-34B7-47B0-80DB-E881F25871A9}" destId="{3CE8FECB-ADC6-4195-8C29-ECF1EEE9F8FA}" srcOrd="0" destOrd="0" presId="urn:microsoft.com/office/officeart/2005/8/layout/pyramid1"/>
    <dgm:cxn modelId="{819969D3-1031-41BF-9DC8-AC48B864D7B3}" type="presParOf" srcId="{45295FEF-34B7-47B0-80DB-E881F25871A9}" destId="{DC549F7C-7B63-4EBA-944C-0C5CAC570546}" srcOrd="1" destOrd="0" presId="urn:microsoft.com/office/officeart/2005/8/layout/pyramid1"/>
    <dgm:cxn modelId="{A040AF9B-FC14-41CA-BF2E-E76AC0EBFC64}" type="presParOf" srcId="{6346E340-6B27-47A2-93A8-AA7F0249167F}" destId="{BF7100C5-692A-476D-9242-E6DE2BFA407E}" srcOrd="2" destOrd="0" presId="urn:microsoft.com/office/officeart/2005/8/layout/pyramid1"/>
    <dgm:cxn modelId="{04288B41-7DFD-4FC2-8A8D-B63A0A0FE801}" type="presParOf" srcId="{BF7100C5-692A-476D-9242-E6DE2BFA407E}" destId="{753AA43A-5097-42D8-A3EF-20B11215D8F3}" srcOrd="0" destOrd="0" presId="urn:microsoft.com/office/officeart/2005/8/layout/pyramid1"/>
    <dgm:cxn modelId="{79B9A5B4-E40C-4337-B33E-9C47F69544F4}" type="presParOf" srcId="{BF7100C5-692A-476D-9242-E6DE2BFA407E}" destId="{7E617F38-6BB2-4E03-8198-FF7E7F898924}" srcOrd="1" destOrd="0" presId="urn:microsoft.com/office/officeart/2005/8/layout/pyramid1"/>
    <dgm:cxn modelId="{33678D0F-E218-49DE-A7FE-8B4282EE1B07}" type="presParOf" srcId="{6346E340-6B27-47A2-93A8-AA7F0249167F}" destId="{29C42FD2-6503-4F77-8487-9B33E0527141}" srcOrd="3" destOrd="0" presId="urn:microsoft.com/office/officeart/2005/8/layout/pyramid1"/>
    <dgm:cxn modelId="{5DBBD9DD-03C4-45BA-B818-4E70AF7D2AB0}" type="presParOf" srcId="{29C42FD2-6503-4F77-8487-9B33E0527141}" destId="{E6279944-4AC5-4561-B5D0-64EE0E57E695}" srcOrd="0" destOrd="0" presId="urn:microsoft.com/office/officeart/2005/8/layout/pyramid1"/>
    <dgm:cxn modelId="{0A30A20B-147C-46D0-8028-044EC5FEFB16}" type="presParOf" srcId="{29C42FD2-6503-4F77-8487-9B33E0527141}" destId="{2E9D1362-172A-4369-8415-6E089FA67356}" srcOrd="1" destOrd="0" presId="urn:microsoft.com/office/officeart/2005/8/layout/pyramid1"/>
    <dgm:cxn modelId="{B5DAAF24-DD34-4894-9F58-A87324963A68}" type="presParOf" srcId="{6346E340-6B27-47A2-93A8-AA7F0249167F}" destId="{AB869B20-C27B-4D75-83B4-EDECE7E22AB8}" srcOrd="4" destOrd="0" presId="urn:microsoft.com/office/officeart/2005/8/layout/pyramid1"/>
    <dgm:cxn modelId="{B6112F1B-E51B-44B3-A236-BEDB231698E2}" type="presParOf" srcId="{AB869B20-C27B-4D75-83B4-EDECE7E22AB8}" destId="{3D1FBBD8-7154-4A74-8A99-B7D680ABA6F3}" srcOrd="0" destOrd="0" presId="urn:microsoft.com/office/officeart/2005/8/layout/pyramid1"/>
    <dgm:cxn modelId="{1D8A08E3-07FB-4762-BCF0-78F7D824DFBD}" type="presParOf" srcId="{AB869B20-C27B-4D75-83B4-EDECE7E22AB8}" destId="{88B50867-AD54-4546-85C0-8DA61CCCB8CE}"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7B0FCB-C3CB-4FEA-9A85-1A9F73BA520E}" type="doc">
      <dgm:prSet loTypeId="urn:microsoft.com/office/officeart/2005/8/layout/vList3" loCatId="list" qsTypeId="urn:microsoft.com/office/officeart/2005/8/quickstyle/simple1" qsCatId="simple" csTypeId="urn:microsoft.com/office/officeart/2005/8/colors/accent3_1" csCatId="accent3" phldr="1"/>
      <dgm:spPr/>
    </dgm:pt>
    <dgm:pt modelId="{95CCBE99-1481-4EEE-88DD-9E69566A8508}">
      <dgm:prSet phldrT="[Text]" custT="1"/>
      <dgm:spPr/>
      <dgm:t>
        <a:bodyPr/>
        <a:lstStyle/>
        <a:p>
          <a:pPr algn="ctr"/>
          <a:r>
            <a:rPr lang="en-US" sz="1400" b="1" dirty="0"/>
            <a:t>V</a:t>
          </a:r>
          <a:r>
            <a:rPr lang="ka-GE" sz="1400" b="1" dirty="0"/>
            <a:t> დონე</a:t>
          </a:r>
        </a:p>
        <a:p>
          <a:pPr algn="l"/>
          <a:r>
            <a:rPr lang="ka-GE" sz="1400" dirty="0"/>
            <a:t>- გავრცელების დონე  მაღალი და სწრაფად მზარდი ინციდენტობა</a:t>
          </a:r>
        </a:p>
        <a:p>
          <a:pPr algn="l"/>
          <a:r>
            <a:rPr lang="ka-GE" sz="1400" b="1" dirty="0" smtClean="0"/>
            <a:t>-</a:t>
          </a:r>
          <a:r>
            <a:rPr lang="ka-GE" sz="1400" dirty="0" smtClean="0"/>
            <a:t> </a:t>
          </a:r>
          <a:r>
            <a:rPr lang="ka-GE" sz="1400" dirty="0"/>
            <a:t>მეორეული და მესამეული </a:t>
          </a:r>
          <a:r>
            <a:rPr lang="ka-GE" sz="1400" dirty="0" smtClean="0"/>
            <a:t>გავრცელება</a:t>
          </a:r>
          <a:r>
            <a:rPr lang="en-US" sz="1400" dirty="0" smtClean="0"/>
            <a:t> </a:t>
          </a:r>
          <a:endParaRPr lang="en-US" sz="1400" dirty="0"/>
        </a:p>
      </dgm:t>
    </dgm:pt>
    <dgm:pt modelId="{9FAA24B4-7969-4BD7-BB0F-C3ED9EAF329F}" type="parTrans" cxnId="{6A8B5BA3-C93C-4E88-9862-9D4413D8D0DC}">
      <dgm:prSet/>
      <dgm:spPr/>
      <dgm:t>
        <a:bodyPr/>
        <a:lstStyle/>
        <a:p>
          <a:endParaRPr lang="en-US" sz="1400"/>
        </a:p>
      </dgm:t>
    </dgm:pt>
    <dgm:pt modelId="{B29F1DBC-0EE1-4D1E-A9C1-4B6565F69899}" type="sibTrans" cxnId="{6A8B5BA3-C93C-4E88-9862-9D4413D8D0DC}">
      <dgm:prSet/>
      <dgm:spPr/>
      <dgm:t>
        <a:bodyPr/>
        <a:lstStyle/>
        <a:p>
          <a:endParaRPr lang="en-US" sz="1400"/>
        </a:p>
      </dgm:t>
    </dgm:pt>
    <dgm:pt modelId="{E8F4C9C5-5F89-4CA0-8CEB-18CE2A9D60CA}">
      <dgm:prSet phldrT="[Text]" custT="1"/>
      <dgm:spPr/>
      <dgm:t>
        <a:bodyPr/>
        <a:lstStyle/>
        <a:p>
          <a:pPr algn="ctr"/>
          <a:r>
            <a:rPr lang="en-US" sz="1400" b="1" dirty="0"/>
            <a:t>IV </a:t>
          </a:r>
          <a:r>
            <a:rPr lang="ka-GE" sz="1400" b="1" dirty="0"/>
            <a:t>დონე</a:t>
          </a:r>
        </a:p>
        <a:p>
          <a:pPr algn="l"/>
          <a:r>
            <a:rPr lang="ka-GE" sz="1400" b="1" dirty="0" smtClean="0"/>
            <a:t>-</a:t>
          </a:r>
          <a:r>
            <a:rPr lang="ka-GE" sz="1400" dirty="0" smtClean="0"/>
            <a:t> </a:t>
          </a:r>
          <a:r>
            <a:rPr lang="ka-GE" sz="1400" dirty="0"/>
            <a:t>მეორეული და მესამეული </a:t>
          </a:r>
          <a:r>
            <a:rPr lang="ka-GE" sz="1400" dirty="0" smtClean="0"/>
            <a:t>გავრცელება</a:t>
          </a:r>
          <a:endParaRPr lang="en-US" sz="1400" dirty="0"/>
        </a:p>
      </dgm:t>
    </dgm:pt>
    <dgm:pt modelId="{090517A5-1D6F-4880-9BE6-9356DC30B593}" type="parTrans" cxnId="{F0296C5F-A8C4-4727-88B5-E882F2268222}">
      <dgm:prSet/>
      <dgm:spPr/>
      <dgm:t>
        <a:bodyPr/>
        <a:lstStyle/>
        <a:p>
          <a:endParaRPr lang="en-US" sz="1400"/>
        </a:p>
      </dgm:t>
    </dgm:pt>
    <dgm:pt modelId="{890313E3-CF18-40E1-B506-DAE88017CBED}" type="sibTrans" cxnId="{F0296C5F-A8C4-4727-88B5-E882F2268222}">
      <dgm:prSet/>
      <dgm:spPr/>
      <dgm:t>
        <a:bodyPr/>
        <a:lstStyle/>
        <a:p>
          <a:endParaRPr lang="en-US" sz="1400"/>
        </a:p>
      </dgm:t>
    </dgm:pt>
    <dgm:pt modelId="{B11C4FD4-9FD5-437B-BD30-AF8507B321E1}">
      <dgm:prSet phldrT="[Text]" custT="1"/>
      <dgm:spPr/>
      <dgm:t>
        <a:bodyPr/>
        <a:lstStyle/>
        <a:p>
          <a:pPr algn="ctr"/>
          <a:r>
            <a:rPr lang="en-US" sz="1400" b="1"/>
            <a:t>III </a:t>
          </a:r>
          <a:r>
            <a:rPr lang="ka-GE" sz="1400" b="1"/>
            <a:t>დონე</a:t>
          </a:r>
        </a:p>
        <a:p>
          <a:pPr algn="l"/>
          <a:r>
            <a:rPr lang="ka-GE" sz="1400"/>
            <a:t>- გაზრდილი ინციდენტობა და მზარდი კლასტერები</a:t>
          </a:r>
          <a:endParaRPr lang="en-US" sz="1400"/>
        </a:p>
        <a:p>
          <a:pPr algn="ctr"/>
          <a:endParaRPr lang="en-US" sz="1400"/>
        </a:p>
      </dgm:t>
    </dgm:pt>
    <dgm:pt modelId="{3C89246C-928B-4D2C-B95B-427831F21403}" type="parTrans" cxnId="{8E44FA84-C4B1-41A3-A78E-DB4A836C5C53}">
      <dgm:prSet/>
      <dgm:spPr/>
      <dgm:t>
        <a:bodyPr/>
        <a:lstStyle/>
        <a:p>
          <a:endParaRPr lang="en-US" sz="1400"/>
        </a:p>
      </dgm:t>
    </dgm:pt>
    <dgm:pt modelId="{B31D0D82-CE13-4661-944B-942DF9E95E63}" type="sibTrans" cxnId="{8E44FA84-C4B1-41A3-A78E-DB4A836C5C53}">
      <dgm:prSet/>
      <dgm:spPr/>
      <dgm:t>
        <a:bodyPr/>
        <a:lstStyle/>
        <a:p>
          <a:endParaRPr lang="en-US" sz="1400"/>
        </a:p>
      </dgm:t>
    </dgm:pt>
    <dgm:pt modelId="{00634378-0A15-4A47-8D39-87DD26AD0C35}">
      <dgm:prSet custT="1"/>
      <dgm:spPr/>
      <dgm:t>
        <a:bodyPr/>
        <a:lstStyle/>
        <a:p>
          <a:pPr algn="ctr"/>
          <a:r>
            <a:rPr lang="en-US" sz="1400" b="1"/>
            <a:t>II </a:t>
          </a:r>
          <a:r>
            <a:rPr lang="ka-GE" sz="1400" b="1"/>
            <a:t>დონე</a:t>
          </a:r>
        </a:p>
        <a:p>
          <a:pPr algn="l"/>
          <a:r>
            <a:rPr lang="ka-GE" sz="1400"/>
            <a:t>-  დაბალი, თუმცა მზარდი გადაცემა საზოგადოებაში</a:t>
          </a:r>
          <a:endParaRPr lang="en-US" sz="1400"/>
        </a:p>
      </dgm:t>
    </dgm:pt>
    <dgm:pt modelId="{2B68826A-44EC-4AC4-BDBB-D36B617276C6}" type="parTrans" cxnId="{D88BE37B-375E-4182-8981-9F354C078776}">
      <dgm:prSet/>
      <dgm:spPr/>
      <dgm:t>
        <a:bodyPr/>
        <a:lstStyle/>
        <a:p>
          <a:endParaRPr lang="en-US" sz="1400"/>
        </a:p>
      </dgm:t>
    </dgm:pt>
    <dgm:pt modelId="{0184AE63-C5E6-4306-BA71-4D99F5ED59EC}" type="sibTrans" cxnId="{D88BE37B-375E-4182-8981-9F354C078776}">
      <dgm:prSet/>
      <dgm:spPr/>
      <dgm:t>
        <a:bodyPr/>
        <a:lstStyle/>
        <a:p>
          <a:endParaRPr lang="en-US" sz="1400"/>
        </a:p>
      </dgm:t>
    </dgm:pt>
    <dgm:pt modelId="{1CCA8D90-358C-4D24-96C5-4F20F8CB6649}">
      <dgm:prSet custT="1"/>
      <dgm:spPr/>
      <dgm:t>
        <a:bodyPr/>
        <a:lstStyle/>
        <a:p>
          <a:pPr algn="ctr"/>
          <a:r>
            <a:rPr lang="en-US" sz="1400" b="1"/>
            <a:t>I </a:t>
          </a:r>
          <a:r>
            <a:rPr lang="ka-GE" sz="1400" b="1"/>
            <a:t>დონე</a:t>
          </a:r>
        </a:p>
        <a:p>
          <a:pPr algn="l"/>
          <a:r>
            <a:rPr lang="ka-GE" sz="1400"/>
            <a:t>-     ერთეული ან იზოლირებული -  პირველწყარო ცნობილია</a:t>
          </a:r>
          <a:endParaRPr lang="en-US" sz="1400"/>
        </a:p>
      </dgm:t>
    </dgm:pt>
    <dgm:pt modelId="{46ED96DF-8555-4F88-BB39-D83BB9854601}" type="parTrans" cxnId="{D9927D8D-46E0-4D69-912A-92E0FD6B6A3F}">
      <dgm:prSet/>
      <dgm:spPr/>
      <dgm:t>
        <a:bodyPr/>
        <a:lstStyle/>
        <a:p>
          <a:endParaRPr lang="en-US" sz="1400"/>
        </a:p>
      </dgm:t>
    </dgm:pt>
    <dgm:pt modelId="{C599B76A-A953-4947-A7E1-876378246976}" type="sibTrans" cxnId="{D9927D8D-46E0-4D69-912A-92E0FD6B6A3F}">
      <dgm:prSet/>
      <dgm:spPr/>
      <dgm:t>
        <a:bodyPr/>
        <a:lstStyle/>
        <a:p>
          <a:endParaRPr lang="en-US" sz="1400"/>
        </a:p>
      </dgm:t>
    </dgm:pt>
    <dgm:pt modelId="{3ECA72AC-6639-4B6B-AEAF-A18CC42F4745}" type="pres">
      <dgm:prSet presAssocID="{207B0FCB-C3CB-4FEA-9A85-1A9F73BA520E}" presName="linearFlow" presStyleCnt="0">
        <dgm:presLayoutVars>
          <dgm:dir/>
          <dgm:resizeHandles val="exact"/>
        </dgm:presLayoutVars>
      </dgm:prSet>
      <dgm:spPr/>
    </dgm:pt>
    <dgm:pt modelId="{9E9D9D57-058A-44B4-8036-1F4761F8962F}" type="pres">
      <dgm:prSet presAssocID="{95CCBE99-1481-4EEE-88DD-9E69566A8508}" presName="composite" presStyleCnt="0"/>
      <dgm:spPr/>
    </dgm:pt>
    <dgm:pt modelId="{5BF9F9A9-5C60-4019-89F4-0C719818A21C}" type="pres">
      <dgm:prSet presAssocID="{95CCBE99-1481-4EEE-88DD-9E69566A8508}" presName="imgShp" presStyleLbl="fgImgPlace1" presStyleIdx="0" presStyleCnt="5"/>
      <dgm:spPr>
        <a:blipFill rotWithShape="1">
          <a:blip xmlns:r="http://schemas.openxmlformats.org/officeDocument/2006/relationships" r:embed="rId1"/>
          <a:stretch>
            <a:fillRect/>
          </a:stretch>
        </a:blipFill>
      </dgm:spPr>
    </dgm:pt>
    <dgm:pt modelId="{E4D1D009-778C-4E20-A9AC-C36A3A4CD514}" type="pres">
      <dgm:prSet presAssocID="{95CCBE99-1481-4EEE-88DD-9E69566A8508}" presName="txShp" presStyleLbl="node1" presStyleIdx="0" presStyleCnt="5">
        <dgm:presLayoutVars>
          <dgm:bulletEnabled val="1"/>
        </dgm:presLayoutVars>
      </dgm:prSet>
      <dgm:spPr/>
      <dgm:t>
        <a:bodyPr/>
        <a:lstStyle/>
        <a:p>
          <a:endParaRPr lang="en-US"/>
        </a:p>
      </dgm:t>
    </dgm:pt>
    <dgm:pt modelId="{A869A5BD-FA26-4F10-8F9D-EB0280B80E11}" type="pres">
      <dgm:prSet presAssocID="{B29F1DBC-0EE1-4D1E-A9C1-4B6565F69899}" presName="spacing" presStyleCnt="0"/>
      <dgm:spPr/>
    </dgm:pt>
    <dgm:pt modelId="{409E75ED-EA30-470E-B585-C605E64E1AEC}" type="pres">
      <dgm:prSet presAssocID="{E8F4C9C5-5F89-4CA0-8CEB-18CE2A9D60CA}" presName="composite" presStyleCnt="0"/>
      <dgm:spPr/>
    </dgm:pt>
    <dgm:pt modelId="{5AECF326-C40E-430B-AFD0-0C7459CDEA51}" type="pres">
      <dgm:prSet presAssocID="{E8F4C9C5-5F89-4CA0-8CEB-18CE2A9D60CA}" presName="imgShp" presStyleLbl="fgImgPlace1" presStyleIdx="1" presStyleCnt="5"/>
      <dgm:spPr>
        <a:blipFill rotWithShape="1">
          <a:blip xmlns:r="http://schemas.openxmlformats.org/officeDocument/2006/relationships" r:embed="rId2"/>
          <a:stretch>
            <a:fillRect/>
          </a:stretch>
        </a:blipFill>
      </dgm:spPr>
    </dgm:pt>
    <dgm:pt modelId="{77216728-8395-4814-A998-B2320926DF3B}" type="pres">
      <dgm:prSet presAssocID="{E8F4C9C5-5F89-4CA0-8CEB-18CE2A9D60CA}" presName="txShp" presStyleLbl="node1" presStyleIdx="1" presStyleCnt="5">
        <dgm:presLayoutVars>
          <dgm:bulletEnabled val="1"/>
        </dgm:presLayoutVars>
      </dgm:prSet>
      <dgm:spPr/>
      <dgm:t>
        <a:bodyPr/>
        <a:lstStyle/>
        <a:p>
          <a:endParaRPr lang="en-US"/>
        </a:p>
      </dgm:t>
    </dgm:pt>
    <dgm:pt modelId="{EC3C587E-DB24-4EC9-81D6-05B0817BDEF7}" type="pres">
      <dgm:prSet presAssocID="{890313E3-CF18-40E1-B506-DAE88017CBED}" presName="spacing" presStyleCnt="0"/>
      <dgm:spPr/>
    </dgm:pt>
    <dgm:pt modelId="{BD67D25C-FA22-4853-9D6A-BDE5C1C3F324}" type="pres">
      <dgm:prSet presAssocID="{B11C4FD4-9FD5-437B-BD30-AF8507B321E1}" presName="composite" presStyleCnt="0"/>
      <dgm:spPr/>
    </dgm:pt>
    <dgm:pt modelId="{18693EC8-CE6B-4663-B9B5-6529432C2C00}" type="pres">
      <dgm:prSet presAssocID="{B11C4FD4-9FD5-437B-BD30-AF8507B321E1}" presName="imgShp" presStyleLbl="fgImgPlace1" presStyleIdx="2" presStyleCnt="5"/>
      <dgm:spPr>
        <a:blipFill rotWithShape="1">
          <a:blip xmlns:r="http://schemas.openxmlformats.org/officeDocument/2006/relationships" r:embed="rId3"/>
          <a:stretch>
            <a:fillRect/>
          </a:stretch>
        </a:blipFill>
      </dgm:spPr>
    </dgm:pt>
    <dgm:pt modelId="{F27BC5CC-5A45-469E-B91F-1F9F20B62EF3}" type="pres">
      <dgm:prSet presAssocID="{B11C4FD4-9FD5-437B-BD30-AF8507B321E1}" presName="txShp" presStyleLbl="node1" presStyleIdx="2" presStyleCnt="5">
        <dgm:presLayoutVars>
          <dgm:bulletEnabled val="1"/>
        </dgm:presLayoutVars>
      </dgm:prSet>
      <dgm:spPr/>
      <dgm:t>
        <a:bodyPr/>
        <a:lstStyle/>
        <a:p>
          <a:endParaRPr lang="en-US"/>
        </a:p>
      </dgm:t>
    </dgm:pt>
    <dgm:pt modelId="{CA59DF66-A41F-43B5-9001-8679573C737E}" type="pres">
      <dgm:prSet presAssocID="{B31D0D82-CE13-4661-944B-942DF9E95E63}" presName="spacing" presStyleCnt="0"/>
      <dgm:spPr/>
    </dgm:pt>
    <dgm:pt modelId="{E510D98F-A3A1-4415-BA47-9BF59B600811}" type="pres">
      <dgm:prSet presAssocID="{00634378-0A15-4A47-8D39-87DD26AD0C35}" presName="composite" presStyleCnt="0"/>
      <dgm:spPr/>
    </dgm:pt>
    <dgm:pt modelId="{C375A8D8-17E1-4470-A8E2-73BED19AC655}" type="pres">
      <dgm:prSet presAssocID="{00634378-0A15-4A47-8D39-87DD26AD0C35}" presName="imgShp" presStyleLbl="fgImgPlace1" presStyleIdx="3" presStyleCnt="5"/>
      <dgm:spPr>
        <a:blipFill rotWithShape="1">
          <a:blip xmlns:r="http://schemas.openxmlformats.org/officeDocument/2006/relationships" r:embed="rId4"/>
          <a:stretch>
            <a:fillRect/>
          </a:stretch>
        </a:blipFill>
      </dgm:spPr>
    </dgm:pt>
    <dgm:pt modelId="{D35CA3DF-BAD0-48F4-A180-F7A8133DA33F}" type="pres">
      <dgm:prSet presAssocID="{00634378-0A15-4A47-8D39-87DD26AD0C35}" presName="txShp" presStyleLbl="node1" presStyleIdx="3" presStyleCnt="5">
        <dgm:presLayoutVars>
          <dgm:bulletEnabled val="1"/>
        </dgm:presLayoutVars>
      </dgm:prSet>
      <dgm:spPr/>
      <dgm:t>
        <a:bodyPr/>
        <a:lstStyle/>
        <a:p>
          <a:endParaRPr lang="en-US"/>
        </a:p>
      </dgm:t>
    </dgm:pt>
    <dgm:pt modelId="{FB768190-D299-47AC-806C-6A6678043D93}" type="pres">
      <dgm:prSet presAssocID="{0184AE63-C5E6-4306-BA71-4D99F5ED59EC}" presName="spacing" presStyleCnt="0"/>
      <dgm:spPr/>
    </dgm:pt>
    <dgm:pt modelId="{A2D59189-2312-4C89-92BB-711821DEDDEA}" type="pres">
      <dgm:prSet presAssocID="{1CCA8D90-358C-4D24-96C5-4F20F8CB6649}" presName="composite" presStyleCnt="0"/>
      <dgm:spPr/>
    </dgm:pt>
    <dgm:pt modelId="{35113E5F-5A02-4EE3-B074-DC06D7CFF1FE}" type="pres">
      <dgm:prSet presAssocID="{1CCA8D90-358C-4D24-96C5-4F20F8CB6649}" presName="imgShp" presStyleLbl="fgImgPlace1" presStyleIdx="4" presStyleCnt="5"/>
      <dgm:spPr>
        <a:blipFill rotWithShape="1">
          <a:blip xmlns:r="http://schemas.openxmlformats.org/officeDocument/2006/relationships" r:embed="rId5"/>
          <a:stretch>
            <a:fillRect/>
          </a:stretch>
        </a:blipFill>
      </dgm:spPr>
    </dgm:pt>
    <dgm:pt modelId="{4987605D-1AEE-402F-B1CE-6E3922A0FC99}" type="pres">
      <dgm:prSet presAssocID="{1CCA8D90-358C-4D24-96C5-4F20F8CB6649}" presName="txShp" presStyleLbl="node1" presStyleIdx="4" presStyleCnt="5" custLinFactNeighborY="56">
        <dgm:presLayoutVars>
          <dgm:bulletEnabled val="1"/>
        </dgm:presLayoutVars>
      </dgm:prSet>
      <dgm:spPr/>
      <dgm:t>
        <a:bodyPr/>
        <a:lstStyle/>
        <a:p>
          <a:endParaRPr lang="en-US"/>
        </a:p>
      </dgm:t>
    </dgm:pt>
  </dgm:ptLst>
  <dgm:cxnLst>
    <dgm:cxn modelId="{D88BE37B-375E-4182-8981-9F354C078776}" srcId="{207B0FCB-C3CB-4FEA-9A85-1A9F73BA520E}" destId="{00634378-0A15-4A47-8D39-87DD26AD0C35}" srcOrd="3" destOrd="0" parTransId="{2B68826A-44EC-4AC4-BDBB-D36B617276C6}" sibTransId="{0184AE63-C5E6-4306-BA71-4D99F5ED59EC}"/>
    <dgm:cxn modelId="{E1C18D6D-3DCD-4DF6-8E65-6752597172B7}" type="presOf" srcId="{E8F4C9C5-5F89-4CA0-8CEB-18CE2A9D60CA}" destId="{77216728-8395-4814-A998-B2320926DF3B}" srcOrd="0" destOrd="0" presId="urn:microsoft.com/office/officeart/2005/8/layout/vList3"/>
    <dgm:cxn modelId="{BD9AEE5B-E3C7-4EC2-BE3D-8D8986FC039F}" type="presOf" srcId="{207B0FCB-C3CB-4FEA-9A85-1A9F73BA520E}" destId="{3ECA72AC-6639-4B6B-AEAF-A18CC42F4745}" srcOrd="0" destOrd="0" presId="urn:microsoft.com/office/officeart/2005/8/layout/vList3"/>
    <dgm:cxn modelId="{6D0C1971-0A1B-436A-A164-2899559B2DAE}" type="presOf" srcId="{B11C4FD4-9FD5-437B-BD30-AF8507B321E1}" destId="{F27BC5CC-5A45-469E-B91F-1F9F20B62EF3}" srcOrd="0" destOrd="0" presId="urn:microsoft.com/office/officeart/2005/8/layout/vList3"/>
    <dgm:cxn modelId="{8E44FA84-C4B1-41A3-A78E-DB4A836C5C53}" srcId="{207B0FCB-C3CB-4FEA-9A85-1A9F73BA520E}" destId="{B11C4FD4-9FD5-437B-BD30-AF8507B321E1}" srcOrd="2" destOrd="0" parTransId="{3C89246C-928B-4D2C-B95B-427831F21403}" sibTransId="{B31D0D82-CE13-4661-944B-942DF9E95E63}"/>
    <dgm:cxn modelId="{F0296C5F-A8C4-4727-88B5-E882F2268222}" srcId="{207B0FCB-C3CB-4FEA-9A85-1A9F73BA520E}" destId="{E8F4C9C5-5F89-4CA0-8CEB-18CE2A9D60CA}" srcOrd="1" destOrd="0" parTransId="{090517A5-1D6F-4880-9BE6-9356DC30B593}" sibTransId="{890313E3-CF18-40E1-B506-DAE88017CBED}"/>
    <dgm:cxn modelId="{549FFF2E-CC5E-4414-A920-80CBB0627BC5}" type="presOf" srcId="{1CCA8D90-358C-4D24-96C5-4F20F8CB6649}" destId="{4987605D-1AEE-402F-B1CE-6E3922A0FC99}" srcOrd="0" destOrd="0" presId="urn:microsoft.com/office/officeart/2005/8/layout/vList3"/>
    <dgm:cxn modelId="{0ECEB35F-A411-422C-9F4E-C3A9DC7220B1}" type="presOf" srcId="{00634378-0A15-4A47-8D39-87DD26AD0C35}" destId="{D35CA3DF-BAD0-48F4-A180-F7A8133DA33F}" srcOrd="0" destOrd="0" presId="urn:microsoft.com/office/officeart/2005/8/layout/vList3"/>
    <dgm:cxn modelId="{D9927D8D-46E0-4D69-912A-92E0FD6B6A3F}" srcId="{207B0FCB-C3CB-4FEA-9A85-1A9F73BA520E}" destId="{1CCA8D90-358C-4D24-96C5-4F20F8CB6649}" srcOrd="4" destOrd="0" parTransId="{46ED96DF-8555-4F88-BB39-D83BB9854601}" sibTransId="{C599B76A-A953-4947-A7E1-876378246976}"/>
    <dgm:cxn modelId="{A49035E2-8F84-4931-894D-A9CDEECAEF8B}" type="presOf" srcId="{95CCBE99-1481-4EEE-88DD-9E69566A8508}" destId="{E4D1D009-778C-4E20-A9AC-C36A3A4CD514}" srcOrd="0" destOrd="0" presId="urn:microsoft.com/office/officeart/2005/8/layout/vList3"/>
    <dgm:cxn modelId="{6A8B5BA3-C93C-4E88-9862-9D4413D8D0DC}" srcId="{207B0FCB-C3CB-4FEA-9A85-1A9F73BA520E}" destId="{95CCBE99-1481-4EEE-88DD-9E69566A8508}" srcOrd="0" destOrd="0" parTransId="{9FAA24B4-7969-4BD7-BB0F-C3ED9EAF329F}" sibTransId="{B29F1DBC-0EE1-4D1E-A9C1-4B6565F69899}"/>
    <dgm:cxn modelId="{5B0F3FE4-0DB2-43CA-9DCE-EE90184B775A}" type="presParOf" srcId="{3ECA72AC-6639-4B6B-AEAF-A18CC42F4745}" destId="{9E9D9D57-058A-44B4-8036-1F4761F8962F}" srcOrd="0" destOrd="0" presId="urn:microsoft.com/office/officeart/2005/8/layout/vList3"/>
    <dgm:cxn modelId="{3399AA0E-142E-4C64-BDD7-0364BB596BC2}" type="presParOf" srcId="{9E9D9D57-058A-44B4-8036-1F4761F8962F}" destId="{5BF9F9A9-5C60-4019-89F4-0C719818A21C}" srcOrd="0" destOrd="0" presId="urn:microsoft.com/office/officeart/2005/8/layout/vList3"/>
    <dgm:cxn modelId="{9389F826-C303-4FD2-994A-7C0E2F41F02A}" type="presParOf" srcId="{9E9D9D57-058A-44B4-8036-1F4761F8962F}" destId="{E4D1D009-778C-4E20-A9AC-C36A3A4CD514}" srcOrd="1" destOrd="0" presId="urn:microsoft.com/office/officeart/2005/8/layout/vList3"/>
    <dgm:cxn modelId="{F2D44DF0-0F3F-46A0-9688-3566ACF7C1C9}" type="presParOf" srcId="{3ECA72AC-6639-4B6B-AEAF-A18CC42F4745}" destId="{A869A5BD-FA26-4F10-8F9D-EB0280B80E11}" srcOrd="1" destOrd="0" presId="urn:microsoft.com/office/officeart/2005/8/layout/vList3"/>
    <dgm:cxn modelId="{968519EA-1EB2-4585-AC76-C23676AC67FE}" type="presParOf" srcId="{3ECA72AC-6639-4B6B-AEAF-A18CC42F4745}" destId="{409E75ED-EA30-470E-B585-C605E64E1AEC}" srcOrd="2" destOrd="0" presId="urn:microsoft.com/office/officeart/2005/8/layout/vList3"/>
    <dgm:cxn modelId="{7CA8188F-571A-42DE-9E1E-B585F3A13E79}" type="presParOf" srcId="{409E75ED-EA30-470E-B585-C605E64E1AEC}" destId="{5AECF326-C40E-430B-AFD0-0C7459CDEA51}" srcOrd="0" destOrd="0" presId="urn:microsoft.com/office/officeart/2005/8/layout/vList3"/>
    <dgm:cxn modelId="{D6318A92-76FB-4835-B030-43C14F4F5131}" type="presParOf" srcId="{409E75ED-EA30-470E-B585-C605E64E1AEC}" destId="{77216728-8395-4814-A998-B2320926DF3B}" srcOrd="1" destOrd="0" presId="urn:microsoft.com/office/officeart/2005/8/layout/vList3"/>
    <dgm:cxn modelId="{4ED3BA64-2EC0-43BB-93C4-AD1B3E2179C1}" type="presParOf" srcId="{3ECA72AC-6639-4B6B-AEAF-A18CC42F4745}" destId="{EC3C587E-DB24-4EC9-81D6-05B0817BDEF7}" srcOrd="3" destOrd="0" presId="urn:microsoft.com/office/officeart/2005/8/layout/vList3"/>
    <dgm:cxn modelId="{DA758E1B-69A3-4B0A-9FD5-BC8B656303E3}" type="presParOf" srcId="{3ECA72AC-6639-4B6B-AEAF-A18CC42F4745}" destId="{BD67D25C-FA22-4853-9D6A-BDE5C1C3F324}" srcOrd="4" destOrd="0" presId="urn:microsoft.com/office/officeart/2005/8/layout/vList3"/>
    <dgm:cxn modelId="{8CB66475-1E58-4B61-8D95-147462E1DABC}" type="presParOf" srcId="{BD67D25C-FA22-4853-9D6A-BDE5C1C3F324}" destId="{18693EC8-CE6B-4663-B9B5-6529432C2C00}" srcOrd="0" destOrd="0" presId="urn:microsoft.com/office/officeart/2005/8/layout/vList3"/>
    <dgm:cxn modelId="{DE6F4400-90E3-46FA-B115-753127347125}" type="presParOf" srcId="{BD67D25C-FA22-4853-9D6A-BDE5C1C3F324}" destId="{F27BC5CC-5A45-469E-B91F-1F9F20B62EF3}" srcOrd="1" destOrd="0" presId="urn:microsoft.com/office/officeart/2005/8/layout/vList3"/>
    <dgm:cxn modelId="{F1A60824-BA9C-4BA9-8F70-EDA0D2D35EED}" type="presParOf" srcId="{3ECA72AC-6639-4B6B-AEAF-A18CC42F4745}" destId="{CA59DF66-A41F-43B5-9001-8679573C737E}" srcOrd="5" destOrd="0" presId="urn:microsoft.com/office/officeart/2005/8/layout/vList3"/>
    <dgm:cxn modelId="{C987296E-65D7-4B8F-9140-1D40ED5992F1}" type="presParOf" srcId="{3ECA72AC-6639-4B6B-AEAF-A18CC42F4745}" destId="{E510D98F-A3A1-4415-BA47-9BF59B600811}" srcOrd="6" destOrd="0" presId="urn:microsoft.com/office/officeart/2005/8/layout/vList3"/>
    <dgm:cxn modelId="{01DE5481-776C-4CBD-9096-15BF5FE742CF}" type="presParOf" srcId="{E510D98F-A3A1-4415-BA47-9BF59B600811}" destId="{C375A8D8-17E1-4470-A8E2-73BED19AC655}" srcOrd="0" destOrd="0" presId="urn:microsoft.com/office/officeart/2005/8/layout/vList3"/>
    <dgm:cxn modelId="{B3ADDD5D-6E14-4F57-B923-6FFB3BFBC610}" type="presParOf" srcId="{E510D98F-A3A1-4415-BA47-9BF59B600811}" destId="{D35CA3DF-BAD0-48F4-A180-F7A8133DA33F}" srcOrd="1" destOrd="0" presId="urn:microsoft.com/office/officeart/2005/8/layout/vList3"/>
    <dgm:cxn modelId="{B6B3A121-2539-43CE-8E9D-CEAE84AA1599}" type="presParOf" srcId="{3ECA72AC-6639-4B6B-AEAF-A18CC42F4745}" destId="{FB768190-D299-47AC-806C-6A6678043D93}" srcOrd="7" destOrd="0" presId="urn:microsoft.com/office/officeart/2005/8/layout/vList3"/>
    <dgm:cxn modelId="{B4C2F936-DBA8-492F-A557-0FC7E9BEE4E1}" type="presParOf" srcId="{3ECA72AC-6639-4B6B-AEAF-A18CC42F4745}" destId="{A2D59189-2312-4C89-92BB-711821DEDDEA}" srcOrd="8" destOrd="0" presId="urn:microsoft.com/office/officeart/2005/8/layout/vList3"/>
    <dgm:cxn modelId="{5DB66E77-E7AB-4A2D-85BC-65C0AB0974D1}" type="presParOf" srcId="{A2D59189-2312-4C89-92BB-711821DEDDEA}" destId="{35113E5F-5A02-4EE3-B074-DC06D7CFF1FE}" srcOrd="0" destOrd="0" presId="urn:microsoft.com/office/officeart/2005/8/layout/vList3"/>
    <dgm:cxn modelId="{C3A99AB0-88D0-447A-8717-971705E62FB9}" type="presParOf" srcId="{A2D59189-2312-4C89-92BB-711821DEDDEA}" destId="{4987605D-1AEE-402F-B1CE-6E3922A0FC9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7B0FCB-C3CB-4FEA-9A85-1A9F73BA520E}" type="doc">
      <dgm:prSet loTypeId="urn:microsoft.com/office/officeart/2005/8/layout/vList3" loCatId="list" qsTypeId="urn:microsoft.com/office/officeart/2005/8/quickstyle/simple1" qsCatId="simple" csTypeId="urn:microsoft.com/office/officeart/2005/8/colors/accent3_1" csCatId="accent3" phldr="1"/>
      <dgm:spPr/>
    </dgm:pt>
    <dgm:pt modelId="{95CCBE99-1481-4EEE-88DD-9E69566A8508}">
      <dgm:prSet phldrT="[Text]" custT="1"/>
      <dgm:spPr/>
      <dgm:t>
        <a:bodyPr/>
        <a:lstStyle/>
        <a:p>
          <a:pPr algn="ctr"/>
          <a:r>
            <a:rPr lang="en-US" sz="1400" b="1" dirty="0"/>
            <a:t>V</a:t>
          </a:r>
          <a:r>
            <a:rPr lang="ka-GE" sz="1400" b="1" dirty="0"/>
            <a:t> დონე</a:t>
          </a:r>
        </a:p>
        <a:p>
          <a:pPr algn="l"/>
          <a:r>
            <a:rPr lang="ka-GE" sz="1400" dirty="0"/>
            <a:t>დაავადების მაღალი და სწრაფად მზარდი დონე. მიმდინარეობს ფართო გავრცელება მოსახლეობაში</a:t>
          </a:r>
          <a:endParaRPr lang="en-US" sz="1400" dirty="0"/>
        </a:p>
      </dgm:t>
    </dgm:pt>
    <dgm:pt modelId="{9FAA24B4-7969-4BD7-BB0F-C3ED9EAF329F}" type="parTrans" cxnId="{6A8B5BA3-C93C-4E88-9862-9D4413D8D0DC}">
      <dgm:prSet/>
      <dgm:spPr/>
      <dgm:t>
        <a:bodyPr/>
        <a:lstStyle/>
        <a:p>
          <a:endParaRPr lang="en-US" sz="1400"/>
        </a:p>
      </dgm:t>
    </dgm:pt>
    <dgm:pt modelId="{B29F1DBC-0EE1-4D1E-A9C1-4B6565F69899}" type="sibTrans" cxnId="{6A8B5BA3-C93C-4E88-9862-9D4413D8D0DC}">
      <dgm:prSet/>
      <dgm:spPr/>
      <dgm:t>
        <a:bodyPr/>
        <a:lstStyle/>
        <a:p>
          <a:endParaRPr lang="en-US" sz="1400"/>
        </a:p>
      </dgm:t>
    </dgm:pt>
    <dgm:pt modelId="{E8F4C9C5-5F89-4CA0-8CEB-18CE2A9D60CA}">
      <dgm:prSet phldrT="[Text]" custT="1"/>
      <dgm:spPr/>
      <dgm:t>
        <a:bodyPr/>
        <a:lstStyle/>
        <a:p>
          <a:pPr algn="ctr"/>
          <a:r>
            <a:rPr lang="en-US" sz="1400" b="1" dirty="0"/>
            <a:t>IV </a:t>
          </a:r>
          <a:r>
            <a:rPr lang="ka-GE" sz="1400" b="1" dirty="0"/>
            <a:t>დონე</a:t>
          </a:r>
        </a:p>
        <a:p>
          <a:pPr algn="l"/>
          <a:r>
            <a:rPr lang="ka-GE" sz="1400" dirty="0" smtClean="0"/>
            <a:t> </a:t>
          </a:r>
          <a:r>
            <a:rPr lang="ka-GE" sz="1400" dirty="0"/>
            <a:t>მეორეული და მესამეული </a:t>
          </a:r>
          <a:r>
            <a:rPr lang="ka-GE" sz="1400" dirty="0" smtClean="0"/>
            <a:t>გავრცელება</a:t>
          </a:r>
          <a:endParaRPr lang="en-US" sz="1400" dirty="0"/>
        </a:p>
      </dgm:t>
    </dgm:pt>
    <dgm:pt modelId="{090517A5-1D6F-4880-9BE6-9356DC30B593}" type="parTrans" cxnId="{F0296C5F-A8C4-4727-88B5-E882F2268222}">
      <dgm:prSet/>
      <dgm:spPr/>
      <dgm:t>
        <a:bodyPr/>
        <a:lstStyle/>
        <a:p>
          <a:endParaRPr lang="en-US" sz="1400"/>
        </a:p>
      </dgm:t>
    </dgm:pt>
    <dgm:pt modelId="{890313E3-CF18-40E1-B506-DAE88017CBED}" type="sibTrans" cxnId="{F0296C5F-A8C4-4727-88B5-E882F2268222}">
      <dgm:prSet/>
      <dgm:spPr/>
      <dgm:t>
        <a:bodyPr/>
        <a:lstStyle/>
        <a:p>
          <a:endParaRPr lang="en-US" sz="1400"/>
        </a:p>
      </dgm:t>
    </dgm:pt>
    <dgm:pt modelId="{B11C4FD4-9FD5-437B-BD30-AF8507B321E1}">
      <dgm:prSet phldrT="[Text]" custT="1"/>
      <dgm:spPr/>
      <dgm:t>
        <a:bodyPr/>
        <a:lstStyle/>
        <a:p>
          <a:pPr algn="ctr"/>
          <a:r>
            <a:rPr lang="en-US" sz="1400" b="1" dirty="0"/>
            <a:t>III </a:t>
          </a:r>
          <a:r>
            <a:rPr lang="ka-GE" sz="1400" b="1" dirty="0"/>
            <a:t>დონე</a:t>
          </a:r>
        </a:p>
        <a:p>
          <a:pPr algn="l"/>
          <a:r>
            <a:rPr lang="ka-GE" sz="1400" dirty="0"/>
            <a:t>მრავლობითი კლასტერები, მეორეული და მესამეული გავრცელებით</a:t>
          </a:r>
          <a:endParaRPr lang="en-US" sz="1400" dirty="0"/>
        </a:p>
        <a:p>
          <a:pPr algn="ctr"/>
          <a:endParaRPr lang="en-US" sz="1400" dirty="0"/>
        </a:p>
      </dgm:t>
    </dgm:pt>
    <dgm:pt modelId="{3C89246C-928B-4D2C-B95B-427831F21403}" type="parTrans" cxnId="{8E44FA84-C4B1-41A3-A78E-DB4A836C5C53}">
      <dgm:prSet/>
      <dgm:spPr/>
      <dgm:t>
        <a:bodyPr/>
        <a:lstStyle/>
        <a:p>
          <a:endParaRPr lang="en-US" sz="1400"/>
        </a:p>
      </dgm:t>
    </dgm:pt>
    <dgm:pt modelId="{B31D0D82-CE13-4661-944B-942DF9E95E63}" type="sibTrans" cxnId="{8E44FA84-C4B1-41A3-A78E-DB4A836C5C53}">
      <dgm:prSet/>
      <dgm:spPr/>
      <dgm:t>
        <a:bodyPr/>
        <a:lstStyle/>
        <a:p>
          <a:endParaRPr lang="en-US" sz="1400"/>
        </a:p>
      </dgm:t>
    </dgm:pt>
    <dgm:pt modelId="{00634378-0A15-4A47-8D39-87DD26AD0C35}">
      <dgm:prSet custT="1"/>
      <dgm:spPr/>
      <dgm:t>
        <a:bodyPr/>
        <a:lstStyle/>
        <a:p>
          <a:pPr algn="ctr"/>
          <a:r>
            <a:rPr lang="en-US" sz="1400" b="1"/>
            <a:t>II </a:t>
          </a:r>
          <a:r>
            <a:rPr lang="ka-GE" sz="1400" b="1"/>
            <a:t>დონე</a:t>
          </a:r>
        </a:p>
        <a:p>
          <a:pPr algn="l"/>
          <a:r>
            <a:rPr lang="ka-GE" sz="1400"/>
            <a:t>დაავადების მნიშვნელოვანი და მზარდი დონე. მეორეული გავრცელება</a:t>
          </a:r>
          <a:endParaRPr lang="en-US" sz="1400"/>
        </a:p>
      </dgm:t>
    </dgm:pt>
    <dgm:pt modelId="{2B68826A-44EC-4AC4-BDBB-D36B617276C6}" type="parTrans" cxnId="{D88BE37B-375E-4182-8981-9F354C078776}">
      <dgm:prSet/>
      <dgm:spPr/>
      <dgm:t>
        <a:bodyPr/>
        <a:lstStyle/>
        <a:p>
          <a:endParaRPr lang="en-US" sz="1400"/>
        </a:p>
      </dgm:t>
    </dgm:pt>
    <dgm:pt modelId="{0184AE63-C5E6-4306-BA71-4D99F5ED59EC}" type="sibTrans" cxnId="{D88BE37B-375E-4182-8981-9F354C078776}">
      <dgm:prSet/>
      <dgm:spPr/>
      <dgm:t>
        <a:bodyPr/>
        <a:lstStyle/>
        <a:p>
          <a:endParaRPr lang="en-US" sz="1400"/>
        </a:p>
      </dgm:t>
    </dgm:pt>
    <dgm:pt modelId="{1CCA8D90-358C-4D24-96C5-4F20F8CB6649}">
      <dgm:prSet custT="1"/>
      <dgm:spPr/>
      <dgm:t>
        <a:bodyPr/>
        <a:lstStyle/>
        <a:p>
          <a:pPr algn="ctr"/>
          <a:r>
            <a:rPr lang="en-US" sz="1400" b="1"/>
            <a:t>I </a:t>
          </a:r>
          <a:r>
            <a:rPr lang="ka-GE" sz="1400" b="1"/>
            <a:t>დონე</a:t>
          </a:r>
        </a:p>
        <a:p>
          <a:pPr algn="l"/>
          <a:r>
            <a:rPr lang="ka-GE" sz="1400"/>
            <a:t>ყველა კლასტერის პირველწყარო ცნობილია. თანმხლები ინდიკატორები დაბალი და  სტაბილურია</a:t>
          </a:r>
          <a:endParaRPr lang="en-US" sz="1400"/>
        </a:p>
      </dgm:t>
    </dgm:pt>
    <dgm:pt modelId="{46ED96DF-8555-4F88-BB39-D83BB9854601}" type="parTrans" cxnId="{D9927D8D-46E0-4D69-912A-92E0FD6B6A3F}">
      <dgm:prSet/>
      <dgm:spPr/>
      <dgm:t>
        <a:bodyPr/>
        <a:lstStyle/>
        <a:p>
          <a:endParaRPr lang="en-US" sz="1400"/>
        </a:p>
      </dgm:t>
    </dgm:pt>
    <dgm:pt modelId="{C599B76A-A953-4947-A7E1-876378246976}" type="sibTrans" cxnId="{D9927D8D-46E0-4D69-912A-92E0FD6B6A3F}">
      <dgm:prSet/>
      <dgm:spPr/>
      <dgm:t>
        <a:bodyPr/>
        <a:lstStyle/>
        <a:p>
          <a:endParaRPr lang="en-US" sz="1400"/>
        </a:p>
      </dgm:t>
    </dgm:pt>
    <dgm:pt modelId="{3ECA72AC-6639-4B6B-AEAF-A18CC42F4745}" type="pres">
      <dgm:prSet presAssocID="{207B0FCB-C3CB-4FEA-9A85-1A9F73BA520E}" presName="linearFlow" presStyleCnt="0">
        <dgm:presLayoutVars>
          <dgm:dir/>
          <dgm:resizeHandles val="exact"/>
        </dgm:presLayoutVars>
      </dgm:prSet>
      <dgm:spPr/>
    </dgm:pt>
    <dgm:pt modelId="{9E9D9D57-058A-44B4-8036-1F4761F8962F}" type="pres">
      <dgm:prSet presAssocID="{95CCBE99-1481-4EEE-88DD-9E69566A8508}" presName="composite" presStyleCnt="0"/>
      <dgm:spPr/>
    </dgm:pt>
    <dgm:pt modelId="{5BF9F9A9-5C60-4019-89F4-0C719818A21C}" type="pres">
      <dgm:prSet presAssocID="{95CCBE99-1481-4EEE-88DD-9E69566A8508}" presName="imgShp" presStyleLbl="fgImgPlace1" presStyleIdx="0" presStyleCnt="5"/>
      <dgm:spPr>
        <a:blipFill rotWithShape="1">
          <a:blip xmlns:r="http://schemas.openxmlformats.org/officeDocument/2006/relationships" r:embed="rId1"/>
          <a:stretch>
            <a:fillRect/>
          </a:stretch>
        </a:blipFill>
      </dgm:spPr>
    </dgm:pt>
    <dgm:pt modelId="{E4D1D009-778C-4E20-A9AC-C36A3A4CD514}" type="pres">
      <dgm:prSet presAssocID="{95CCBE99-1481-4EEE-88DD-9E69566A8508}" presName="txShp" presStyleLbl="node1" presStyleIdx="0" presStyleCnt="5">
        <dgm:presLayoutVars>
          <dgm:bulletEnabled val="1"/>
        </dgm:presLayoutVars>
      </dgm:prSet>
      <dgm:spPr/>
      <dgm:t>
        <a:bodyPr/>
        <a:lstStyle/>
        <a:p>
          <a:endParaRPr lang="en-US"/>
        </a:p>
      </dgm:t>
    </dgm:pt>
    <dgm:pt modelId="{A869A5BD-FA26-4F10-8F9D-EB0280B80E11}" type="pres">
      <dgm:prSet presAssocID="{B29F1DBC-0EE1-4D1E-A9C1-4B6565F69899}" presName="spacing" presStyleCnt="0"/>
      <dgm:spPr/>
    </dgm:pt>
    <dgm:pt modelId="{409E75ED-EA30-470E-B585-C605E64E1AEC}" type="pres">
      <dgm:prSet presAssocID="{E8F4C9C5-5F89-4CA0-8CEB-18CE2A9D60CA}" presName="composite" presStyleCnt="0"/>
      <dgm:spPr/>
    </dgm:pt>
    <dgm:pt modelId="{5AECF326-C40E-430B-AFD0-0C7459CDEA51}" type="pres">
      <dgm:prSet presAssocID="{E8F4C9C5-5F89-4CA0-8CEB-18CE2A9D60CA}" presName="imgShp" presStyleLbl="fgImgPlace1" presStyleIdx="1" presStyleCnt="5"/>
      <dgm:spPr>
        <a:blipFill rotWithShape="1">
          <a:blip xmlns:r="http://schemas.openxmlformats.org/officeDocument/2006/relationships" r:embed="rId2"/>
          <a:stretch>
            <a:fillRect/>
          </a:stretch>
        </a:blipFill>
      </dgm:spPr>
    </dgm:pt>
    <dgm:pt modelId="{77216728-8395-4814-A998-B2320926DF3B}" type="pres">
      <dgm:prSet presAssocID="{E8F4C9C5-5F89-4CA0-8CEB-18CE2A9D60CA}" presName="txShp" presStyleLbl="node1" presStyleIdx="1" presStyleCnt="5">
        <dgm:presLayoutVars>
          <dgm:bulletEnabled val="1"/>
        </dgm:presLayoutVars>
      </dgm:prSet>
      <dgm:spPr/>
      <dgm:t>
        <a:bodyPr/>
        <a:lstStyle/>
        <a:p>
          <a:endParaRPr lang="en-US"/>
        </a:p>
      </dgm:t>
    </dgm:pt>
    <dgm:pt modelId="{EC3C587E-DB24-4EC9-81D6-05B0817BDEF7}" type="pres">
      <dgm:prSet presAssocID="{890313E3-CF18-40E1-B506-DAE88017CBED}" presName="spacing" presStyleCnt="0"/>
      <dgm:spPr/>
    </dgm:pt>
    <dgm:pt modelId="{BD67D25C-FA22-4853-9D6A-BDE5C1C3F324}" type="pres">
      <dgm:prSet presAssocID="{B11C4FD4-9FD5-437B-BD30-AF8507B321E1}" presName="composite" presStyleCnt="0"/>
      <dgm:spPr/>
    </dgm:pt>
    <dgm:pt modelId="{18693EC8-CE6B-4663-B9B5-6529432C2C00}" type="pres">
      <dgm:prSet presAssocID="{B11C4FD4-9FD5-437B-BD30-AF8507B321E1}" presName="imgShp" presStyleLbl="fgImgPlace1" presStyleIdx="2" presStyleCnt="5"/>
      <dgm:spPr>
        <a:blipFill rotWithShape="1">
          <a:blip xmlns:r="http://schemas.openxmlformats.org/officeDocument/2006/relationships" r:embed="rId3"/>
          <a:stretch>
            <a:fillRect/>
          </a:stretch>
        </a:blipFill>
      </dgm:spPr>
    </dgm:pt>
    <dgm:pt modelId="{F27BC5CC-5A45-469E-B91F-1F9F20B62EF3}" type="pres">
      <dgm:prSet presAssocID="{B11C4FD4-9FD5-437B-BD30-AF8507B321E1}" presName="txShp" presStyleLbl="node1" presStyleIdx="2" presStyleCnt="5">
        <dgm:presLayoutVars>
          <dgm:bulletEnabled val="1"/>
        </dgm:presLayoutVars>
      </dgm:prSet>
      <dgm:spPr/>
      <dgm:t>
        <a:bodyPr/>
        <a:lstStyle/>
        <a:p>
          <a:endParaRPr lang="en-US"/>
        </a:p>
      </dgm:t>
    </dgm:pt>
    <dgm:pt modelId="{CA59DF66-A41F-43B5-9001-8679573C737E}" type="pres">
      <dgm:prSet presAssocID="{B31D0D82-CE13-4661-944B-942DF9E95E63}" presName="spacing" presStyleCnt="0"/>
      <dgm:spPr/>
    </dgm:pt>
    <dgm:pt modelId="{E510D98F-A3A1-4415-BA47-9BF59B600811}" type="pres">
      <dgm:prSet presAssocID="{00634378-0A15-4A47-8D39-87DD26AD0C35}" presName="composite" presStyleCnt="0"/>
      <dgm:spPr/>
    </dgm:pt>
    <dgm:pt modelId="{C375A8D8-17E1-4470-A8E2-73BED19AC655}" type="pres">
      <dgm:prSet presAssocID="{00634378-0A15-4A47-8D39-87DD26AD0C35}" presName="imgShp" presStyleLbl="fgImgPlace1" presStyleIdx="3" presStyleCnt="5"/>
      <dgm:spPr>
        <a:blipFill rotWithShape="1">
          <a:blip xmlns:r="http://schemas.openxmlformats.org/officeDocument/2006/relationships" r:embed="rId4"/>
          <a:stretch>
            <a:fillRect/>
          </a:stretch>
        </a:blipFill>
      </dgm:spPr>
    </dgm:pt>
    <dgm:pt modelId="{D35CA3DF-BAD0-48F4-A180-F7A8133DA33F}" type="pres">
      <dgm:prSet presAssocID="{00634378-0A15-4A47-8D39-87DD26AD0C35}" presName="txShp" presStyleLbl="node1" presStyleIdx="3" presStyleCnt="5">
        <dgm:presLayoutVars>
          <dgm:bulletEnabled val="1"/>
        </dgm:presLayoutVars>
      </dgm:prSet>
      <dgm:spPr/>
      <dgm:t>
        <a:bodyPr/>
        <a:lstStyle/>
        <a:p>
          <a:endParaRPr lang="en-US"/>
        </a:p>
      </dgm:t>
    </dgm:pt>
    <dgm:pt modelId="{FB768190-D299-47AC-806C-6A6678043D93}" type="pres">
      <dgm:prSet presAssocID="{0184AE63-C5E6-4306-BA71-4D99F5ED59EC}" presName="spacing" presStyleCnt="0"/>
      <dgm:spPr/>
    </dgm:pt>
    <dgm:pt modelId="{A2D59189-2312-4C89-92BB-711821DEDDEA}" type="pres">
      <dgm:prSet presAssocID="{1CCA8D90-358C-4D24-96C5-4F20F8CB6649}" presName="composite" presStyleCnt="0"/>
      <dgm:spPr/>
    </dgm:pt>
    <dgm:pt modelId="{35113E5F-5A02-4EE3-B074-DC06D7CFF1FE}" type="pres">
      <dgm:prSet presAssocID="{1CCA8D90-358C-4D24-96C5-4F20F8CB6649}" presName="imgShp" presStyleLbl="fgImgPlace1" presStyleIdx="4" presStyleCnt="5"/>
      <dgm:spPr>
        <a:blipFill rotWithShape="1">
          <a:blip xmlns:r="http://schemas.openxmlformats.org/officeDocument/2006/relationships" r:embed="rId5"/>
          <a:stretch>
            <a:fillRect/>
          </a:stretch>
        </a:blipFill>
      </dgm:spPr>
    </dgm:pt>
    <dgm:pt modelId="{4987605D-1AEE-402F-B1CE-6E3922A0FC99}" type="pres">
      <dgm:prSet presAssocID="{1CCA8D90-358C-4D24-96C5-4F20F8CB6649}" presName="txShp" presStyleLbl="node1" presStyleIdx="4" presStyleCnt="5" custLinFactNeighborY="56">
        <dgm:presLayoutVars>
          <dgm:bulletEnabled val="1"/>
        </dgm:presLayoutVars>
      </dgm:prSet>
      <dgm:spPr/>
      <dgm:t>
        <a:bodyPr/>
        <a:lstStyle/>
        <a:p>
          <a:endParaRPr lang="en-US"/>
        </a:p>
      </dgm:t>
    </dgm:pt>
  </dgm:ptLst>
  <dgm:cxnLst>
    <dgm:cxn modelId="{D88BE37B-375E-4182-8981-9F354C078776}" srcId="{207B0FCB-C3CB-4FEA-9A85-1A9F73BA520E}" destId="{00634378-0A15-4A47-8D39-87DD26AD0C35}" srcOrd="3" destOrd="0" parTransId="{2B68826A-44EC-4AC4-BDBB-D36B617276C6}" sibTransId="{0184AE63-C5E6-4306-BA71-4D99F5ED59EC}"/>
    <dgm:cxn modelId="{E1C18D6D-3DCD-4DF6-8E65-6752597172B7}" type="presOf" srcId="{E8F4C9C5-5F89-4CA0-8CEB-18CE2A9D60CA}" destId="{77216728-8395-4814-A998-B2320926DF3B}" srcOrd="0" destOrd="0" presId="urn:microsoft.com/office/officeart/2005/8/layout/vList3"/>
    <dgm:cxn modelId="{BD9AEE5B-E3C7-4EC2-BE3D-8D8986FC039F}" type="presOf" srcId="{207B0FCB-C3CB-4FEA-9A85-1A9F73BA520E}" destId="{3ECA72AC-6639-4B6B-AEAF-A18CC42F4745}" srcOrd="0" destOrd="0" presId="urn:microsoft.com/office/officeart/2005/8/layout/vList3"/>
    <dgm:cxn modelId="{6D0C1971-0A1B-436A-A164-2899559B2DAE}" type="presOf" srcId="{B11C4FD4-9FD5-437B-BD30-AF8507B321E1}" destId="{F27BC5CC-5A45-469E-B91F-1F9F20B62EF3}" srcOrd="0" destOrd="0" presId="urn:microsoft.com/office/officeart/2005/8/layout/vList3"/>
    <dgm:cxn modelId="{8E44FA84-C4B1-41A3-A78E-DB4A836C5C53}" srcId="{207B0FCB-C3CB-4FEA-9A85-1A9F73BA520E}" destId="{B11C4FD4-9FD5-437B-BD30-AF8507B321E1}" srcOrd="2" destOrd="0" parTransId="{3C89246C-928B-4D2C-B95B-427831F21403}" sibTransId="{B31D0D82-CE13-4661-944B-942DF9E95E63}"/>
    <dgm:cxn modelId="{F0296C5F-A8C4-4727-88B5-E882F2268222}" srcId="{207B0FCB-C3CB-4FEA-9A85-1A9F73BA520E}" destId="{E8F4C9C5-5F89-4CA0-8CEB-18CE2A9D60CA}" srcOrd="1" destOrd="0" parTransId="{090517A5-1D6F-4880-9BE6-9356DC30B593}" sibTransId="{890313E3-CF18-40E1-B506-DAE88017CBED}"/>
    <dgm:cxn modelId="{549FFF2E-CC5E-4414-A920-80CBB0627BC5}" type="presOf" srcId="{1CCA8D90-358C-4D24-96C5-4F20F8CB6649}" destId="{4987605D-1AEE-402F-B1CE-6E3922A0FC99}" srcOrd="0" destOrd="0" presId="urn:microsoft.com/office/officeart/2005/8/layout/vList3"/>
    <dgm:cxn modelId="{0ECEB35F-A411-422C-9F4E-C3A9DC7220B1}" type="presOf" srcId="{00634378-0A15-4A47-8D39-87DD26AD0C35}" destId="{D35CA3DF-BAD0-48F4-A180-F7A8133DA33F}" srcOrd="0" destOrd="0" presId="urn:microsoft.com/office/officeart/2005/8/layout/vList3"/>
    <dgm:cxn modelId="{D9927D8D-46E0-4D69-912A-92E0FD6B6A3F}" srcId="{207B0FCB-C3CB-4FEA-9A85-1A9F73BA520E}" destId="{1CCA8D90-358C-4D24-96C5-4F20F8CB6649}" srcOrd="4" destOrd="0" parTransId="{46ED96DF-8555-4F88-BB39-D83BB9854601}" sibTransId="{C599B76A-A953-4947-A7E1-876378246976}"/>
    <dgm:cxn modelId="{A49035E2-8F84-4931-894D-A9CDEECAEF8B}" type="presOf" srcId="{95CCBE99-1481-4EEE-88DD-9E69566A8508}" destId="{E4D1D009-778C-4E20-A9AC-C36A3A4CD514}" srcOrd="0" destOrd="0" presId="urn:microsoft.com/office/officeart/2005/8/layout/vList3"/>
    <dgm:cxn modelId="{6A8B5BA3-C93C-4E88-9862-9D4413D8D0DC}" srcId="{207B0FCB-C3CB-4FEA-9A85-1A9F73BA520E}" destId="{95CCBE99-1481-4EEE-88DD-9E69566A8508}" srcOrd="0" destOrd="0" parTransId="{9FAA24B4-7969-4BD7-BB0F-C3ED9EAF329F}" sibTransId="{B29F1DBC-0EE1-4D1E-A9C1-4B6565F69899}"/>
    <dgm:cxn modelId="{5B0F3FE4-0DB2-43CA-9DCE-EE90184B775A}" type="presParOf" srcId="{3ECA72AC-6639-4B6B-AEAF-A18CC42F4745}" destId="{9E9D9D57-058A-44B4-8036-1F4761F8962F}" srcOrd="0" destOrd="0" presId="urn:microsoft.com/office/officeart/2005/8/layout/vList3"/>
    <dgm:cxn modelId="{3399AA0E-142E-4C64-BDD7-0364BB596BC2}" type="presParOf" srcId="{9E9D9D57-058A-44B4-8036-1F4761F8962F}" destId="{5BF9F9A9-5C60-4019-89F4-0C719818A21C}" srcOrd="0" destOrd="0" presId="urn:microsoft.com/office/officeart/2005/8/layout/vList3"/>
    <dgm:cxn modelId="{9389F826-C303-4FD2-994A-7C0E2F41F02A}" type="presParOf" srcId="{9E9D9D57-058A-44B4-8036-1F4761F8962F}" destId="{E4D1D009-778C-4E20-A9AC-C36A3A4CD514}" srcOrd="1" destOrd="0" presId="urn:microsoft.com/office/officeart/2005/8/layout/vList3"/>
    <dgm:cxn modelId="{F2D44DF0-0F3F-46A0-9688-3566ACF7C1C9}" type="presParOf" srcId="{3ECA72AC-6639-4B6B-AEAF-A18CC42F4745}" destId="{A869A5BD-FA26-4F10-8F9D-EB0280B80E11}" srcOrd="1" destOrd="0" presId="urn:microsoft.com/office/officeart/2005/8/layout/vList3"/>
    <dgm:cxn modelId="{968519EA-1EB2-4585-AC76-C23676AC67FE}" type="presParOf" srcId="{3ECA72AC-6639-4B6B-AEAF-A18CC42F4745}" destId="{409E75ED-EA30-470E-B585-C605E64E1AEC}" srcOrd="2" destOrd="0" presId="urn:microsoft.com/office/officeart/2005/8/layout/vList3"/>
    <dgm:cxn modelId="{7CA8188F-571A-42DE-9E1E-B585F3A13E79}" type="presParOf" srcId="{409E75ED-EA30-470E-B585-C605E64E1AEC}" destId="{5AECF326-C40E-430B-AFD0-0C7459CDEA51}" srcOrd="0" destOrd="0" presId="urn:microsoft.com/office/officeart/2005/8/layout/vList3"/>
    <dgm:cxn modelId="{D6318A92-76FB-4835-B030-43C14F4F5131}" type="presParOf" srcId="{409E75ED-EA30-470E-B585-C605E64E1AEC}" destId="{77216728-8395-4814-A998-B2320926DF3B}" srcOrd="1" destOrd="0" presId="urn:microsoft.com/office/officeart/2005/8/layout/vList3"/>
    <dgm:cxn modelId="{4ED3BA64-2EC0-43BB-93C4-AD1B3E2179C1}" type="presParOf" srcId="{3ECA72AC-6639-4B6B-AEAF-A18CC42F4745}" destId="{EC3C587E-DB24-4EC9-81D6-05B0817BDEF7}" srcOrd="3" destOrd="0" presId="urn:microsoft.com/office/officeart/2005/8/layout/vList3"/>
    <dgm:cxn modelId="{DA758E1B-69A3-4B0A-9FD5-BC8B656303E3}" type="presParOf" srcId="{3ECA72AC-6639-4B6B-AEAF-A18CC42F4745}" destId="{BD67D25C-FA22-4853-9D6A-BDE5C1C3F324}" srcOrd="4" destOrd="0" presId="urn:microsoft.com/office/officeart/2005/8/layout/vList3"/>
    <dgm:cxn modelId="{8CB66475-1E58-4B61-8D95-147462E1DABC}" type="presParOf" srcId="{BD67D25C-FA22-4853-9D6A-BDE5C1C3F324}" destId="{18693EC8-CE6B-4663-B9B5-6529432C2C00}" srcOrd="0" destOrd="0" presId="urn:microsoft.com/office/officeart/2005/8/layout/vList3"/>
    <dgm:cxn modelId="{DE6F4400-90E3-46FA-B115-753127347125}" type="presParOf" srcId="{BD67D25C-FA22-4853-9D6A-BDE5C1C3F324}" destId="{F27BC5CC-5A45-469E-B91F-1F9F20B62EF3}" srcOrd="1" destOrd="0" presId="urn:microsoft.com/office/officeart/2005/8/layout/vList3"/>
    <dgm:cxn modelId="{F1A60824-BA9C-4BA9-8F70-EDA0D2D35EED}" type="presParOf" srcId="{3ECA72AC-6639-4B6B-AEAF-A18CC42F4745}" destId="{CA59DF66-A41F-43B5-9001-8679573C737E}" srcOrd="5" destOrd="0" presId="urn:microsoft.com/office/officeart/2005/8/layout/vList3"/>
    <dgm:cxn modelId="{C987296E-65D7-4B8F-9140-1D40ED5992F1}" type="presParOf" srcId="{3ECA72AC-6639-4B6B-AEAF-A18CC42F4745}" destId="{E510D98F-A3A1-4415-BA47-9BF59B600811}" srcOrd="6" destOrd="0" presId="urn:microsoft.com/office/officeart/2005/8/layout/vList3"/>
    <dgm:cxn modelId="{01DE5481-776C-4CBD-9096-15BF5FE742CF}" type="presParOf" srcId="{E510D98F-A3A1-4415-BA47-9BF59B600811}" destId="{C375A8D8-17E1-4470-A8E2-73BED19AC655}" srcOrd="0" destOrd="0" presId="urn:microsoft.com/office/officeart/2005/8/layout/vList3"/>
    <dgm:cxn modelId="{B3ADDD5D-6E14-4F57-B923-6FFB3BFBC610}" type="presParOf" srcId="{E510D98F-A3A1-4415-BA47-9BF59B600811}" destId="{D35CA3DF-BAD0-48F4-A180-F7A8133DA33F}" srcOrd="1" destOrd="0" presId="urn:microsoft.com/office/officeart/2005/8/layout/vList3"/>
    <dgm:cxn modelId="{B6B3A121-2539-43CE-8E9D-CEAE84AA1599}" type="presParOf" srcId="{3ECA72AC-6639-4B6B-AEAF-A18CC42F4745}" destId="{FB768190-D299-47AC-806C-6A6678043D93}" srcOrd="7" destOrd="0" presId="urn:microsoft.com/office/officeart/2005/8/layout/vList3"/>
    <dgm:cxn modelId="{B4C2F936-DBA8-492F-A557-0FC7E9BEE4E1}" type="presParOf" srcId="{3ECA72AC-6639-4B6B-AEAF-A18CC42F4745}" destId="{A2D59189-2312-4C89-92BB-711821DEDDEA}" srcOrd="8" destOrd="0" presId="urn:microsoft.com/office/officeart/2005/8/layout/vList3"/>
    <dgm:cxn modelId="{5DB66E77-E7AB-4A2D-85BC-65C0AB0974D1}" type="presParOf" srcId="{A2D59189-2312-4C89-92BB-711821DEDDEA}" destId="{35113E5F-5A02-4EE3-B074-DC06D7CFF1FE}" srcOrd="0" destOrd="0" presId="urn:microsoft.com/office/officeart/2005/8/layout/vList3"/>
    <dgm:cxn modelId="{C3A99AB0-88D0-447A-8717-971705E62FB9}" type="presParOf" srcId="{A2D59189-2312-4C89-92BB-711821DEDDEA}" destId="{4987605D-1AEE-402F-B1CE-6E3922A0FC9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7B0FCB-C3CB-4FEA-9A85-1A9F73BA520E}" type="doc">
      <dgm:prSet loTypeId="urn:microsoft.com/office/officeart/2005/8/layout/vList3" loCatId="list" qsTypeId="urn:microsoft.com/office/officeart/2005/8/quickstyle/simple1" qsCatId="simple" csTypeId="urn:microsoft.com/office/officeart/2005/8/colors/accent3_1" csCatId="accent3" phldr="1"/>
      <dgm:spPr/>
    </dgm:pt>
    <dgm:pt modelId="{95CCBE99-1481-4EEE-88DD-9E69566A8508}">
      <dgm:prSet phldrT="[Text]" custT="1"/>
      <dgm:spPr/>
      <dgm:t>
        <a:bodyPr/>
        <a:lstStyle/>
        <a:p>
          <a:pPr algn="ctr"/>
          <a:r>
            <a:rPr lang="en-US" sz="1400" b="1"/>
            <a:t>V</a:t>
          </a:r>
          <a:r>
            <a:rPr lang="ka-GE" sz="1400" b="1"/>
            <a:t> დონე</a:t>
          </a:r>
        </a:p>
        <a:p>
          <a:pPr algn="ctr"/>
          <a:r>
            <a:rPr lang="ka-GE" sz="1400"/>
            <a:t>სავარაუდოა ამოწურვა ან ამოწურულია</a:t>
          </a:r>
          <a:endParaRPr lang="en-US" sz="1400"/>
        </a:p>
      </dgm:t>
    </dgm:pt>
    <dgm:pt modelId="{9FAA24B4-7969-4BD7-BB0F-C3ED9EAF329F}" type="parTrans" cxnId="{6A8B5BA3-C93C-4E88-9862-9D4413D8D0DC}">
      <dgm:prSet/>
      <dgm:spPr/>
      <dgm:t>
        <a:bodyPr/>
        <a:lstStyle/>
        <a:p>
          <a:endParaRPr lang="en-US" sz="1400"/>
        </a:p>
      </dgm:t>
    </dgm:pt>
    <dgm:pt modelId="{B29F1DBC-0EE1-4D1E-A9C1-4B6565F69899}" type="sibTrans" cxnId="{6A8B5BA3-C93C-4E88-9862-9D4413D8D0DC}">
      <dgm:prSet/>
      <dgm:spPr/>
      <dgm:t>
        <a:bodyPr/>
        <a:lstStyle/>
        <a:p>
          <a:endParaRPr lang="en-US" sz="1400"/>
        </a:p>
      </dgm:t>
    </dgm:pt>
    <dgm:pt modelId="{E8F4C9C5-5F89-4CA0-8CEB-18CE2A9D60CA}">
      <dgm:prSet phldrT="[Text]" custT="1"/>
      <dgm:spPr/>
      <dgm:t>
        <a:bodyPr/>
        <a:lstStyle/>
        <a:p>
          <a:pPr algn="ctr"/>
          <a:r>
            <a:rPr lang="en-US" sz="1400" b="1"/>
            <a:t>IV </a:t>
          </a:r>
          <a:r>
            <a:rPr lang="ka-GE" sz="1400" b="1"/>
            <a:t>დონე</a:t>
          </a:r>
        </a:p>
        <a:p>
          <a:pPr algn="ctr"/>
          <a:r>
            <a:rPr lang="ka-GE" sz="1400"/>
            <a:t>შესაძლებლობები ამოწურვის ზღვარზეა</a:t>
          </a:r>
          <a:endParaRPr lang="en-US" sz="1400"/>
        </a:p>
      </dgm:t>
    </dgm:pt>
    <dgm:pt modelId="{090517A5-1D6F-4880-9BE6-9356DC30B593}" type="parTrans" cxnId="{F0296C5F-A8C4-4727-88B5-E882F2268222}">
      <dgm:prSet/>
      <dgm:spPr/>
      <dgm:t>
        <a:bodyPr/>
        <a:lstStyle/>
        <a:p>
          <a:endParaRPr lang="en-US" sz="1400"/>
        </a:p>
      </dgm:t>
    </dgm:pt>
    <dgm:pt modelId="{890313E3-CF18-40E1-B506-DAE88017CBED}" type="sibTrans" cxnId="{F0296C5F-A8C4-4727-88B5-E882F2268222}">
      <dgm:prSet/>
      <dgm:spPr/>
      <dgm:t>
        <a:bodyPr/>
        <a:lstStyle/>
        <a:p>
          <a:endParaRPr lang="en-US" sz="1400"/>
        </a:p>
      </dgm:t>
    </dgm:pt>
    <dgm:pt modelId="{B11C4FD4-9FD5-437B-BD30-AF8507B321E1}">
      <dgm:prSet phldrT="[Text]" custT="1"/>
      <dgm:spPr/>
      <dgm:t>
        <a:bodyPr/>
        <a:lstStyle/>
        <a:p>
          <a:pPr algn="ctr"/>
          <a:r>
            <a:rPr lang="en-US" sz="1400" b="1"/>
            <a:t>III </a:t>
          </a:r>
          <a:r>
            <a:rPr lang="ka-GE" sz="1400" b="1"/>
            <a:t>დონე</a:t>
          </a:r>
        </a:p>
        <a:p>
          <a:pPr algn="ctr"/>
          <a:r>
            <a:rPr lang="ka-GE" sz="1400"/>
            <a:t>ჰოსპიტალური შესაძლებლობები მნიშვნელოვნადაა დატვირთული</a:t>
          </a:r>
          <a:endParaRPr lang="en-US" sz="1400"/>
        </a:p>
        <a:p>
          <a:pPr algn="ctr"/>
          <a:endParaRPr lang="en-US" sz="1400"/>
        </a:p>
      </dgm:t>
    </dgm:pt>
    <dgm:pt modelId="{3C89246C-928B-4D2C-B95B-427831F21403}" type="parTrans" cxnId="{8E44FA84-C4B1-41A3-A78E-DB4A836C5C53}">
      <dgm:prSet/>
      <dgm:spPr/>
      <dgm:t>
        <a:bodyPr/>
        <a:lstStyle/>
        <a:p>
          <a:endParaRPr lang="en-US" sz="1400"/>
        </a:p>
      </dgm:t>
    </dgm:pt>
    <dgm:pt modelId="{B31D0D82-CE13-4661-944B-942DF9E95E63}" type="sibTrans" cxnId="{8E44FA84-C4B1-41A3-A78E-DB4A836C5C53}">
      <dgm:prSet/>
      <dgm:spPr/>
      <dgm:t>
        <a:bodyPr/>
        <a:lstStyle/>
        <a:p>
          <a:endParaRPr lang="en-US" sz="1400"/>
        </a:p>
      </dgm:t>
    </dgm:pt>
    <dgm:pt modelId="{00634378-0A15-4A47-8D39-87DD26AD0C35}">
      <dgm:prSet custT="1"/>
      <dgm:spPr/>
      <dgm:t>
        <a:bodyPr/>
        <a:lstStyle/>
        <a:p>
          <a:pPr algn="ctr"/>
          <a:r>
            <a:rPr lang="en-US" sz="1400" b="1"/>
            <a:t>II </a:t>
          </a:r>
          <a:r>
            <a:rPr lang="ka-GE" sz="1400" b="1"/>
            <a:t>დონე</a:t>
          </a:r>
        </a:p>
        <a:p>
          <a:pPr algn="ctr"/>
          <a:r>
            <a:rPr lang="ka-GE" sz="1400"/>
            <a:t>შესაძლებლობები არ არის ამოწურული</a:t>
          </a:r>
          <a:endParaRPr lang="en-US" sz="1400"/>
        </a:p>
      </dgm:t>
    </dgm:pt>
    <dgm:pt modelId="{2B68826A-44EC-4AC4-BDBB-D36B617276C6}" type="parTrans" cxnId="{D88BE37B-375E-4182-8981-9F354C078776}">
      <dgm:prSet/>
      <dgm:spPr/>
      <dgm:t>
        <a:bodyPr/>
        <a:lstStyle/>
        <a:p>
          <a:endParaRPr lang="en-US" sz="1400"/>
        </a:p>
      </dgm:t>
    </dgm:pt>
    <dgm:pt modelId="{0184AE63-C5E6-4306-BA71-4D99F5ED59EC}" type="sibTrans" cxnId="{D88BE37B-375E-4182-8981-9F354C078776}">
      <dgm:prSet/>
      <dgm:spPr/>
      <dgm:t>
        <a:bodyPr/>
        <a:lstStyle/>
        <a:p>
          <a:endParaRPr lang="en-US" sz="1400"/>
        </a:p>
      </dgm:t>
    </dgm:pt>
    <dgm:pt modelId="{1CCA8D90-358C-4D24-96C5-4F20F8CB6649}">
      <dgm:prSet custT="1"/>
      <dgm:spPr/>
      <dgm:t>
        <a:bodyPr/>
        <a:lstStyle/>
        <a:p>
          <a:pPr algn="ctr"/>
          <a:r>
            <a:rPr lang="en-US" sz="1400" b="1"/>
            <a:t>I </a:t>
          </a:r>
          <a:r>
            <a:rPr lang="ka-GE" sz="1400" b="1"/>
            <a:t>დონე</a:t>
          </a:r>
        </a:p>
        <a:p>
          <a:pPr algn="ctr"/>
          <a:r>
            <a:rPr lang="ka-GE" sz="1400"/>
            <a:t>შესაძლებლობები არ არის ამოწურული</a:t>
          </a:r>
          <a:endParaRPr lang="en-US" sz="1400"/>
        </a:p>
      </dgm:t>
    </dgm:pt>
    <dgm:pt modelId="{46ED96DF-8555-4F88-BB39-D83BB9854601}" type="parTrans" cxnId="{D9927D8D-46E0-4D69-912A-92E0FD6B6A3F}">
      <dgm:prSet/>
      <dgm:spPr/>
      <dgm:t>
        <a:bodyPr/>
        <a:lstStyle/>
        <a:p>
          <a:endParaRPr lang="en-US" sz="1400"/>
        </a:p>
      </dgm:t>
    </dgm:pt>
    <dgm:pt modelId="{C599B76A-A953-4947-A7E1-876378246976}" type="sibTrans" cxnId="{D9927D8D-46E0-4D69-912A-92E0FD6B6A3F}">
      <dgm:prSet/>
      <dgm:spPr/>
      <dgm:t>
        <a:bodyPr/>
        <a:lstStyle/>
        <a:p>
          <a:endParaRPr lang="en-US" sz="1400"/>
        </a:p>
      </dgm:t>
    </dgm:pt>
    <dgm:pt modelId="{3ECA72AC-6639-4B6B-AEAF-A18CC42F4745}" type="pres">
      <dgm:prSet presAssocID="{207B0FCB-C3CB-4FEA-9A85-1A9F73BA520E}" presName="linearFlow" presStyleCnt="0">
        <dgm:presLayoutVars>
          <dgm:dir/>
          <dgm:resizeHandles val="exact"/>
        </dgm:presLayoutVars>
      </dgm:prSet>
      <dgm:spPr/>
    </dgm:pt>
    <dgm:pt modelId="{9E9D9D57-058A-44B4-8036-1F4761F8962F}" type="pres">
      <dgm:prSet presAssocID="{95CCBE99-1481-4EEE-88DD-9E69566A8508}" presName="composite" presStyleCnt="0"/>
      <dgm:spPr/>
    </dgm:pt>
    <dgm:pt modelId="{5BF9F9A9-5C60-4019-89F4-0C719818A21C}" type="pres">
      <dgm:prSet presAssocID="{95CCBE99-1481-4EEE-88DD-9E69566A8508}" presName="imgShp" presStyleLbl="fgImgPlace1" presStyleIdx="0" presStyleCnt="5"/>
      <dgm:spPr>
        <a:blipFill rotWithShape="1">
          <a:blip xmlns:r="http://schemas.openxmlformats.org/officeDocument/2006/relationships" r:embed="rId1"/>
          <a:stretch>
            <a:fillRect/>
          </a:stretch>
        </a:blipFill>
      </dgm:spPr>
    </dgm:pt>
    <dgm:pt modelId="{E4D1D009-778C-4E20-A9AC-C36A3A4CD514}" type="pres">
      <dgm:prSet presAssocID="{95CCBE99-1481-4EEE-88DD-9E69566A8508}" presName="txShp" presStyleLbl="node1" presStyleIdx="0" presStyleCnt="5">
        <dgm:presLayoutVars>
          <dgm:bulletEnabled val="1"/>
        </dgm:presLayoutVars>
      </dgm:prSet>
      <dgm:spPr/>
      <dgm:t>
        <a:bodyPr/>
        <a:lstStyle/>
        <a:p>
          <a:endParaRPr lang="en-US"/>
        </a:p>
      </dgm:t>
    </dgm:pt>
    <dgm:pt modelId="{A869A5BD-FA26-4F10-8F9D-EB0280B80E11}" type="pres">
      <dgm:prSet presAssocID="{B29F1DBC-0EE1-4D1E-A9C1-4B6565F69899}" presName="spacing" presStyleCnt="0"/>
      <dgm:spPr/>
    </dgm:pt>
    <dgm:pt modelId="{409E75ED-EA30-470E-B585-C605E64E1AEC}" type="pres">
      <dgm:prSet presAssocID="{E8F4C9C5-5F89-4CA0-8CEB-18CE2A9D60CA}" presName="composite" presStyleCnt="0"/>
      <dgm:spPr/>
    </dgm:pt>
    <dgm:pt modelId="{5AECF326-C40E-430B-AFD0-0C7459CDEA51}" type="pres">
      <dgm:prSet presAssocID="{E8F4C9C5-5F89-4CA0-8CEB-18CE2A9D60CA}" presName="imgShp" presStyleLbl="fgImgPlace1" presStyleIdx="1" presStyleCnt="5"/>
      <dgm:spPr>
        <a:blipFill rotWithShape="1">
          <a:blip xmlns:r="http://schemas.openxmlformats.org/officeDocument/2006/relationships" r:embed="rId2"/>
          <a:stretch>
            <a:fillRect/>
          </a:stretch>
        </a:blipFill>
      </dgm:spPr>
    </dgm:pt>
    <dgm:pt modelId="{77216728-8395-4814-A998-B2320926DF3B}" type="pres">
      <dgm:prSet presAssocID="{E8F4C9C5-5F89-4CA0-8CEB-18CE2A9D60CA}" presName="txShp" presStyleLbl="node1" presStyleIdx="1" presStyleCnt="5">
        <dgm:presLayoutVars>
          <dgm:bulletEnabled val="1"/>
        </dgm:presLayoutVars>
      </dgm:prSet>
      <dgm:spPr/>
      <dgm:t>
        <a:bodyPr/>
        <a:lstStyle/>
        <a:p>
          <a:endParaRPr lang="en-US"/>
        </a:p>
      </dgm:t>
    </dgm:pt>
    <dgm:pt modelId="{EC3C587E-DB24-4EC9-81D6-05B0817BDEF7}" type="pres">
      <dgm:prSet presAssocID="{890313E3-CF18-40E1-B506-DAE88017CBED}" presName="spacing" presStyleCnt="0"/>
      <dgm:spPr/>
    </dgm:pt>
    <dgm:pt modelId="{BD67D25C-FA22-4853-9D6A-BDE5C1C3F324}" type="pres">
      <dgm:prSet presAssocID="{B11C4FD4-9FD5-437B-BD30-AF8507B321E1}" presName="composite" presStyleCnt="0"/>
      <dgm:spPr/>
    </dgm:pt>
    <dgm:pt modelId="{18693EC8-CE6B-4663-B9B5-6529432C2C00}" type="pres">
      <dgm:prSet presAssocID="{B11C4FD4-9FD5-437B-BD30-AF8507B321E1}" presName="imgShp" presStyleLbl="fgImgPlace1" presStyleIdx="2" presStyleCnt="5"/>
      <dgm:spPr>
        <a:blipFill rotWithShape="1">
          <a:blip xmlns:r="http://schemas.openxmlformats.org/officeDocument/2006/relationships" r:embed="rId3"/>
          <a:stretch>
            <a:fillRect/>
          </a:stretch>
        </a:blipFill>
      </dgm:spPr>
    </dgm:pt>
    <dgm:pt modelId="{F27BC5CC-5A45-469E-B91F-1F9F20B62EF3}" type="pres">
      <dgm:prSet presAssocID="{B11C4FD4-9FD5-437B-BD30-AF8507B321E1}" presName="txShp" presStyleLbl="node1" presStyleIdx="2" presStyleCnt="5">
        <dgm:presLayoutVars>
          <dgm:bulletEnabled val="1"/>
        </dgm:presLayoutVars>
      </dgm:prSet>
      <dgm:spPr/>
      <dgm:t>
        <a:bodyPr/>
        <a:lstStyle/>
        <a:p>
          <a:endParaRPr lang="en-US"/>
        </a:p>
      </dgm:t>
    </dgm:pt>
    <dgm:pt modelId="{CA59DF66-A41F-43B5-9001-8679573C737E}" type="pres">
      <dgm:prSet presAssocID="{B31D0D82-CE13-4661-944B-942DF9E95E63}" presName="spacing" presStyleCnt="0"/>
      <dgm:spPr/>
    </dgm:pt>
    <dgm:pt modelId="{E510D98F-A3A1-4415-BA47-9BF59B600811}" type="pres">
      <dgm:prSet presAssocID="{00634378-0A15-4A47-8D39-87DD26AD0C35}" presName="composite" presStyleCnt="0"/>
      <dgm:spPr/>
    </dgm:pt>
    <dgm:pt modelId="{C375A8D8-17E1-4470-A8E2-73BED19AC655}" type="pres">
      <dgm:prSet presAssocID="{00634378-0A15-4A47-8D39-87DD26AD0C35}" presName="imgShp" presStyleLbl="fgImgPlace1" presStyleIdx="3" presStyleCnt="5"/>
      <dgm:spPr>
        <a:blipFill rotWithShape="1">
          <a:blip xmlns:r="http://schemas.openxmlformats.org/officeDocument/2006/relationships" r:embed="rId4"/>
          <a:stretch>
            <a:fillRect/>
          </a:stretch>
        </a:blipFill>
      </dgm:spPr>
    </dgm:pt>
    <dgm:pt modelId="{D35CA3DF-BAD0-48F4-A180-F7A8133DA33F}" type="pres">
      <dgm:prSet presAssocID="{00634378-0A15-4A47-8D39-87DD26AD0C35}" presName="txShp" presStyleLbl="node1" presStyleIdx="3" presStyleCnt="5">
        <dgm:presLayoutVars>
          <dgm:bulletEnabled val="1"/>
        </dgm:presLayoutVars>
      </dgm:prSet>
      <dgm:spPr/>
      <dgm:t>
        <a:bodyPr/>
        <a:lstStyle/>
        <a:p>
          <a:endParaRPr lang="en-US"/>
        </a:p>
      </dgm:t>
    </dgm:pt>
    <dgm:pt modelId="{FB768190-D299-47AC-806C-6A6678043D93}" type="pres">
      <dgm:prSet presAssocID="{0184AE63-C5E6-4306-BA71-4D99F5ED59EC}" presName="spacing" presStyleCnt="0"/>
      <dgm:spPr/>
    </dgm:pt>
    <dgm:pt modelId="{A2D59189-2312-4C89-92BB-711821DEDDEA}" type="pres">
      <dgm:prSet presAssocID="{1CCA8D90-358C-4D24-96C5-4F20F8CB6649}" presName="composite" presStyleCnt="0"/>
      <dgm:spPr/>
    </dgm:pt>
    <dgm:pt modelId="{35113E5F-5A02-4EE3-B074-DC06D7CFF1FE}" type="pres">
      <dgm:prSet presAssocID="{1CCA8D90-358C-4D24-96C5-4F20F8CB6649}" presName="imgShp" presStyleLbl="fgImgPlace1" presStyleIdx="4" presStyleCnt="5"/>
      <dgm:spPr>
        <a:blipFill rotWithShape="1">
          <a:blip xmlns:r="http://schemas.openxmlformats.org/officeDocument/2006/relationships" r:embed="rId5"/>
          <a:stretch>
            <a:fillRect/>
          </a:stretch>
        </a:blipFill>
      </dgm:spPr>
    </dgm:pt>
    <dgm:pt modelId="{4987605D-1AEE-402F-B1CE-6E3922A0FC99}" type="pres">
      <dgm:prSet presAssocID="{1CCA8D90-358C-4D24-96C5-4F20F8CB6649}" presName="txShp" presStyleLbl="node1" presStyleIdx="4" presStyleCnt="5" custLinFactNeighborY="56">
        <dgm:presLayoutVars>
          <dgm:bulletEnabled val="1"/>
        </dgm:presLayoutVars>
      </dgm:prSet>
      <dgm:spPr/>
      <dgm:t>
        <a:bodyPr/>
        <a:lstStyle/>
        <a:p>
          <a:endParaRPr lang="en-US"/>
        </a:p>
      </dgm:t>
    </dgm:pt>
  </dgm:ptLst>
  <dgm:cxnLst>
    <dgm:cxn modelId="{D88BE37B-375E-4182-8981-9F354C078776}" srcId="{207B0FCB-C3CB-4FEA-9A85-1A9F73BA520E}" destId="{00634378-0A15-4A47-8D39-87DD26AD0C35}" srcOrd="3" destOrd="0" parTransId="{2B68826A-44EC-4AC4-BDBB-D36B617276C6}" sibTransId="{0184AE63-C5E6-4306-BA71-4D99F5ED59EC}"/>
    <dgm:cxn modelId="{E1C18D6D-3DCD-4DF6-8E65-6752597172B7}" type="presOf" srcId="{E8F4C9C5-5F89-4CA0-8CEB-18CE2A9D60CA}" destId="{77216728-8395-4814-A998-B2320926DF3B}" srcOrd="0" destOrd="0" presId="urn:microsoft.com/office/officeart/2005/8/layout/vList3"/>
    <dgm:cxn modelId="{BD9AEE5B-E3C7-4EC2-BE3D-8D8986FC039F}" type="presOf" srcId="{207B0FCB-C3CB-4FEA-9A85-1A9F73BA520E}" destId="{3ECA72AC-6639-4B6B-AEAF-A18CC42F4745}" srcOrd="0" destOrd="0" presId="urn:microsoft.com/office/officeart/2005/8/layout/vList3"/>
    <dgm:cxn modelId="{6D0C1971-0A1B-436A-A164-2899559B2DAE}" type="presOf" srcId="{B11C4FD4-9FD5-437B-BD30-AF8507B321E1}" destId="{F27BC5CC-5A45-469E-B91F-1F9F20B62EF3}" srcOrd="0" destOrd="0" presId="urn:microsoft.com/office/officeart/2005/8/layout/vList3"/>
    <dgm:cxn modelId="{8E44FA84-C4B1-41A3-A78E-DB4A836C5C53}" srcId="{207B0FCB-C3CB-4FEA-9A85-1A9F73BA520E}" destId="{B11C4FD4-9FD5-437B-BD30-AF8507B321E1}" srcOrd="2" destOrd="0" parTransId="{3C89246C-928B-4D2C-B95B-427831F21403}" sibTransId="{B31D0D82-CE13-4661-944B-942DF9E95E63}"/>
    <dgm:cxn modelId="{F0296C5F-A8C4-4727-88B5-E882F2268222}" srcId="{207B0FCB-C3CB-4FEA-9A85-1A9F73BA520E}" destId="{E8F4C9C5-5F89-4CA0-8CEB-18CE2A9D60CA}" srcOrd="1" destOrd="0" parTransId="{090517A5-1D6F-4880-9BE6-9356DC30B593}" sibTransId="{890313E3-CF18-40E1-B506-DAE88017CBED}"/>
    <dgm:cxn modelId="{549FFF2E-CC5E-4414-A920-80CBB0627BC5}" type="presOf" srcId="{1CCA8D90-358C-4D24-96C5-4F20F8CB6649}" destId="{4987605D-1AEE-402F-B1CE-6E3922A0FC99}" srcOrd="0" destOrd="0" presId="urn:microsoft.com/office/officeart/2005/8/layout/vList3"/>
    <dgm:cxn modelId="{0ECEB35F-A411-422C-9F4E-C3A9DC7220B1}" type="presOf" srcId="{00634378-0A15-4A47-8D39-87DD26AD0C35}" destId="{D35CA3DF-BAD0-48F4-A180-F7A8133DA33F}" srcOrd="0" destOrd="0" presId="urn:microsoft.com/office/officeart/2005/8/layout/vList3"/>
    <dgm:cxn modelId="{D9927D8D-46E0-4D69-912A-92E0FD6B6A3F}" srcId="{207B0FCB-C3CB-4FEA-9A85-1A9F73BA520E}" destId="{1CCA8D90-358C-4D24-96C5-4F20F8CB6649}" srcOrd="4" destOrd="0" parTransId="{46ED96DF-8555-4F88-BB39-D83BB9854601}" sibTransId="{C599B76A-A953-4947-A7E1-876378246976}"/>
    <dgm:cxn modelId="{A49035E2-8F84-4931-894D-A9CDEECAEF8B}" type="presOf" srcId="{95CCBE99-1481-4EEE-88DD-9E69566A8508}" destId="{E4D1D009-778C-4E20-A9AC-C36A3A4CD514}" srcOrd="0" destOrd="0" presId="urn:microsoft.com/office/officeart/2005/8/layout/vList3"/>
    <dgm:cxn modelId="{6A8B5BA3-C93C-4E88-9862-9D4413D8D0DC}" srcId="{207B0FCB-C3CB-4FEA-9A85-1A9F73BA520E}" destId="{95CCBE99-1481-4EEE-88DD-9E69566A8508}" srcOrd="0" destOrd="0" parTransId="{9FAA24B4-7969-4BD7-BB0F-C3ED9EAF329F}" sibTransId="{B29F1DBC-0EE1-4D1E-A9C1-4B6565F69899}"/>
    <dgm:cxn modelId="{5B0F3FE4-0DB2-43CA-9DCE-EE90184B775A}" type="presParOf" srcId="{3ECA72AC-6639-4B6B-AEAF-A18CC42F4745}" destId="{9E9D9D57-058A-44B4-8036-1F4761F8962F}" srcOrd="0" destOrd="0" presId="urn:microsoft.com/office/officeart/2005/8/layout/vList3"/>
    <dgm:cxn modelId="{3399AA0E-142E-4C64-BDD7-0364BB596BC2}" type="presParOf" srcId="{9E9D9D57-058A-44B4-8036-1F4761F8962F}" destId="{5BF9F9A9-5C60-4019-89F4-0C719818A21C}" srcOrd="0" destOrd="0" presId="urn:microsoft.com/office/officeart/2005/8/layout/vList3"/>
    <dgm:cxn modelId="{9389F826-C303-4FD2-994A-7C0E2F41F02A}" type="presParOf" srcId="{9E9D9D57-058A-44B4-8036-1F4761F8962F}" destId="{E4D1D009-778C-4E20-A9AC-C36A3A4CD514}" srcOrd="1" destOrd="0" presId="urn:microsoft.com/office/officeart/2005/8/layout/vList3"/>
    <dgm:cxn modelId="{F2D44DF0-0F3F-46A0-9688-3566ACF7C1C9}" type="presParOf" srcId="{3ECA72AC-6639-4B6B-AEAF-A18CC42F4745}" destId="{A869A5BD-FA26-4F10-8F9D-EB0280B80E11}" srcOrd="1" destOrd="0" presId="urn:microsoft.com/office/officeart/2005/8/layout/vList3"/>
    <dgm:cxn modelId="{968519EA-1EB2-4585-AC76-C23676AC67FE}" type="presParOf" srcId="{3ECA72AC-6639-4B6B-AEAF-A18CC42F4745}" destId="{409E75ED-EA30-470E-B585-C605E64E1AEC}" srcOrd="2" destOrd="0" presId="urn:microsoft.com/office/officeart/2005/8/layout/vList3"/>
    <dgm:cxn modelId="{7CA8188F-571A-42DE-9E1E-B585F3A13E79}" type="presParOf" srcId="{409E75ED-EA30-470E-B585-C605E64E1AEC}" destId="{5AECF326-C40E-430B-AFD0-0C7459CDEA51}" srcOrd="0" destOrd="0" presId="urn:microsoft.com/office/officeart/2005/8/layout/vList3"/>
    <dgm:cxn modelId="{D6318A92-76FB-4835-B030-43C14F4F5131}" type="presParOf" srcId="{409E75ED-EA30-470E-B585-C605E64E1AEC}" destId="{77216728-8395-4814-A998-B2320926DF3B}" srcOrd="1" destOrd="0" presId="urn:microsoft.com/office/officeart/2005/8/layout/vList3"/>
    <dgm:cxn modelId="{4ED3BA64-2EC0-43BB-93C4-AD1B3E2179C1}" type="presParOf" srcId="{3ECA72AC-6639-4B6B-AEAF-A18CC42F4745}" destId="{EC3C587E-DB24-4EC9-81D6-05B0817BDEF7}" srcOrd="3" destOrd="0" presId="urn:microsoft.com/office/officeart/2005/8/layout/vList3"/>
    <dgm:cxn modelId="{DA758E1B-69A3-4B0A-9FD5-BC8B656303E3}" type="presParOf" srcId="{3ECA72AC-6639-4B6B-AEAF-A18CC42F4745}" destId="{BD67D25C-FA22-4853-9D6A-BDE5C1C3F324}" srcOrd="4" destOrd="0" presId="urn:microsoft.com/office/officeart/2005/8/layout/vList3"/>
    <dgm:cxn modelId="{8CB66475-1E58-4B61-8D95-147462E1DABC}" type="presParOf" srcId="{BD67D25C-FA22-4853-9D6A-BDE5C1C3F324}" destId="{18693EC8-CE6B-4663-B9B5-6529432C2C00}" srcOrd="0" destOrd="0" presId="urn:microsoft.com/office/officeart/2005/8/layout/vList3"/>
    <dgm:cxn modelId="{DE6F4400-90E3-46FA-B115-753127347125}" type="presParOf" srcId="{BD67D25C-FA22-4853-9D6A-BDE5C1C3F324}" destId="{F27BC5CC-5A45-469E-B91F-1F9F20B62EF3}" srcOrd="1" destOrd="0" presId="urn:microsoft.com/office/officeart/2005/8/layout/vList3"/>
    <dgm:cxn modelId="{F1A60824-BA9C-4BA9-8F70-EDA0D2D35EED}" type="presParOf" srcId="{3ECA72AC-6639-4B6B-AEAF-A18CC42F4745}" destId="{CA59DF66-A41F-43B5-9001-8679573C737E}" srcOrd="5" destOrd="0" presId="urn:microsoft.com/office/officeart/2005/8/layout/vList3"/>
    <dgm:cxn modelId="{C987296E-65D7-4B8F-9140-1D40ED5992F1}" type="presParOf" srcId="{3ECA72AC-6639-4B6B-AEAF-A18CC42F4745}" destId="{E510D98F-A3A1-4415-BA47-9BF59B600811}" srcOrd="6" destOrd="0" presId="urn:microsoft.com/office/officeart/2005/8/layout/vList3"/>
    <dgm:cxn modelId="{01DE5481-776C-4CBD-9096-15BF5FE742CF}" type="presParOf" srcId="{E510D98F-A3A1-4415-BA47-9BF59B600811}" destId="{C375A8D8-17E1-4470-A8E2-73BED19AC655}" srcOrd="0" destOrd="0" presId="urn:microsoft.com/office/officeart/2005/8/layout/vList3"/>
    <dgm:cxn modelId="{B3ADDD5D-6E14-4F57-B923-6FFB3BFBC610}" type="presParOf" srcId="{E510D98F-A3A1-4415-BA47-9BF59B600811}" destId="{D35CA3DF-BAD0-48F4-A180-F7A8133DA33F}" srcOrd="1" destOrd="0" presId="urn:microsoft.com/office/officeart/2005/8/layout/vList3"/>
    <dgm:cxn modelId="{B6B3A121-2539-43CE-8E9D-CEAE84AA1599}" type="presParOf" srcId="{3ECA72AC-6639-4B6B-AEAF-A18CC42F4745}" destId="{FB768190-D299-47AC-806C-6A6678043D93}" srcOrd="7" destOrd="0" presId="urn:microsoft.com/office/officeart/2005/8/layout/vList3"/>
    <dgm:cxn modelId="{B4C2F936-DBA8-492F-A557-0FC7E9BEE4E1}" type="presParOf" srcId="{3ECA72AC-6639-4B6B-AEAF-A18CC42F4745}" destId="{A2D59189-2312-4C89-92BB-711821DEDDEA}" srcOrd="8" destOrd="0" presId="urn:microsoft.com/office/officeart/2005/8/layout/vList3"/>
    <dgm:cxn modelId="{5DB66E77-E7AB-4A2D-85BC-65C0AB0974D1}" type="presParOf" srcId="{A2D59189-2312-4C89-92BB-711821DEDDEA}" destId="{35113E5F-5A02-4EE3-B074-DC06D7CFF1FE}" srcOrd="0" destOrd="0" presId="urn:microsoft.com/office/officeart/2005/8/layout/vList3"/>
    <dgm:cxn modelId="{C3A99AB0-88D0-447A-8717-971705E62FB9}" type="presParOf" srcId="{A2D59189-2312-4C89-92BB-711821DEDDEA}" destId="{4987605D-1AEE-402F-B1CE-6E3922A0FC9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571398" y="0"/>
          <a:ext cx="389588" cy="347674"/>
        </a:xfrm>
        <a:prstGeom prst="trapezoid">
          <a:avLst>
            <a:gd name="adj" fmla="val 56851"/>
          </a:avLst>
        </a:prstGeom>
        <a:solidFill>
          <a:srgbClr val="FF0000"/>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JM" sz="1600" b="1" kern="1200" dirty="0">
            <a:latin typeface="Arial" pitchFamily="34" charset="0"/>
            <a:cs typeface="Arial" pitchFamily="34" charset="0"/>
          </a:endParaRPr>
        </a:p>
      </dsp:txBody>
      <dsp:txXfrm>
        <a:off x="571398" y="0"/>
        <a:ext cx="389588" cy="347674"/>
      </dsp:txXfrm>
    </dsp:sp>
    <dsp:sp modelId="{3CE8FECB-ADC6-4195-8C29-ECF1EEE9F8FA}">
      <dsp:nvSpPr>
        <dsp:cNvPr id="0" name=""/>
        <dsp:cNvSpPr/>
      </dsp:nvSpPr>
      <dsp:spPr>
        <a:xfrm>
          <a:off x="426402" y="347674"/>
          <a:ext cx="679580" cy="250011"/>
        </a:xfrm>
        <a:prstGeom prst="trapezoid">
          <a:avLst>
            <a:gd name="adj" fmla="val 56851"/>
          </a:avLst>
        </a:prstGeom>
        <a:solidFill>
          <a:srgbClr val="FFC000"/>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endParaRPr lang="en-JM" sz="1600" b="1" kern="1200" dirty="0">
            <a:latin typeface="Arial" pitchFamily="34" charset="0"/>
            <a:cs typeface="Arial" pitchFamily="34" charset="0"/>
          </a:endParaRPr>
        </a:p>
      </dsp:txBody>
      <dsp:txXfrm>
        <a:off x="545329" y="347674"/>
        <a:ext cx="441727" cy="250011"/>
      </dsp:txXfrm>
    </dsp:sp>
    <dsp:sp modelId="{753AA43A-5097-42D8-A3EF-20B11215D8F3}">
      <dsp:nvSpPr>
        <dsp:cNvPr id="0" name=""/>
        <dsp:cNvSpPr/>
      </dsp:nvSpPr>
      <dsp:spPr>
        <a:xfrm>
          <a:off x="284268" y="597686"/>
          <a:ext cx="963849" cy="250011"/>
        </a:xfrm>
        <a:prstGeom prst="trapezoid">
          <a:avLst>
            <a:gd name="adj" fmla="val 56851"/>
          </a:avLst>
        </a:prstGeom>
        <a:solidFill>
          <a:srgbClr val="FFFF00"/>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endParaRPr lang="en-JM" sz="1600" b="1" kern="1200" dirty="0">
            <a:latin typeface="Arial" pitchFamily="34" charset="0"/>
            <a:cs typeface="Arial" pitchFamily="34" charset="0"/>
          </a:endParaRPr>
        </a:p>
      </dsp:txBody>
      <dsp:txXfrm>
        <a:off x="452942" y="597686"/>
        <a:ext cx="626501" cy="250011"/>
      </dsp:txXfrm>
    </dsp:sp>
    <dsp:sp modelId="{E6279944-4AC5-4561-B5D0-64EE0E57E695}">
      <dsp:nvSpPr>
        <dsp:cNvPr id="0" name=""/>
        <dsp:cNvSpPr/>
      </dsp:nvSpPr>
      <dsp:spPr>
        <a:xfrm>
          <a:off x="142134" y="847698"/>
          <a:ext cx="1248117" cy="250011"/>
        </a:xfrm>
        <a:prstGeom prst="trapezoid">
          <a:avLst>
            <a:gd name="adj" fmla="val 56851"/>
          </a:avLst>
        </a:prstGeom>
        <a:solidFill>
          <a:schemeClr val="accent3">
            <a:lumMod val="60000"/>
            <a:lumOff val="40000"/>
          </a:schemeClr>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endParaRPr lang="en-JM" sz="1600" b="1" kern="1200" dirty="0">
            <a:latin typeface="Arial" pitchFamily="34" charset="0"/>
            <a:cs typeface="Arial" pitchFamily="34" charset="0"/>
          </a:endParaRPr>
        </a:p>
      </dsp:txBody>
      <dsp:txXfrm>
        <a:off x="360554" y="847698"/>
        <a:ext cx="811276" cy="250011"/>
      </dsp:txXfrm>
    </dsp:sp>
    <dsp:sp modelId="{3D1FBBD8-7154-4A74-8A99-B7D680ABA6F3}">
      <dsp:nvSpPr>
        <dsp:cNvPr id="0" name=""/>
        <dsp:cNvSpPr/>
      </dsp:nvSpPr>
      <dsp:spPr>
        <a:xfrm>
          <a:off x="0" y="1097710"/>
          <a:ext cx="1532385" cy="250011"/>
        </a:xfrm>
        <a:prstGeom prst="trapezoid">
          <a:avLst>
            <a:gd name="adj" fmla="val 56851"/>
          </a:avLst>
        </a:prstGeom>
        <a:solidFill>
          <a:srgbClr val="92D050"/>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JM" sz="1600" b="1" kern="1200" dirty="0">
            <a:latin typeface="Arial" pitchFamily="34" charset="0"/>
            <a:cs typeface="Arial" pitchFamily="34" charset="0"/>
          </a:endParaRPr>
        </a:p>
      </dsp:txBody>
      <dsp:txXfrm>
        <a:off x="268167" y="1097710"/>
        <a:ext cx="996050" cy="250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997EC-1622-40B0-ABEF-6BE0E65DEB66}">
      <dsp:nvSpPr>
        <dsp:cNvPr id="0" name=""/>
        <dsp:cNvSpPr/>
      </dsp:nvSpPr>
      <dsp:spPr>
        <a:xfrm>
          <a:off x="5285532" y="2200068"/>
          <a:ext cx="2811961" cy="2811961"/>
        </a:xfrm>
        <a:prstGeom prst="gear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t>ძირითადი პრევენციული ღონისძიებები</a:t>
          </a:r>
          <a:endParaRPr lang="en-US" sz="1600" b="1" kern="1200" dirty="0"/>
        </a:p>
      </dsp:txBody>
      <dsp:txXfrm>
        <a:off x="5850861" y="2858756"/>
        <a:ext cx="1681303" cy="1445406"/>
      </dsp:txXfrm>
    </dsp:sp>
    <dsp:sp modelId="{E1F88B78-1CAF-4607-9C40-5BD9198C145B}">
      <dsp:nvSpPr>
        <dsp:cNvPr id="0" name=""/>
        <dsp:cNvSpPr/>
      </dsp:nvSpPr>
      <dsp:spPr>
        <a:xfrm>
          <a:off x="2635777" y="2467920"/>
          <a:ext cx="2605103" cy="2587597"/>
        </a:xfrm>
        <a:prstGeom prst="gear6">
          <a:avLst/>
        </a:prstGeom>
        <a:gradFill rotWithShape="0">
          <a:gsLst>
            <a:gs pos="0">
              <a:schemeClr val="accent4">
                <a:hueOff val="-5598875"/>
                <a:satOff val="2630"/>
                <a:lumOff val="980"/>
                <a:alphaOff val="0"/>
                <a:satMod val="103000"/>
                <a:lumMod val="102000"/>
                <a:tint val="94000"/>
              </a:schemeClr>
            </a:gs>
            <a:gs pos="50000">
              <a:schemeClr val="accent4">
                <a:hueOff val="-5598875"/>
                <a:satOff val="2630"/>
                <a:lumOff val="980"/>
                <a:alphaOff val="0"/>
                <a:satMod val="110000"/>
                <a:lumMod val="100000"/>
                <a:shade val="100000"/>
              </a:schemeClr>
            </a:gs>
            <a:gs pos="100000">
              <a:schemeClr val="accent4">
                <a:hueOff val="-5598875"/>
                <a:satOff val="2630"/>
                <a:lumOff val="9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t>ტესტირების საჭიროებები</a:t>
          </a:r>
          <a:endParaRPr lang="en-US" sz="1600" b="1" kern="1200" dirty="0"/>
        </a:p>
      </dsp:txBody>
      <dsp:txXfrm>
        <a:off x="3289757" y="3123293"/>
        <a:ext cx="1297143" cy="1276851"/>
      </dsp:txXfrm>
    </dsp:sp>
    <dsp:sp modelId="{E2E9B98A-8B90-4AF8-A6C0-2476A871ED5D}">
      <dsp:nvSpPr>
        <dsp:cNvPr id="0" name=""/>
        <dsp:cNvSpPr/>
      </dsp:nvSpPr>
      <dsp:spPr>
        <a:xfrm rot="20393697">
          <a:off x="3910331" y="886164"/>
          <a:ext cx="2344569" cy="2346235"/>
        </a:xfrm>
        <a:prstGeom prst="gear6">
          <a:avLst/>
        </a:prstGeom>
        <a:gradFill rotWithShape="0">
          <a:gsLst>
            <a:gs pos="0">
              <a:schemeClr val="accent4">
                <a:hueOff val="-11197749"/>
                <a:satOff val="5260"/>
                <a:lumOff val="1959"/>
                <a:alphaOff val="0"/>
                <a:satMod val="103000"/>
                <a:lumMod val="102000"/>
                <a:tint val="94000"/>
              </a:schemeClr>
            </a:gs>
            <a:gs pos="50000">
              <a:schemeClr val="accent4">
                <a:hueOff val="-11197749"/>
                <a:satOff val="5260"/>
                <a:lumOff val="1959"/>
                <a:alphaOff val="0"/>
                <a:satMod val="110000"/>
                <a:lumMod val="100000"/>
                <a:shade val="100000"/>
              </a:schemeClr>
            </a:gs>
            <a:gs pos="100000">
              <a:schemeClr val="accent4">
                <a:hueOff val="-11197749"/>
                <a:satOff val="5260"/>
                <a:lumOff val="19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b="1" kern="1200" dirty="0" smtClean="0"/>
            <a:t>დაკვირვების  14 დღიანი პერიოდი</a:t>
          </a:r>
          <a:endParaRPr lang="en-US" sz="1600" b="1" kern="1200" dirty="0"/>
        </a:p>
      </dsp:txBody>
      <dsp:txXfrm rot="900000">
        <a:off x="4424465" y="1400861"/>
        <a:ext cx="1316301" cy="1316841"/>
      </dsp:txXfrm>
    </dsp:sp>
    <dsp:sp modelId="{A5E1A18F-054D-4ECB-9B6B-8C35E04E3BE2}">
      <dsp:nvSpPr>
        <dsp:cNvPr id="0" name=""/>
        <dsp:cNvSpPr/>
      </dsp:nvSpPr>
      <dsp:spPr>
        <a:xfrm>
          <a:off x="5082614" y="1806385"/>
          <a:ext cx="3599310" cy="3599310"/>
        </a:xfrm>
        <a:prstGeom prst="circularArrow">
          <a:avLst>
            <a:gd name="adj1" fmla="val 4688"/>
            <a:gd name="adj2" fmla="val 299029"/>
            <a:gd name="adj3" fmla="val 2534457"/>
            <a:gd name="adj4" fmla="val 15822421"/>
            <a:gd name="adj5" fmla="val 546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10DE867-535A-45D7-B4FF-C5AB461275CA}">
      <dsp:nvSpPr>
        <dsp:cNvPr id="0" name=""/>
        <dsp:cNvSpPr/>
      </dsp:nvSpPr>
      <dsp:spPr>
        <a:xfrm>
          <a:off x="2212514" y="2298465"/>
          <a:ext cx="2615124" cy="2615124"/>
        </a:xfrm>
        <a:prstGeom prst="leftCircularArrow">
          <a:avLst>
            <a:gd name="adj1" fmla="val 6452"/>
            <a:gd name="adj2" fmla="val 429999"/>
            <a:gd name="adj3" fmla="val 10489124"/>
            <a:gd name="adj4" fmla="val 14837806"/>
            <a:gd name="adj5" fmla="val 7527"/>
          </a:avLst>
        </a:prstGeom>
        <a:gradFill rotWithShape="0">
          <a:gsLst>
            <a:gs pos="0">
              <a:schemeClr val="accent4">
                <a:hueOff val="-5598875"/>
                <a:satOff val="2630"/>
                <a:lumOff val="980"/>
                <a:alphaOff val="0"/>
                <a:satMod val="103000"/>
                <a:lumMod val="102000"/>
                <a:tint val="94000"/>
              </a:schemeClr>
            </a:gs>
            <a:gs pos="50000">
              <a:schemeClr val="accent4">
                <a:hueOff val="-5598875"/>
                <a:satOff val="2630"/>
                <a:lumOff val="980"/>
                <a:alphaOff val="0"/>
                <a:satMod val="110000"/>
                <a:lumMod val="100000"/>
                <a:shade val="100000"/>
              </a:schemeClr>
            </a:gs>
            <a:gs pos="100000">
              <a:schemeClr val="accent4">
                <a:hueOff val="-5598875"/>
                <a:satOff val="2630"/>
                <a:lumOff val="9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B01E745-5870-428B-94DE-E3569DDDCC77}">
      <dsp:nvSpPr>
        <dsp:cNvPr id="0" name=""/>
        <dsp:cNvSpPr/>
      </dsp:nvSpPr>
      <dsp:spPr>
        <a:xfrm rot="1438145">
          <a:off x="3672790" y="579222"/>
          <a:ext cx="2819630" cy="2819630"/>
        </a:xfrm>
        <a:prstGeom prst="circularArrow">
          <a:avLst>
            <a:gd name="adj1" fmla="val 5984"/>
            <a:gd name="adj2" fmla="val 394124"/>
            <a:gd name="adj3" fmla="val 13313824"/>
            <a:gd name="adj4" fmla="val 10508221"/>
            <a:gd name="adj5" fmla="val 6981"/>
          </a:avLst>
        </a:prstGeom>
        <a:gradFill rotWithShape="0">
          <a:gsLst>
            <a:gs pos="0">
              <a:schemeClr val="accent4">
                <a:hueOff val="-11197749"/>
                <a:satOff val="5260"/>
                <a:lumOff val="1959"/>
                <a:alphaOff val="0"/>
                <a:satMod val="103000"/>
                <a:lumMod val="102000"/>
                <a:tint val="94000"/>
              </a:schemeClr>
            </a:gs>
            <a:gs pos="50000">
              <a:schemeClr val="accent4">
                <a:hueOff val="-11197749"/>
                <a:satOff val="5260"/>
                <a:lumOff val="1959"/>
                <a:alphaOff val="0"/>
                <a:satMod val="110000"/>
                <a:lumMod val="100000"/>
                <a:shade val="100000"/>
              </a:schemeClr>
            </a:gs>
            <a:gs pos="100000">
              <a:schemeClr val="accent4">
                <a:hueOff val="-11197749"/>
                <a:satOff val="5260"/>
                <a:lumOff val="19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571398" y="0"/>
          <a:ext cx="389588" cy="347674"/>
        </a:xfrm>
        <a:prstGeom prst="trapezoid">
          <a:avLst>
            <a:gd name="adj" fmla="val 56851"/>
          </a:avLst>
        </a:prstGeom>
        <a:solidFill>
          <a:srgbClr val="FF0000"/>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JM" sz="1600" b="1" kern="1200" dirty="0">
            <a:latin typeface="Arial" pitchFamily="34" charset="0"/>
            <a:cs typeface="Arial" pitchFamily="34" charset="0"/>
          </a:endParaRPr>
        </a:p>
      </dsp:txBody>
      <dsp:txXfrm>
        <a:off x="571398" y="0"/>
        <a:ext cx="389588" cy="347674"/>
      </dsp:txXfrm>
    </dsp:sp>
    <dsp:sp modelId="{3CE8FECB-ADC6-4195-8C29-ECF1EEE9F8FA}">
      <dsp:nvSpPr>
        <dsp:cNvPr id="0" name=""/>
        <dsp:cNvSpPr/>
      </dsp:nvSpPr>
      <dsp:spPr>
        <a:xfrm>
          <a:off x="426402" y="347674"/>
          <a:ext cx="679580" cy="250011"/>
        </a:xfrm>
        <a:prstGeom prst="trapezoid">
          <a:avLst>
            <a:gd name="adj" fmla="val 56851"/>
          </a:avLst>
        </a:prstGeom>
        <a:solidFill>
          <a:srgbClr val="FFC000"/>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endParaRPr lang="en-JM" sz="1600" b="1" kern="1200" dirty="0">
            <a:latin typeface="Arial" pitchFamily="34" charset="0"/>
            <a:cs typeface="Arial" pitchFamily="34" charset="0"/>
          </a:endParaRPr>
        </a:p>
      </dsp:txBody>
      <dsp:txXfrm>
        <a:off x="545329" y="347674"/>
        <a:ext cx="441727" cy="250011"/>
      </dsp:txXfrm>
    </dsp:sp>
    <dsp:sp modelId="{753AA43A-5097-42D8-A3EF-20B11215D8F3}">
      <dsp:nvSpPr>
        <dsp:cNvPr id="0" name=""/>
        <dsp:cNvSpPr/>
      </dsp:nvSpPr>
      <dsp:spPr>
        <a:xfrm>
          <a:off x="284268" y="597686"/>
          <a:ext cx="963849" cy="250011"/>
        </a:xfrm>
        <a:prstGeom prst="trapezoid">
          <a:avLst>
            <a:gd name="adj" fmla="val 56851"/>
          </a:avLst>
        </a:prstGeom>
        <a:solidFill>
          <a:srgbClr val="FFFF00"/>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endParaRPr lang="en-JM" sz="1600" b="1" kern="1200" dirty="0">
            <a:latin typeface="Arial" pitchFamily="34" charset="0"/>
            <a:cs typeface="Arial" pitchFamily="34" charset="0"/>
          </a:endParaRPr>
        </a:p>
      </dsp:txBody>
      <dsp:txXfrm>
        <a:off x="452942" y="597686"/>
        <a:ext cx="626501" cy="250011"/>
      </dsp:txXfrm>
    </dsp:sp>
    <dsp:sp modelId="{E6279944-4AC5-4561-B5D0-64EE0E57E695}">
      <dsp:nvSpPr>
        <dsp:cNvPr id="0" name=""/>
        <dsp:cNvSpPr/>
      </dsp:nvSpPr>
      <dsp:spPr>
        <a:xfrm>
          <a:off x="142134" y="847698"/>
          <a:ext cx="1248117" cy="250011"/>
        </a:xfrm>
        <a:prstGeom prst="trapezoid">
          <a:avLst>
            <a:gd name="adj" fmla="val 56851"/>
          </a:avLst>
        </a:prstGeom>
        <a:solidFill>
          <a:schemeClr val="accent3">
            <a:lumMod val="60000"/>
            <a:lumOff val="40000"/>
          </a:schemeClr>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o-KR" altLang="en-US" sz="1600" b="1" kern="1200" dirty="0">
              <a:latin typeface="Arial" pitchFamily="34" charset="0"/>
              <a:cs typeface="Arial" pitchFamily="34" charset="0"/>
            </a:rPr>
            <a:t> </a:t>
          </a:r>
          <a:r>
            <a:rPr lang="en-US" altLang="ko-KR" sz="1600" b="1" kern="1200" dirty="0">
              <a:latin typeface="Arial" pitchFamily="34" charset="0"/>
              <a:cs typeface="Arial" pitchFamily="34" charset="0"/>
            </a:rPr>
            <a:t> </a:t>
          </a:r>
          <a:endParaRPr lang="en-JM" sz="1600" b="1" kern="1200" dirty="0">
            <a:latin typeface="Arial" pitchFamily="34" charset="0"/>
            <a:cs typeface="Arial" pitchFamily="34" charset="0"/>
          </a:endParaRPr>
        </a:p>
      </dsp:txBody>
      <dsp:txXfrm>
        <a:off x="360554" y="847698"/>
        <a:ext cx="811276" cy="250011"/>
      </dsp:txXfrm>
    </dsp:sp>
    <dsp:sp modelId="{3D1FBBD8-7154-4A74-8A99-B7D680ABA6F3}">
      <dsp:nvSpPr>
        <dsp:cNvPr id="0" name=""/>
        <dsp:cNvSpPr/>
      </dsp:nvSpPr>
      <dsp:spPr>
        <a:xfrm>
          <a:off x="0" y="1097710"/>
          <a:ext cx="1532385" cy="250011"/>
        </a:xfrm>
        <a:prstGeom prst="trapezoid">
          <a:avLst>
            <a:gd name="adj" fmla="val 56851"/>
          </a:avLst>
        </a:prstGeom>
        <a:solidFill>
          <a:srgbClr val="92D050"/>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JM" sz="1600" b="1" kern="1200" dirty="0">
            <a:latin typeface="Arial" pitchFamily="34" charset="0"/>
            <a:cs typeface="Arial" pitchFamily="34" charset="0"/>
          </a:endParaRPr>
        </a:p>
      </dsp:txBody>
      <dsp:txXfrm>
        <a:off x="268167" y="1097710"/>
        <a:ext cx="996050" cy="250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1D009-778C-4E20-A9AC-C36A3A4CD514}">
      <dsp:nvSpPr>
        <dsp:cNvPr id="0" name=""/>
        <dsp:cNvSpPr/>
      </dsp:nvSpPr>
      <dsp:spPr>
        <a:xfrm rot="10800000">
          <a:off x="2321050" y="3027"/>
          <a:ext cx="8500967" cy="719316"/>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199" tIns="53340" rIns="99568" bIns="53340" numCol="1" spcCol="1270" anchor="ctr" anchorCtr="0">
          <a:noAutofit/>
        </a:bodyPr>
        <a:lstStyle/>
        <a:p>
          <a:pPr lvl="0" algn="ctr" defTabSz="622300">
            <a:lnSpc>
              <a:spcPct val="90000"/>
            </a:lnSpc>
            <a:spcBef>
              <a:spcPct val="0"/>
            </a:spcBef>
            <a:spcAft>
              <a:spcPct val="35000"/>
            </a:spcAft>
          </a:pPr>
          <a:r>
            <a:rPr lang="en-US" sz="1400" b="1" kern="1200" dirty="0"/>
            <a:t>V</a:t>
          </a:r>
          <a:r>
            <a:rPr lang="ka-GE" sz="1400" b="1" kern="1200" dirty="0"/>
            <a:t> დონე</a:t>
          </a:r>
        </a:p>
        <a:p>
          <a:pPr lvl="0" algn="l" defTabSz="622300">
            <a:lnSpc>
              <a:spcPct val="90000"/>
            </a:lnSpc>
            <a:spcBef>
              <a:spcPct val="0"/>
            </a:spcBef>
            <a:spcAft>
              <a:spcPct val="35000"/>
            </a:spcAft>
          </a:pPr>
          <a:r>
            <a:rPr lang="ka-GE" sz="1400" kern="1200" dirty="0"/>
            <a:t>- გავრცელების დონე  მაღალი და სწრაფად მზარდი ინციდენტობა</a:t>
          </a:r>
        </a:p>
        <a:p>
          <a:pPr lvl="0" algn="l" defTabSz="622300">
            <a:lnSpc>
              <a:spcPct val="90000"/>
            </a:lnSpc>
            <a:spcBef>
              <a:spcPct val="0"/>
            </a:spcBef>
            <a:spcAft>
              <a:spcPct val="35000"/>
            </a:spcAft>
          </a:pPr>
          <a:r>
            <a:rPr lang="ka-GE" sz="1400" b="1" kern="1200" dirty="0" smtClean="0"/>
            <a:t>-</a:t>
          </a:r>
          <a:r>
            <a:rPr lang="ka-GE" sz="1400" kern="1200" dirty="0" smtClean="0"/>
            <a:t> </a:t>
          </a:r>
          <a:r>
            <a:rPr lang="ka-GE" sz="1400" kern="1200" dirty="0"/>
            <a:t>მეორეული და მესამეული </a:t>
          </a:r>
          <a:r>
            <a:rPr lang="ka-GE" sz="1400" kern="1200" dirty="0" smtClean="0"/>
            <a:t>გავრცელება</a:t>
          </a:r>
          <a:r>
            <a:rPr lang="en-US" sz="1400" kern="1200" dirty="0" smtClean="0"/>
            <a:t> </a:t>
          </a:r>
          <a:endParaRPr lang="en-US" sz="1400" kern="1200" dirty="0"/>
        </a:p>
      </dsp:txBody>
      <dsp:txXfrm rot="10800000">
        <a:off x="2500879" y="3027"/>
        <a:ext cx="8321138" cy="719316"/>
      </dsp:txXfrm>
    </dsp:sp>
    <dsp:sp modelId="{5BF9F9A9-5C60-4019-89F4-0C719818A21C}">
      <dsp:nvSpPr>
        <dsp:cNvPr id="0" name=""/>
        <dsp:cNvSpPr/>
      </dsp:nvSpPr>
      <dsp:spPr>
        <a:xfrm>
          <a:off x="1961392" y="3027"/>
          <a:ext cx="719316" cy="719316"/>
        </a:xfrm>
        <a:prstGeom prst="ellipse">
          <a:avLst/>
        </a:prstGeom>
        <a:blipFill rotWithShape="1">
          <a:blip xmlns:r="http://schemas.openxmlformats.org/officeDocument/2006/relationships" r:embed="rId1"/>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216728-8395-4814-A998-B2320926DF3B}">
      <dsp:nvSpPr>
        <dsp:cNvPr id="0" name=""/>
        <dsp:cNvSpPr/>
      </dsp:nvSpPr>
      <dsp:spPr>
        <a:xfrm rot="10800000">
          <a:off x="2321050" y="904167"/>
          <a:ext cx="8500967" cy="719316"/>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199" tIns="53340" rIns="99568" bIns="53340" numCol="1" spcCol="1270" anchor="ctr" anchorCtr="0">
          <a:noAutofit/>
        </a:bodyPr>
        <a:lstStyle/>
        <a:p>
          <a:pPr lvl="0" algn="ctr" defTabSz="622300">
            <a:lnSpc>
              <a:spcPct val="90000"/>
            </a:lnSpc>
            <a:spcBef>
              <a:spcPct val="0"/>
            </a:spcBef>
            <a:spcAft>
              <a:spcPct val="35000"/>
            </a:spcAft>
          </a:pPr>
          <a:r>
            <a:rPr lang="en-US" sz="1400" b="1" kern="1200" dirty="0"/>
            <a:t>IV </a:t>
          </a:r>
          <a:r>
            <a:rPr lang="ka-GE" sz="1400" b="1" kern="1200" dirty="0"/>
            <a:t>დონე</a:t>
          </a:r>
        </a:p>
        <a:p>
          <a:pPr lvl="0" algn="l" defTabSz="622300">
            <a:lnSpc>
              <a:spcPct val="90000"/>
            </a:lnSpc>
            <a:spcBef>
              <a:spcPct val="0"/>
            </a:spcBef>
            <a:spcAft>
              <a:spcPct val="35000"/>
            </a:spcAft>
          </a:pPr>
          <a:r>
            <a:rPr lang="ka-GE" sz="1400" b="1" kern="1200" dirty="0" smtClean="0"/>
            <a:t>-</a:t>
          </a:r>
          <a:r>
            <a:rPr lang="ka-GE" sz="1400" kern="1200" dirty="0" smtClean="0"/>
            <a:t> </a:t>
          </a:r>
          <a:r>
            <a:rPr lang="ka-GE" sz="1400" kern="1200" dirty="0"/>
            <a:t>მეორეული და მესამეული </a:t>
          </a:r>
          <a:r>
            <a:rPr lang="ka-GE" sz="1400" kern="1200" dirty="0" smtClean="0"/>
            <a:t>გავრცელება</a:t>
          </a:r>
          <a:endParaRPr lang="en-US" sz="1400" kern="1200" dirty="0"/>
        </a:p>
      </dsp:txBody>
      <dsp:txXfrm rot="10800000">
        <a:off x="2500879" y="904167"/>
        <a:ext cx="8321138" cy="719316"/>
      </dsp:txXfrm>
    </dsp:sp>
    <dsp:sp modelId="{5AECF326-C40E-430B-AFD0-0C7459CDEA51}">
      <dsp:nvSpPr>
        <dsp:cNvPr id="0" name=""/>
        <dsp:cNvSpPr/>
      </dsp:nvSpPr>
      <dsp:spPr>
        <a:xfrm>
          <a:off x="1961392" y="904167"/>
          <a:ext cx="719316" cy="719316"/>
        </a:xfrm>
        <a:prstGeom prst="ellipse">
          <a:avLst/>
        </a:prstGeom>
        <a:blipFill rotWithShape="1">
          <a:blip xmlns:r="http://schemas.openxmlformats.org/officeDocument/2006/relationships" r:embed="rId2"/>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BC5CC-5A45-469E-B91F-1F9F20B62EF3}">
      <dsp:nvSpPr>
        <dsp:cNvPr id="0" name=""/>
        <dsp:cNvSpPr/>
      </dsp:nvSpPr>
      <dsp:spPr>
        <a:xfrm rot="10800000">
          <a:off x="2321050" y="1805307"/>
          <a:ext cx="8500967" cy="719316"/>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199" tIns="53340" rIns="99568" bIns="53340" numCol="1" spcCol="1270" anchor="ctr" anchorCtr="0">
          <a:noAutofit/>
        </a:bodyPr>
        <a:lstStyle/>
        <a:p>
          <a:pPr lvl="0" algn="ctr" defTabSz="622300">
            <a:lnSpc>
              <a:spcPct val="90000"/>
            </a:lnSpc>
            <a:spcBef>
              <a:spcPct val="0"/>
            </a:spcBef>
            <a:spcAft>
              <a:spcPct val="35000"/>
            </a:spcAft>
          </a:pPr>
          <a:r>
            <a:rPr lang="en-US" sz="1400" b="1" kern="1200"/>
            <a:t>III </a:t>
          </a:r>
          <a:r>
            <a:rPr lang="ka-GE" sz="1400" b="1" kern="1200"/>
            <a:t>დონე</a:t>
          </a:r>
        </a:p>
        <a:p>
          <a:pPr lvl="0" algn="l" defTabSz="622300">
            <a:lnSpc>
              <a:spcPct val="90000"/>
            </a:lnSpc>
            <a:spcBef>
              <a:spcPct val="0"/>
            </a:spcBef>
            <a:spcAft>
              <a:spcPct val="35000"/>
            </a:spcAft>
          </a:pPr>
          <a:r>
            <a:rPr lang="ka-GE" sz="1400" kern="1200"/>
            <a:t>- გაზრდილი ინციდენტობა და მზარდი კლასტერები</a:t>
          </a:r>
          <a:endParaRPr lang="en-US" sz="1400" kern="1200"/>
        </a:p>
        <a:p>
          <a:pPr lvl="0" algn="ctr" defTabSz="622300">
            <a:lnSpc>
              <a:spcPct val="90000"/>
            </a:lnSpc>
            <a:spcBef>
              <a:spcPct val="0"/>
            </a:spcBef>
            <a:spcAft>
              <a:spcPct val="35000"/>
            </a:spcAft>
          </a:pPr>
          <a:endParaRPr lang="en-US" sz="1400" kern="1200"/>
        </a:p>
      </dsp:txBody>
      <dsp:txXfrm rot="10800000">
        <a:off x="2500879" y="1805307"/>
        <a:ext cx="8321138" cy="719316"/>
      </dsp:txXfrm>
    </dsp:sp>
    <dsp:sp modelId="{18693EC8-CE6B-4663-B9B5-6529432C2C00}">
      <dsp:nvSpPr>
        <dsp:cNvPr id="0" name=""/>
        <dsp:cNvSpPr/>
      </dsp:nvSpPr>
      <dsp:spPr>
        <a:xfrm>
          <a:off x="1961392" y="1805307"/>
          <a:ext cx="719316" cy="719316"/>
        </a:xfrm>
        <a:prstGeom prst="ellipse">
          <a:avLst/>
        </a:prstGeom>
        <a:blipFill rotWithShape="1">
          <a:blip xmlns:r="http://schemas.openxmlformats.org/officeDocument/2006/relationships" r:embed="rId3"/>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CA3DF-BAD0-48F4-A180-F7A8133DA33F}">
      <dsp:nvSpPr>
        <dsp:cNvPr id="0" name=""/>
        <dsp:cNvSpPr/>
      </dsp:nvSpPr>
      <dsp:spPr>
        <a:xfrm rot="10800000">
          <a:off x="2321050" y="2706447"/>
          <a:ext cx="8500967" cy="719316"/>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199" tIns="53340" rIns="99568" bIns="53340" numCol="1" spcCol="1270" anchor="ctr" anchorCtr="0">
          <a:noAutofit/>
        </a:bodyPr>
        <a:lstStyle/>
        <a:p>
          <a:pPr lvl="0" algn="ctr" defTabSz="622300">
            <a:lnSpc>
              <a:spcPct val="90000"/>
            </a:lnSpc>
            <a:spcBef>
              <a:spcPct val="0"/>
            </a:spcBef>
            <a:spcAft>
              <a:spcPct val="35000"/>
            </a:spcAft>
          </a:pPr>
          <a:r>
            <a:rPr lang="en-US" sz="1400" b="1" kern="1200"/>
            <a:t>II </a:t>
          </a:r>
          <a:r>
            <a:rPr lang="ka-GE" sz="1400" b="1" kern="1200"/>
            <a:t>დონე</a:t>
          </a:r>
        </a:p>
        <a:p>
          <a:pPr lvl="0" algn="l" defTabSz="622300">
            <a:lnSpc>
              <a:spcPct val="90000"/>
            </a:lnSpc>
            <a:spcBef>
              <a:spcPct val="0"/>
            </a:spcBef>
            <a:spcAft>
              <a:spcPct val="35000"/>
            </a:spcAft>
          </a:pPr>
          <a:r>
            <a:rPr lang="ka-GE" sz="1400" kern="1200"/>
            <a:t>-  დაბალი, თუმცა მზარდი გადაცემა საზოგადოებაში</a:t>
          </a:r>
          <a:endParaRPr lang="en-US" sz="1400" kern="1200"/>
        </a:p>
      </dsp:txBody>
      <dsp:txXfrm rot="10800000">
        <a:off x="2500879" y="2706447"/>
        <a:ext cx="8321138" cy="719316"/>
      </dsp:txXfrm>
    </dsp:sp>
    <dsp:sp modelId="{C375A8D8-17E1-4470-A8E2-73BED19AC655}">
      <dsp:nvSpPr>
        <dsp:cNvPr id="0" name=""/>
        <dsp:cNvSpPr/>
      </dsp:nvSpPr>
      <dsp:spPr>
        <a:xfrm>
          <a:off x="1961392" y="2706447"/>
          <a:ext cx="719316" cy="719316"/>
        </a:xfrm>
        <a:prstGeom prst="ellipse">
          <a:avLst/>
        </a:prstGeom>
        <a:blipFill rotWithShape="1">
          <a:blip xmlns:r="http://schemas.openxmlformats.org/officeDocument/2006/relationships" r:embed="rId4"/>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7605D-1AEE-402F-B1CE-6E3922A0FC99}">
      <dsp:nvSpPr>
        <dsp:cNvPr id="0" name=""/>
        <dsp:cNvSpPr/>
      </dsp:nvSpPr>
      <dsp:spPr>
        <a:xfrm rot="10800000">
          <a:off x="2321050" y="3607989"/>
          <a:ext cx="8500967" cy="719316"/>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199" tIns="53340" rIns="99568" bIns="53340" numCol="1" spcCol="1270" anchor="ctr" anchorCtr="0">
          <a:noAutofit/>
        </a:bodyPr>
        <a:lstStyle/>
        <a:p>
          <a:pPr lvl="0" algn="ctr" defTabSz="622300">
            <a:lnSpc>
              <a:spcPct val="90000"/>
            </a:lnSpc>
            <a:spcBef>
              <a:spcPct val="0"/>
            </a:spcBef>
            <a:spcAft>
              <a:spcPct val="35000"/>
            </a:spcAft>
          </a:pPr>
          <a:r>
            <a:rPr lang="en-US" sz="1400" b="1" kern="1200"/>
            <a:t>I </a:t>
          </a:r>
          <a:r>
            <a:rPr lang="ka-GE" sz="1400" b="1" kern="1200"/>
            <a:t>დონე</a:t>
          </a:r>
        </a:p>
        <a:p>
          <a:pPr lvl="0" algn="l" defTabSz="622300">
            <a:lnSpc>
              <a:spcPct val="90000"/>
            </a:lnSpc>
            <a:spcBef>
              <a:spcPct val="0"/>
            </a:spcBef>
            <a:spcAft>
              <a:spcPct val="35000"/>
            </a:spcAft>
          </a:pPr>
          <a:r>
            <a:rPr lang="ka-GE" sz="1400" kern="1200"/>
            <a:t>-     ერთეული ან იზოლირებული -  პირველწყარო ცნობილია</a:t>
          </a:r>
          <a:endParaRPr lang="en-US" sz="1400" kern="1200"/>
        </a:p>
      </dsp:txBody>
      <dsp:txXfrm rot="10800000">
        <a:off x="2500879" y="3607989"/>
        <a:ext cx="8321138" cy="719316"/>
      </dsp:txXfrm>
    </dsp:sp>
    <dsp:sp modelId="{35113E5F-5A02-4EE3-B074-DC06D7CFF1FE}">
      <dsp:nvSpPr>
        <dsp:cNvPr id="0" name=""/>
        <dsp:cNvSpPr/>
      </dsp:nvSpPr>
      <dsp:spPr>
        <a:xfrm>
          <a:off x="1961392" y="3607586"/>
          <a:ext cx="719316" cy="719316"/>
        </a:xfrm>
        <a:prstGeom prst="ellipse">
          <a:avLst/>
        </a:prstGeom>
        <a:blipFill rotWithShape="1">
          <a:blip xmlns:r="http://schemas.openxmlformats.org/officeDocument/2006/relationships" r:embed="rId5"/>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1D009-778C-4E20-A9AC-C36A3A4CD514}">
      <dsp:nvSpPr>
        <dsp:cNvPr id="0" name=""/>
        <dsp:cNvSpPr/>
      </dsp:nvSpPr>
      <dsp:spPr>
        <a:xfrm rot="10800000">
          <a:off x="2349725" y="2080"/>
          <a:ext cx="8624544" cy="709509"/>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874" tIns="53340" rIns="99568" bIns="53340" numCol="1" spcCol="1270" anchor="ctr" anchorCtr="0">
          <a:noAutofit/>
        </a:bodyPr>
        <a:lstStyle/>
        <a:p>
          <a:pPr lvl="0" algn="ctr" defTabSz="622300">
            <a:lnSpc>
              <a:spcPct val="90000"/>
            </a:lnSpc>
            <a:spcBef>
              <a:spcPct val="0"/>
            </a:spcBef>
            <a:spcAft>
              <a:spcPct val="35000"/>
            </a:spcAft>
          </a:pPr>
          <a:r>
            <a:rPr lang="en-US" sz="1400" b="1" kern="1200" dirty="0"/>
            <a:t>V</a:t>
          </a:r>
          <a:r>
            <a:rPr lang="ka-GE" sz="1400" b="1" kern="1200" dirty="0"/>
            <a:t> დონე</a:t>
          </a:r>
        </a:p>
        <a:p>
          <a:pPr lvl="0" algn="l" defTabSz="622300">
            <a:lnSpc>
              <a:spcPct val="90000"/>
            </a:lnSpc>
            <a:spcBef>
              <a:spcPct val="0"/>
            </a:spcBef>
            <a:spcAft>
              <a:spcPct val="35000"/>
            </a:spcAft>
          </a:pPr>
          <a:r>
            <a:rPr lang="ka-GE" sz="1400" kern="1200" dirty="0"/>
            <a:t>დაავადების მაღალი და სწრაფად მზარდი დონე. მიმდინარეობს ფართო გავრცელება მოსახლეობაში</a:t>
          </a:r>
          <a:endParaRPr lang="en-US" sz="1400" kern="1200" dirty="0"/>
        </a:p>
      </dsp:txBody>
      <dsp:txXfrm rot="10800000">
        <a:off x="2527102" y="2080"/>
        <a:ext cx="8447167" cy="709509"/>
      </dsp:txXfrm>
    </dsp:sp>
    <dsp:sp modelId="{5BF9F9A9-5C60-4019-89F4-0C719818A21C}">
      <dsp:nvSpPr>
        <dsp:cNvPr id="0" name=""/>
        <dsp:cNvSpPr/>
      </dsp:nvSpPr>
      <dsp:spPr>
        <a:xfrm>
          <a:off x="1994970" y="2080"/>
          <a:ext cx="709509" cy="709509"/>
        </a:xfrm>
        <a:prstGeom prst="ellipse">
          <a:avLst/>
        </a:prstGeom>
        <a:blipFill rotWithShape="1">
          <a:blip xmlns:r="http://schemas.openxmlformats.org/officeDocument/2006/relationships" r:embed="rId1"/>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216728-8395-4814-A998-B2320926DF3B}">
      <dsp:nvSpPr>
        <dsp:cNvPr id="0" name=""/>
        <dsp:cNvSpPr/>
      </dsp:nvSpPr>
      <dsp:spPr>
        <a:xfrm rot="10800000">
          <a:off x="2349725" y="888968"/>
          <a:ext cx="8624544" cy="709509"/>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874" tIns="53340" rIns="99568" bIns="53340" numCol="1" spcCol="1270" anchor="ctr" anchorCtr="0">
          <a:noAutofit/>
        </a:bodyPr>
        <a:lstStyle/>
        <a:p>
          <a:pPr lvl="0" algn="ctr" defTabSz="622300">
            <a:lnSpc>
              <a:spcPct val="90000"/>
            </a:lnSpc>
            <a:spcBef>
              <a:spcPct val="0"/>
            </a:spcBef>
            <a:spcAft>
              <a:spcPct val="35000"/>
            </a:spcAft>
          </a:pPr>
          <a:r>
            <a:rPr lang="en-US" sz="1400" b="1" kern="1200" dirty="0"/>
            <a:t>IV </a:t>
          </a:r>
          <a:r>
            <a:rPr lang="ka-GE" sz="1400" b="1" kern="1200" dirty="0"/>
            <a:t>დონე</a:t>
          </a:r>
        </a:p>
        <a:p>
          <a:pPr lvl="0" algn="l" defTabSz="622300">
            <a:lnSpc>
              <a:spcPct val="90000"/>
            </a:lnSpc>
            <a:spcBef>
              <a:spcPct val="0"/>
            </a:spcBef>
            <a:spcAft>
              <a:spcPct val="35000"/>
            </a:spcAft>
          </a:pPr>
          <a:r>
            <a:rPr lang="ka-GE" sz="1400" kern="1200" dirty="0" smtClean="0"/>
            <a:t> </a:t>
          </a:r>
          <a:r>
            <a:rPr lang="ka-GE" sz="1400" kern="1200" dirty="0"/>
            <a:t>მეორეული და მესამეული </a:t>
          </a:r>
          <a:r>
            <a:rPr lang="ka-GE" sz="1400" kern="1200" dirty="0" smtClean="0"/>
            <a:t>გავრცელება</a:t>
          </a:r>
          <a:endParaRPr lang="en-US" sz="1400" kern="1200" dirty="0"/>
        </a:p>
      </dsp:txBody>
      <dsp:txXfrm rot="10800000">
        <a:off x="2527102" y="888968"/>
        <a:ext cx="8447167" cy="709509"/>
      </dsp:txXfrm>
    </dsp:sp>
    <dsp:sp modelId="{5AECF326-C40E-430B-AFD0-0C7459CDEA51}">
      <dsp:nvSpPr>
        <dsp:cNvPr id="0" name=""/>
        <dsp:cNvSpPr/>
      </dsp:nvSpPr>
      <dsp:spPr>
        <a:xfrm>
          <a:off x="1994970" y="888968"/>
          <a:ext cx="709509" cy="709509"/>
        </a:xfrm>
        <a:prstGeom prst="ellipse">
          <a:avLst/>
        </a:prstGeom>
        <a:blipFill rotWithShape="1">
          <a:blip xmlns:r="http://schemas.openxmlformats.org/officeDocument/2006/relationships" r:embed="rId2"/>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BC5CC-5A45-469E-B91F-1F9F20B62EF3}">
      <dsp:nvSpPr>
        <dsp:cNvPr id="0" name=""/>
        <dsp:cNvSpPr/>
      </dsp:nvSpPr>
      <dsp:spPr>
        <a:xfrm rot="10800000">
          <a:off x="2349725" y="1775855"/>
          <a:ext cx="8624544" cy="709509"/>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874" tIns="53340" rIns="99568" bIns="53340" numCol="1" spcCol="1270" anchor="ctr" anchorCtr="0">
          <a:noAutofit/>
        </a:bodyPr>
        <a:lstStyle/>
        <a:p>
          <a:pPr lvl="0" algn="ctr" defTabSz="622300">
            <a:lnSpc>
              <a:spcPct val="90000"/>
            </a:lnSpc>
            <a:spcBef>
              <a:spcPct val="0"/>
            </a:spcBef>
            <a:spcAft>
              <a:spcPct val="35000"/>
            </a:spcAft>
          </a:pPr>
          <a:r>
            <a:rPr lang="en-US" sz="1400" b="1" kern="1200" dirty="0"/>
            <a:t>III </a:t>
          </a:r>
          <a:r>
            <a:rPr lang="ka-GE" sz="1400" b="1" kern="1200" dirty="0"/>
            <a:t>დონე</a:t>
          </a:r>
        </a:p>
        <a:p>
          <a:pPr lvl="0" algn="l" defTabSz="622300">
            <a:lnSpc>
              <a:spcPct val="90000"/>
            </a:lnSpc>
            <a:spcBef>
              <a:spcPct val="0"/>
            </a:spcBef>
            <a:spcAft>
              <a:spcPct val="35000"/>
            </a:spcAft>
          </a:pPr>
          <a:r>
            <a:rPr lang="ka-GE" sz="1400" kern="1200" dirty="0"/>
            <a:t>მრავლობითი კლასტერები, მეორეული და მესამეული გავრცელებით</a:t>
          </a:r>
          <a:endParaRPr lang="en-US" sz="1400" kern="1200" dirty="0"/>
        </a:p>
        <a:p>
          <a:pPr lvl="0" algn="ctr" defTabSz="622300">
            <a:lnSpc>
              <a:spcPct val="90000"/>
            </a:lnSpc>
            <a:spcBef>
              <a:spcPct val="0"/>
            </a:spcBef>
            <a:spcAft>
              <a:spcPct val="35000"/>
            </a:spcAft>
          </a:pPr>
          <a:endParaRPr lang="en-US" sz="1400" kern="1200" dirty="0"/>
        </a:p>
      </dsp:txBody>
      <dsp:txXfrm rot="10800000">
        <a:off x="2527102" y="1775855"/>
        <a:ext cx="8447167" cy="709509"/>
      </dsp:txXfrm>
    </dsp:sp>
    <dsp:sp modelId="{18693EC8-CE6B-4663-B9B5-6529432C2C00}">
      <dsp:nvSpPr>
        <dsp:cNvPr id="0" name=""/>
        <dsp:cNvSpPr/>
      </dsp:nvSpPr>
      <dsp:spPr>
        <a:xfrm>
          <a:off x="1994970" y="1775855"/>
          <a:ext cx="709509" cy="709509"/>
        </a:xfrm>
        <a:prstGeom prst="ellipse">
          <a:avLst/>
        </a:prstGeom>
        <a:blipFill rotWithShape="1">
          <a:blip xmlns:r="http://schemas.openxmlformats.org/officeDocument/2006/relationships" r:embed="rId3"/>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CA3DF-BAD0-48F4-A180-F7A8133DA33F}">
      <dsp:nvSpPr>
        <dsp:cNvPr id="0" name=""/>
        <dsp:cNvSpPr/>
      </dsp:nvSpPr>
      <dsp:spPr>
        <a:xfrm rot="10800000">
          <a:off x="2349725" y="2662742"/>
          <a:ext cx="8624544" cy="709509"/>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874" tIns="53340" rIns="99568" bIns="53340" numCol="1" spcCol="1270" anchor="ctr" anchorCtr="0">
          <a:noAutofit/>
        </a:bodyPr>
        <a:lstStyle/>
        <a:p>
          <a:pPr lvl="0" algn="ctr" defTabSz="622300">
            <a:lnSpc>
              <a:spcPct val="90000"/>
            </a:lnSpc>
            <a:spcBef>
              <a:spcPct val="0"/>
            </a:spcBef>
            <a:spcAft>
              <a:spcPct val="35000"/>
            </a:spcAft>
          </a:pPr>
          <a:r>
            <a:rPr lang="en-US" sz="1400" b="1" kern="1200"/>
            <a:t>II </a:t>
          </a:r>
          <a:r>
            <a:rPr lang="ka-GE" sz="1400" b="1" kern="1200"/>
            <a:t>დონე</a:t>
          </a:r>
        </a:p>
        <a:p>
          <a:pPr lvl="0" algn="l" defTabSz="622300">
            <a:lnSpc>
              <a:spcPct val="90000"/>
            </a:lnSpc>
            <a:spcBef>
              <a:spcPct val="0"/>
            </a:spcBef>
            <a:spcAft>
              <a:spcPct val="35000"/>
            </a:spcAft>
          </a:pPr>
          <a:r>
            <a:rPr lang="ka-GE" sz="1400" kern="1200"/>
            <a:t>დაავადების მნიშვნელოვანი და მზარდი დონე. მეორეული გავრცელება</a:t>
          </a:r>
          <a:endParaRPr lang="en-US" sz="1400" kern="1200"/>
        </a:p>
      </dsp:txBody>
      <dsp:txXfrm rot="10800000">
        <a:off x="2527102" y="2662742"/>
        <a:ext cx="8447167" cy="709509"/>
      </dsp:txXfrm>
    </dsp:sp>
    <dsp:sp modelId="{C375A8D8-17E1-4470-A8E2-73BED19AC655}">
      <dsp:nvSpPr>
        <dsp:cNvPr id="0" name=""/>
        <dsp:cNvSpPr/>
      </dsp:nvSpPr>
      <dsp:spPr>
        <a:xfrm>
          <a:off x="1994970" y="2662742"/>
          <a:ext cx="709509" cy="709509"/>
        </a:xfrm>
        <a:prstGeom prst="ellipse">
          <a:avLst/>
        </a:prstGeom>
        <a:blipFill rotWithShape="1">
          <a:blip xmlns:r="http://schemas.openxmlformats.org/officeDocument/2006/relationships" r:embed="rId4"/>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7605D-1AEE-402F-B1CE-6E3922A0FC99}">
      <dsp:nvSpPr>
        <dsp:cNvPr id="0" name=""/>
        <dsp:cNvSpPr/>
      </dsp:nvSpPr>
      <dsp:spPr>
        <a:xfrm rot="10800000">
          <a:off x="2349725" y="3550027"/>
          <a:ext cx="8624544" cy="709509"/>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874" tIns="53340" rIns="99568" bIns="53340" numCol="1" spcCol="1270" anchor="ctr" anchorCtr="0">
          <a:noAutofit/>
        </a:bodyPr>
        <a:lstStyle/>
        <a:p>
          <a:pPr lvl="0" algn="ctr" defTabSz="622300">
            <a:lnSpc>
              <a:spcPct val="90000"/>
            </a:lnSpc>
            <a:spcBef>
              <a:spcPct val="0"/>
            </a:spcBef>
            <a:spcAft>
              <a:spcPct val="35000"/>
            </a:spcAft>
          </a:pPr>
          <a:r>
            <a:rPr lang="en-US" sz="1400" b="1" kern="1200"/>
            <a:t>I </a:t>
          </a:r>
          <a:r>
            <a:rPr lang="ka-GE" sz="1400" b="1" kern="1200"/>
            <a:t>დონე</a:t>
          </a:r>
        </a:p>
        <a:p>
          <a:pPr lvl="0" algn="l" defTabSz="622300">
            <a:lnSpc>
              <a:spcPct val="90000"/>
            </a:lnSpc>
            <a:spcBef>
              <a:spcPct val="0"/>
            </a:spcBef>
            <a:spcAft>
              <a:spcPct val="35000"/>
            </a:spcAft>
          </a:pPr>
          <a:r>
            <a:rPr lang="ka-GE" sz="1400" kern="1200"/>
            <a:t>ყველა კლასტერის პირველწყარო ცნობილია. თანმხლები ინდიკატორები დაბალი და  სტაბილურია</a:t>
          </a:r>
          <a:endParaRPr lang="en-US" sz="1400" kern="1200"/>
        </a:p>
      </dsp:txBody>
      <dsp:txXfrm rot="10800000">
        <a:off x="2527102" y="3550027"/>
        <a:ext cx="8447167" cy="709509"/>
      </dsp:txXfrm>
    </dsp:sp>
    <dsp:sp modelId="{35113E5F-5A02-4EE3-B074-DC06D7CFF1FE}">
      <dsp:nvSpPr>
        <dsp:cNvPr id="0" name=""/>
        <dsp:cNvSpPr/>
      </dsp:nvSpPr>
      <dsp:spPr>
        <a:xfrm>
          <a:off x="1994970" y="3549630"/>
          <a:ext cx="709509" cy="709509"/>
        </a:xfrm>
        <a:prstGeom prst="ellipse">
          <a:avLst/>
        </a:prstGeom>
        <a:blipFill rotWithShape="1">
          <a:blip xmlns:r="http://schemas.openxmlformats.org/officeDocument/2006/relationships" r:embed="rId5"/>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1D009-778C-4E20-A9AC-C36A3A4CD514}">
      <dsp:nvSpPr>
        <dsp:cNvPr id="0" name=""/>
        <dsp:cNvSpPr/>
      </dsp:nvSpPr>
      <dsp:spPr>
        <a:xfrm rot="10800000">
          <a:off x="2346989" y="1861"/>
          <a:ext cx="8687833" cy="634802"/>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30" tIns="53340" rIns="99568" bIns="53340" numCol="1" spcCol="1270" anchor="ctr" anchorCtr="0">
          <a:noAutofit/>
        </a:bodyPr>
        <a:lstStyle/>
        <a:p>
          <a:pPr lvl="0" algn="ctr" defTabSz="622300">
            <a:lnSpc>
              <a:spcPct val="90000"/>
            </a:lnSpc>
            <a:spcBef>
              <a:spcPct val="0"/>
            </a:spcBef>
            <a:spcAft>
              <a:spcPct val="35000"/>
            </a:spcAft>
          </a:pPr>
          <a:r>
            <a:rPr lang="en-US" sz="1400" b="1" kern="1200"/>
            <a:t>V</a:t>
          </a:r>
          <a:r>
            <a:rPr lang="ka-GE" sz="1400" b="1" kern="1200"/>
            <a:t> დონე</a:t>
          </a:r>
        </a:p>
        <a:p>
          <a:pPr lvl="0" algn="ctr" defTabSz="622300">
            <a:lnSpc>
              <a:spcPct val="90000"/>
            </a:lnSpc>
            <a:spcBef>
              <a:spcPct val="0"/>
            </a:spcBef>
            <a:spcAft>
              <a:spcPct val="35000"/>
            </a:spcAft>
          </a:pPr>
          <a:r>
            <a:rPr lang="ka-GE" sz="1400" kern="1200"/>
            <a:t>სავარაუდოა ამოწურვა ან ამოწურულია</a:t>
          </a:r>
          <a:endParaRPr lang="en-US" sz="1400" kern="1200"/>
        </a:p>
      </dsp:txBody>
      <dsp:txXfrm rot="10800000">
        <a:off x="2505689" y="1861"/>
        <a:ext cx="8529133" cy="634802"/>
      </dsp:txXfrm>
    </dsp:sp>
    <dsp:sp modelId="{5BF9F9A9-5C60-4019-89F4-0C719818A21C}">
      <dsp:nvSpPr>
        <dsp:cNvPr id="0" name=""/>
        <dsp:cNvSpPr/>
      </dsp:nvSpPr>
      <dsp:spPr>
        <a:xfrm>
          <a:off x="2029588" y="1861"/>
          <a:ext cx="634802" cy="634802"/>
        </a:xfrm>
        <a:prstGeom prst="ellipse">
          <a:avLst/>
        </a:prstGeom>
        <a:blipFill rotWithShape="1">
          <a:blip xmlns:r="http://schemas.openxmlformats.org/officeDocument/2006/relationships" r:embed="rId1"/>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216728-8395-4814-A998-B2320926DF3B}">
      <dsp:nvSpPr>
        <dsp:cNvPr id="0" name=""/>
        <dsp:cNvSpPr/>
      </dsp:nvSpPr>
      <dsp:spPr>
        <a:xfrm rot="10800000">
          <a:off x="2346989" y="795365"/>
          <a:ext cx="8687833" cy="634802"/>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30" tIns="53340" rIns="99568" bIns="53340" numCol="1" spcCol="1270" anchor="ctr" anchorCtr="0">
          <a:noAutofit/>
        </a:bodyPr>
        <a:lstStyle/>
        <a:p>
          <a:pPr lvl="0" algn="ctr" defTabSz="622300">
            <a:lnSpc>
              <a:spcPct val="90000"/>
            </a:lnSpc>
            <a:spcBef>
              <a:spcPct val="0"/>
            </a:spcBef>
            <a:spcAft>
              <a:spcPct val="35000"/>
            </a:spcAft>
          </a:pPr>
          <a:r>
            <a:rPr lang="en-US" sz="1400" b="1" kern="1200"/>
            <a:t>IV </a:t>
          </a:r>
          <a:r>
            <a:rPr lang="ka-GE" sz="1400" b="1" kern="1200"/>
            <a:t>დონე</a:t>
          </a:r>
        </a:p>
        <a:p>
          <a:pPr lvl="0" algn="ctr" defTabSz="622300">
            <a:lnSpc>
              <a:spcPct val="90000"/>
            </a:lnSpc>
            <a:spcBef>
              <a:spcPct val="0"/>
            </a:spcBef>
            <a:spcAft>
              <a:spcPct val="35000"/>
            </a:spcAft>
          </a:pPr>
          <a:r>
            <a:rPr lang="ka-GE" sz="1400" kern="1200"/>
            <a:t>შესაძლებლობები ამოწურვის ზღვარზეა</a:t>
          </a:r>
          <a:endParaRPr lang="en-US" sz="1400" kern="1200"/>
        </a:p>
      </dsp:txBody>
      <dsp:txXfrm rot="10800000">
        <a:off x="2505689" y="795365"/>
        <a:ext cx="8529133" cy="634802"/>
      </dsp:txXfrm>
    </dsp:sp>
    <dsp:sp modelId="{5AECF326-C40E-430B-AFD0-0C7459CDEA51}">
      <dsp:nvSpPr>
        <dsp:cNvPr id="0" name=""/>
        <dsp:cNvSpPr/>
      </dsp:nvSpPr>
      <dsp:spPr>
        <a:xfrm>
          <a:off x="2029588" y="795365"/>
          <a:ext cx="634802" cy="634802"/>
        </a:xfrm>
        <a:prstGeom prst="ellipse">
          <a:avLst/>
        </a:prstGeom>
        <a:blipFill rotWithShape="1">
          <a:blip xmlns:r="http://schemas.openxmlformats.org/officeDocument/2006/relationships" r:embed="rId2"/>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BC5CC-5A45-469E-B91F-1F9F20B62EF3}">
      <dsp:nvSpPr>
        <dsp:cNvPr id="0" name=""/>
        <dsp:cNvSpPr/>
      </dsp:nvSpPr>
      <dsp:spPr>
        <a:xfrm rot="10800000">
          <a:off x="2346989" y="1588868"/>
          <a:ext cx="8687833" cy="634802"/>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30" tIns="53340" rIns="99568" bIns="53340" numCol="1" spcCol="1270" anchor="ctr" anchorCtr="0">
          <a:noAutofit/>
        </a:bodyPr>
        <a:lstStyle/>
        <a:p>
          <a:pPr lvl="0" algn="ctr" defTabSz="622300">
            <a:lnSpc>
              <a:spcPct val="90000"/>
            </a:lnSpc>
            <a:spcBef>
              <a:spcPct val="0"/>
            </a:spcBef>
            <a:spcAft>
              <a:spcPct val="35000"/>
            </a:spcAft>
          </a:pPr>
          <a:r>
            <a:rPr lang="en-US" sz="1400" b="1" kern="1200"/>
            <a:t>III </a:t>
          </a:r>
          <a:r>
            <a:rPr lang="ka-GE" sz="1400" b="1" kern="1200"/>
            <a:t>დონე</a:t>
          </a:r>
        </a:p>
        <a:p>
          <a:pPr lvl="0" algn="ctr" defTabSz="622300">
            <a:lnSpc>
              <a:spcPct val="90000"/>
            </a:lnSpc>
            <a:spcBef>
              <a:spcPct val="0"/>
            </a:spcBef>
            <a:spcAft>
              <a:spcPct val="35000"/>
            </a:spcAft>
          </a:pPr>
          <a:r>
            <a:rPr lang="ka-GE" sz="1400" kern="1200"/>
            <a:t>ჰოსპიტალური შესაძლებლობები მნიშვნელოვნადაა დატვირთული</a:t>
          </a:r>
          <a:endParaRPr lang="en-US" sz="1400" kern="1200"/>
        </a:p>
        <a:p>
          <a:pPr lvl="0" algn="ctr" defTabSz="622300">
            <a:lnSpc>
              <a:spcPct val="90000"/>
            </a:lnSpc>
            <a:spcBef>
              <a:spcPct val="0"/>
            </a:spcBef>
            <a:spcAft>
              <a:spcPct val="35000"/>
            </a:spcAft>
          </a:pPr>
          <a:endParaRPr lang="en-US" sz="1400" kern="1200"/>
        </a:p>
      </dsp:txBody>
      <dsp:txXfrm rot="10800000">
        <a:off x="2505689" y="1588868"/>
        <a:ext cx="8529133" cy="634802"/>
      </dsp:txXfrm>
    </dsp:sp>
    <dsp:sp modelId="{18693EC8-CE6B-4663-B9B5-6529432C2C00}">
      <dsp:nvSpPr>
        <dsp:cNvPr id="0" name=""/>
        <dsp:cNvSpPr/>
      </dsp:nvSpPr>
      <dsp:spPr>
        <a:xfrm>
          <a:off x="2029588" y="1588868"/>
          <a:ext cx="634802" cy="634802"/>
        </a:xfrm>
        <a:prstGeom prst="ellipse">
          <a:avLst/>
        </a:prstGeom>
        <a:blipFill rotWithShape="1">
          <a:blip xmlns:r="http://schemas.openxmlformats.org/officeDocument/2006/relationships" r:embed="rId3"/>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CA3DF-BAD0-48F4-A180-F7A8133DA33F}">
      <dsp:nvSpPr>
        <dsp:cNvPr id="0" name=""/>
        <dsp:cNvSpPr/>
      </dsp:nvSpPr>
      <dsp:spPr>
        <a:xfrm rot="10800000">
          <a:off x="2346989" y="2382372"/>
          <a:ext cx="8687833" cy="634802"/>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30" tIns="53340" rIns="99568" bIns="53340" numCol="1" spcCol="1270" anchor="ctr" anchorCtr="0">
          <a:noAutofit/>
        </a:bodyPr>
        <a:lstStyle/>
        <a:p>
          <a:pPr lvl="0" algn="ctr" defTabSz="622300">
            <a:lnSpc>
              <a:spcPct val="90000"/>
            </a:lnSpc>
            <a:spcBef>
              <a:spcPct val="0"/>
            </a:spcBef>
            <a:spcAft>
              <a:spcPct val="35000"/>
            </a:spcAft>
          </a:pPr>
          <a:r>
            <a:rPr lang="en-US" sz="1400" b="1" kern="1200"/>
            <a:t>II </a:t>
          </a:r>
          <a:r>
            <a:rPr lang="ka-GE" sz="1400" b="1" kern="1200"/>
            <a:t>დონე</a:t>
          </a:r>
        </a:p>
        <a:p>
          <a:pPr lvl="0" algn="ctr" defTabSz="622300">
            <a:lnSpc>
              <a:spcPct val="90000"/>
            </a:lnSpc>
            <a:spcBef>
              <a:spcPct val="0"/>
            </a:spcBef>
            <a:spcAft>
              <a:spcPct val="35000"/>
            </a:spcAft>
          </a:pPr>
          <a:r>
            <a:rPr lang="ka-GE" sz="1400" kern="1200"/>
            <a:t>შესაძლებლობები არ არის ამოწურული</a:t>
          </a:r>
          <a:endParaRPr lang="en-US" sz="1400" kern="1200"/>
        </a:p>
      </dsp:txBody>
      <dsp:txXfrm rot="10800000">
        <a:off x="2505689" y="2382372"/>
        <a:ext cx="8529133" cy="634802"/>
      </dsp:txXfrm>
    </dsp:sp>
    <dsp:sp modelId="{C375A8D8-17E1-4470-A8E2-73BED19AC655}">
      <dsp:nvSpPr>
        <dsp:cNvPr id="0" name=""/>
        <dsp:cNvSpPr/>
      </dsp:nvSpPr>
      <dsp:spPr>
        <a:xfrm>
          <a:off x="2029588" y="2382372"/>
          <a:ext cx="634802" cy="634802"/>
        </a:xfrm>
        <a:prstGeom prst="ellipse">
          <a:avLst/>
        </a:prstGeom>
        <a:blipFill rotWithShape="1">
          <a:blip xmlns:r="http://schemas.openxmlformats.org/officeDocument/2006/relationships" r:embed="rId4"/>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7605D-1AEE-402F-B1CE-6E3922A0FC99}">
      <dsp:nvSpPr>
        <dsp:cNvPr id="0" name=""/>
        <dsp:cNvSpPr/>
      </dsp:nvSpPr>
      <dsp:spPr>
        <a:xfrm rot="10800000">
          <a:off x="2346989" y="3176231"/>
          <a:ext cx="8687833" cy="634802"/>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930" tIns="53340" rIns="99568" bIns="53340" numCol="1" spcCol="1270" anchor="ctr" anchorCtr="0">
          <a:noAutofit/>
        </a:bodyPr>
        <a:lstStyle/>
        <a:p>
          <a:pPr lvl="0" algn="ctr" defTabSz="622300">
            <a:lnSpc>
              <a:spcPct val="90000"/>
            </a:lnSpc>
            <a:spcBef>
              <a:spcPct val="0"/>
            </a:spcBef>
            <a:spcAft>
              <a:spcPct val="35000"/>
            </a:spcAft>
          </a:pPr>
          <a:r>
            <a:rPr lang="en-US" sz="1400" b="1" kern="1200"/>
            <a:t>I </a:t>
          </a:r>
          <a:r>
            <a:rPr lang="ka-GE" sz="1400" b="1" kern="1200"/>
            <a:t>დონე</a:t>
          </a:r>
        </a:p>
        <a:p>
          <a:pPr lvl="0" algn="ctr" defTabSz="622300">
            <a:lnSpc>
              <a:spcPct val="90000"/>
            </a:lnSpc>
            <a:spcBef>
              <a:spcPct val="0"/>
            </a:spcBef>
            <a:spcAft>
              <a:spcPct val="35000"/>
            </a:spcAft>
          </a:pPr>
          <a:r>
            <a:rPr lang="ka-GE" sz="1400" kern="1200"/>
            <a:t>შესაძლებლობები არ არის ამოწურული</a:t>
          </a:r>
          <a:endParaRPr lang="en-US" sz="1400" kern="1200"/>
        </a:p>
      </dsp:txBody>
      <dsp:txXfrm rot="10800000">
        <a:off x="2505689" y="3176231"/>
        <a:ext cx="8529133" cy="634802"/>
      </dsp:txXfrm>
    </dsp:sp>
    <dsp:sp modelId="{35113E5F-5A02-4EE3-B074-DC06D7CFF1FE}">
      <dsp:nvSpPr>
        <dsp:cNvPr id="0" name=""/>
        <dsp:cNvSpPr/>
      </dsp:nvSpPr>
      <dsp:spPr>
        <a:xfrm>
          <a:off x="2029588" y="3175875"/>
          <a:ext cx="634802" cy="634802"/>
        </a:xfrm>
        <a:prstGeom prst="ellipse">
          <a:avLst/>
        </a:prstGeom>
        <a:blipFill rotWithShape="1">
          <a:blip xmlns:r="http://schemas.openxmlformats.org/officeDocument/2006/relationships" r:embed="rId5"/>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1E2D5-DBB8-43BE-84D2-091B0BABCF5F}"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71EDC-C68D-4990-9C94-0C5770AAAF62}" type="slidenum">
              <a:rPr lang="en-US" smtClean="0"/>
              <a:t>‹#›</a:t>
            </a:fld>
            <a:endParaRPr lang="en-US"/>
          </a:p>
        </p:txBody>
      </p:sp>
    </p:spTree>
    <p:extLst>
      <p:ext uri="{BB962C8B-B14F-4D97-AF65-F5344CB8AC3E}">
        <p14:creationId xmlns:p14="http://schemas.microsoft.com/office/powerpoint/2010/main" val="358458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71EDC-C68D-4990-9C94-0C5770AAAF62}" type="slidenum">
              <a:rPr lang="en-US" smtClean="0"/>
              <a:t>13</a:t>
            </a:fld>
            <a:endParaRPr lang="en-US"/>
          </a:p>
        </p:txBody>
      </p:sp>
    </p:spTree>
    <p:extLst>
      <p:ext uri="{BB962C8B-B14F-4D97-AF65-F5344CB8AC3E}">
        <p14:creationId xmlns:p14="http://schemas.microsoft.com/office/powerpoint/2010/main" val="170659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DF6A2A-A628-41DB-A8D1-088EEE287D4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341919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F6A2A-A628-41DB-A8D1-088EEE287D4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384518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F6A2A-A628-41DB-A8D1-088EEE287D4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2076556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2AD486-3C05-478F-85C4-C00BCF2E5C74}"/>
              </a:ext>
            </a:extLst>
          </p:cNvPr>
          <p:cNvGrpSpPr/>
          <p:nvPr userDrawn="1"/>
        </p:nvGrpSpPr>
        <p:grpSpPr>
          <a:xfrm>
            <a:off x="1933166" y="0"/>
            <a:ext cx="11502915" cy="6750703"/>
            <a:chOff x="2687161" y="3731096"/>
            <a:chExt cx="5158677" cy="3027467"/>
          </a:xfrm>
          <a:solidFill>
            <a:schemeClr val="bg1">
              <a:alpha val="20000"/>
            </a:schemeClr>
          </a:solidFill>
        </p:grpSpPr>
        <p:sp>
          <p:nvSpPr>
            <p:cNvPr id="3" name="Freeform: Shape 2">
              <a:extLst>
                <a:ext uri="{FF2B5EF4-FFF2-40B4-BE49-F238E27FC236}">
                  <a16:creationId xmlns:a16="http://schemas.microsoft.com/office/drawing/2014/main" id="{24C34644-FB4F-47E1-B7C7-17F28D1EF126}"/>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F0BECD5-F43C-4BC7-BF77-4D2FF68EDE1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A302A40-7D7F-42B3-8A4B-F30B655EF17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BEEAE61-F665-4622-B783-9A52E168FB9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2EB165D-2E31-4A7C-BAE0-4D0792FD6D83}"/>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CCCAF8A-2893-420C-A29B-7DC3E92A8A37}"/>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21A2092-184E-4D4E-B8D2-0F6414082211}"/>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D2E5000-D573-427D-BE7C-A058C52D544A}"/>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7B0F955-B41C-4207-AFF4-9CFB2A839DE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9840B61-F2CE-48A2-92C8-40BEB5E242A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C9303DB-C0CC-421B-825E-1E78C2841953}"/>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88F0F5D-3838-4844-954B-E57C9DB1C149}"/>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B6A446E-EF00-4BED-99D0-58C711E19E7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3C48637-EC3C-4917-A9E5-A04A93AE8C9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A39E4C1-F953-4ED1-95D7-083CE6626196}"/>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95E5709-5BE6-4A42-A843-FCE8F7DC6EEC}"/>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CF8E3C9-0469-487E-B5F4-05C84955A8DC}"/>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CD88A78-C98D-4362-B67C-4BEB33ADBA78}"/>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81BBE22-2155-4ED6-9F0A-C60AD694F46B}"/>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30B1CA7-7F54-43A4-8B8D-61028D25FEAB}"/>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C6AD075-42E6-4117-B2D0-C79E4E7004CC}"/>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1C8F713-3D45-44ED-98B5-FB70A6EE6BF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8AEFFB6-79E5-4D93-ABC6-4CEFEB0C1BF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CCA8596-E37E-42BB-8113-01D84485D525}"/>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849A88D-4C4B-4AAD-90CC-FEFB22A676E5}"/>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A4BC04C-60B5-46D2-96B2-9BCA2052D244}"/>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806A899-602B-471D-A594-547AF6197AA3}"/>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CDF86B5-969F-4BBF-B1C2-CB98E63927BC}"/>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ED341F7-1D69-4DFF-961D-5D932A7672E7}"/>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4B3944F-1AFC-4AF5-80FA-65A8EB58909F}"/>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CC0DB8C-F193-4E46-858E-BA1B37D5B0D5}"/>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9A7EA0-2833-49B0-9823-9E84D0FBFD22}"/>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60E8C16-743C-4D5F-8A50-755B1D1FA859}"/>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CF774F5-74F4-4C05-BB04-167B33ECB39A}"/>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3D053FD-3AE6-494C-9BDC-3092574C809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BEEDC3A-4E64-41B3-B131-DA51FDCD308B}"/>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94BF2E0-303B-4D1B-BC46-3F6BF8403BB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0AABF35-D9A0-4C17-A158-622FB976A301}"/>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790D735-2201-47A2-AF99-0661D5AD948E}"/>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BD61719-1EA5-4853-AB53-4A123FE9507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5C73BFC-A983-4592-BF72-1BAE02741935}"/>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6AEDD92-BFCE-46C8-9E6D-3A4AF394328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3E48FEA-6380-47CA-871E-65250EDB32C0}"/>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BC6C349-4DCD-400C-B984-03883C76DD5B}"/>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19F12CC-88D1-4555-A37A-5CBBCCB2500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700FCD7-14C8-4C40-ACC1-CFCC4A342F35}"/>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E3B51BF-33AE-4A42-A61A-9ADFAEE981F3}"/>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4974F89-4C39-466B-A62A-1322B9D0A64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14C963B-092A-44CE-9593-57E7BF38ADFD}"/>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3FB671F-8F8C-4235-9A05-19D35EC40D74}"/>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0F917CA-6007-46E4-B676-6E8DBE6795BA}"/>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73AEA5D-70DC-42F9-AF96-179F9DEAF2BE}"/>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FC27D76-A9E2-4DFE-A008-D171EF99E775}"/>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4E1AD02-A5C0-4976-A156-FCDD054F6B9C}"/>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C4E426B-27B9-435B-9A18-641DD4E8D4E7}"/>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6904A9B-E4D3-4A43-A493-A6299AFFA973}"/>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36C5A0E-9E5B-410A-93D7-BD898DA7A1DD}"/>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92ED490-3948-4575-96BD-F68B6D0B5F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C9FD75F-1998-48CB-8476-7C3764C225D3}"/>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E30551D-A4CB-43E7-883D-DAF48D35F10F}"/>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086C427-29AD-403B-9FD2-F12C125580A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51D8B00-F57F-4EE8-BF31-C4C6F214CCA0}"/>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5CA207F-CDED-4C6E-A8E9-F51AAC085BC0}"/>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730CBA3-E82B-4859-8C91-90154E98C0C4}"/>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FC5FA34-AA13-4B45-A6FF-027CE8CE8F2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78A3E12-AA48-4EC2-ADAB-F2E0642F712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F99E765-4263-4BE5-8199-A6948CDB795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87C2E4D3-75A6-4EB1-A48B-19A7A0F42E2D}"/>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0E8FD36-D2C1-49B3-A7FD-143320EEF267}"/>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36245E7-A6CC-4BCD-85D3-276064EFF2E2}"/>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09AEADD-D3AC-4F09-86EC-B7E0A9BF618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0E7C330-C1F3-4665-A86A-C368576FAD3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2B33E07-B204-4CB4-9F71-7F11CE4188D6}"/>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39E93F1-EC4B-475F-84B0-779E6B7F4F3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719A2A2-117E-4016-B531-9D89E36D78E8}"/>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501DC8C-AF62-4B05-9145-4CA86322B571}"/>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F10C1198-C9EB-4A8E-BAB1-45AA9EA9C862}"/>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DAD08FA-5485-432D-894D-6E54DF43530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92D01A4-15CB-4578-80DA-B26D0534CBEA}"/>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A329E42-BF77-4796-A372-923152B4FBF9}"/>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FB8B834-D5E7-49E3-BE79-271E01C9D27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9C050F-32FB-453A-B01A-A765694D0F38}"/>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D02E9F4-FD1A-456D-81EE-72B401AF919A}"/>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92BEA82-D200-40ED-8835-3C52E7829AAC}"/>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386BCE6-50B2-4AA1-928F-16E6776863A9}"/>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34D25D-CBFF-4558-B5E8-5F3B04B99118}"/>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A722368-C159-47BF-9307-E262F79F000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D094126-E9C2-400C-8425-094A13D26478}"/>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25C7B0F-8DAF-42B8-8C6B-911410C900A6}"/>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DAAEA52-E11C-483C-9309-EA9A8E9697B3}"/>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467DF2A-C120-4753-9540-E3A881B80311}"/>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7807473-2FEA-44A9-9503-3569101400E9}"/>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98844DC-1498-40A7-B110-608633DAE251}"/>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F72A440-ED67-4F16-A3E8-C181F88401EB}"/>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1805DE8-FC39-4741-BB9F-F04D28F23D17}"/>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90E7FE7-C675-4BD2-BA9E-7CBA8D3396DE}"/>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9212B2C-9016-4562-AC40-9EE118F58D4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FE91EC19-99E7-4B37-A4B4-3D63AED0FABA}"/>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8454DF0-1A65-4CC8-8A9C-BAF98DA39FB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7549BFA-36EB-4CAB-8EC8-B42C37A60358}"/>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750F235-7F2B-4F1D-9E3E-672006CA1977}"/>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D029E22-BE17-4528-88D0-184A3A8766B9}"/>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4A52BC9-E9E6-4323-AF2B-B04B1041CF8C}"/>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0E05F73-F85F-465F-9A21-76C3E9F96F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081410A-403D-4849-93CC-56ED581AB2D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68B6854-6348-49DC-8E84-6574BF86354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E8FDA10-23C3-44B3-9AFB-3DC1F41151B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B6DF835-CA71-4956-9040-0ACBCAB13834}"/>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9040156-DB52-4C7C-AAB9-0AD33706332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D07C7A2-DC00-40A4-928F-FC54969E447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CFDDABD-C98E-46E3-A2BE-D0CF0232B3AC}"/>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E590CC2-6CB2-4014-8284-BB0D283F3222}"/>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grpSp>
        <p:nvGrpSpPr>
          <p:cNvPr id="190" name="Group 189">
            <a:extLst>
              <a:ext uri="{FF2B5EF4-FFF2-40B4-BE49-F238E27FC236}">
                <a16:creationId xmlns:a16="http://schemas.microsoft.com/office/drawing/2014/main" id="{402F1637-7A0B-4503-A9A6-F797B9CF69E8}"/>
              </a:ext>
            </a:extLst>
          </p:cNvPr>
          <p:cNvGrpSpPr/>
          <p:nvPr userDrawn="1"/>
        </p:nvGrpSpPr>
        <p:grpSpPr>
          <a:xfrm flipH="1">
            <a:off x="2215636" y="219729"/>
            <a:ext cx="10244079" cy="6366945"/>
            <a:chOff x="-28777" y="-77352"/>
            <a:chExt cx="2646355" cy="1644774"/>
          </a:xfrm>
          <a:solidFill>
            <a:schemeClr val="bg1">
              <a:alpha val="20000"/>
            </a:schemeClr>
          </a:solidFill>
        </p:grpSpPr>
        <p:cxnSp>
          <p:nvCxnSpPr>
            <p:cNvPr id="191" name="Straight Connector 190">
              <a:extLst>
                <a:ext uri="{FF2B5EF4-FFF2-40B4-BE49-F238E27FC236}">
                  <a16:creationId xmlns:a16="http://schemas.microsoft.com/office/drawing/2014/main" id="{195CB08B-5786-499B-A3B1-F9FCC62905CD}"/>
                </a:ext>
              </a:extLst>
            </p:cNvPr>
            <p:cNvCxnSpPr>
              <a:cxnSpLocks/>
              <a:endCxn id="224" idx="5"/>
            </p:cNvCxnSpPr>
            <p:nvPr userDrawn="1"/>
          </p:nvCxnSpPr>
          <p:spPr>
            <a:xfrm>
              <a:off x="930152" y="838962"/>
              <a:ext cx="518388" cy="15188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F0DACCC-EA6F-4644-9264-51C2DC4AB7A8}"/>
                </a:ext>
              </a:extLst>
            </p:cNvPr>
            <p:cNvCxnSpPr>
              <a:cxnSpLocks/>
              <a:stCxn id="236" idx="3"/>
              <a:endCxn id="236" idx="1"/>
            </p:cNvCxnSpPr>
            <p:nvPr userDrawn="1"/>
          </p:nvCxnSpPr>
          <p:spPr>
            <a:xfrm>
              <a:off x="927404" y="794478"/>
              <a:ext cx="10012" cy="3688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4A8D38E-02C7-4F73-8617-9F75451495E6}"/>
                </a:ext>
              </a:extLst>
            </p:cNvPr>
            <p:cNvCxnSpPr>
              <a:cxnSpLocks/>
              <a:stCxn id="229" idx="2"/>
              <a:endCxn id="234" idx="6"/>
            </p:cNvCxnSpPr>
            <p:nvPr userDrawn="1"/>
          </p:nvCxnSpPr>
          <p:spPr>
            <a:xfrm>
              <a:off x="356983" y="366234"/>
              <a:ext cx="472728" cy="19735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3D578B-E2AF-43FE-B113-434AF1FB7A70}"/>
                </a:ext>
              </a:extLst>
            </p:cNvPr>
            <p:cNvCxnSpPr>
              <a:cxnSpLocks/>
              <a:stCxn id="236" idx="5"/>
              <a:endCxn id="229" idx="1"/>
            </p:cNvCxnSpPr>
            <p:nvPr userDrawn="1"/>
          </p:nvCxnSpPr>
          <p:spPr>
            <a:xfrm flipH="1" flipV="1">
              <a:off x="352822" y="398664"/>
              <a:ext cx="537699" cy="40582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638ECD8-C0DF-4CDB-AFC7-2285C5DB34B1}"/>
                </a:ext>
              </a:extLst>
            </p:cNvPr>
            <p:cNvCxnSpPr>
              <a:cxnSpLocks/>
              <a:stCxn id="224" idx="5"/>
              <a:endCxn id="224" idx="5"/>
            </p:cNvCxnSpPr>
            <p:nvPr userDrawn="1"/>
          </p:nvCxnSpPr>
          <p:spPr>
            <a:xfrm flipH="1">
              <a:off x="1448540" y="990842"/>
              <a:ext cx="0" cy="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0578DA3-588E-4763-B79D-F391E0BCD626}"/>
                </a:ext>
              </a:extLst>
            </p:cNvPr>
            <p:cNvCxnSpPr>
              <a:cxnSpLocks/>
              <a:stCxn id="229" idx="0"/>
              <a:endCxn id="235" idx="4"/>
            </p:cNvCxnSpPr>
            <p:nvPr userDrawn="1"/>
          </p:nvCxnSpPr>
          <p:spPr>
            <a:xfrm>
              <a:off x="326946" y="418653"/>
              <a:ext cx="217472" cy="48720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3BE1075-13F5-4752-A80A-A36F2FBD85D5}"/>
                </a:ext>
              </a:extLst>
            </p:cNvPr>
            <p:cNvCxnSpPr>
              <a:cxnSpLocks/>
              <a:stCxn id="236" idx="4"/>
              <a:endCxn id="234" idx="0"/>
            </p:cNvCxnSpPr>
            <p:nvPr userDrawn="1"/>
          </p:nvCxnSpPr>
          <p:spPr>
            <a:xfrm flipH="1" flipV="1">
              <a:off x="879451" y="592091"/>
              <a:ext cx="27438" cy="19975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7677CD6-829B-4F92-AC53-31FFC7B1CFAE}"/>
                </a:ext>
              </a:extLst>
            </p:cNvPr>
            <p:cNvCxnSpPr>
              <a:cxnSpLocks/>
              <a:stCxn id="224" idx="6"/>
              <a:endCxn id="233" idx="2"/>
            </p:cNvCxnSpPr>
            <p:nvPr userDrawn="1"/>
          </p:nvCxnSpPr>
          <p:spPr>
            <a:xfrm flipH="1">
              <a:off x="694963" y="1021399"/>
              <a:ext cx="758945" cy="19222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4CA0F22-FA94-4B77-946E-A723655FC7DE}"/>
                </a:ext>
              </a:extLst>
            </p:cNvPr>
            <p:cNvCxnSpPr>
              <a:cxnSpLocks/>
              <a:stCxn id="229" idx="7"/>
              <a:endCxn id="231" idx="3"/>
            </p:cNvCxnSpPr>
            <p:nvPr userDrawn="1"/>
          </p:nvCxnSpPr>
          <p:spPr>
            <a:xfrm flipH="1">
              <a:off x="199571" y="414492"/>
              <a:ext cx="94946" cy="71437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DAC99F1-5A4F-402F-9CF5-B615DE22D690}"/>
                </a:ext>
              </a:extLst>
            </p:cNvPr>
            <p:cNvCxnSpPr>
              <a:cxnSpLocks/>
              <a:stCxn id="236" idx="6"/>
              <a:endCxn id="235" idx="2"/>
            </p:cNvCxnSpPr>
            <p:nvPr userDrawn="1"/>
          </p:nvCxnSpPr>
          <p:spPr>
            <a:xfrm rot="9888766" flipV="1">
              <a:off x="569919" y="867396"/>
              <a:ext cx="325630" cy="150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28B9642-F06C-4055-9CCA-42F7095DB765}"/>
                </a:ext>
              </a:extLst>
            </p:cNvPr>
            <p:cNvCxnSpPr>
              <a:cxnSpLocks/>
              <a:stCxn id="228" idx="0"/>
              <a:endCxn id="234" idx="4"/>
            </p:cNvCxnSpPr>
            <p:nvPr userDrawn="1"/>
          </p:nvCxnSpPr>
          <p:spPr>
            <a:xfrm>
              <a:off x="809265" y="86803"/>
              <a:ext cx="48947" cy="4270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2E11B20-D792-4FEB-9E61-BB7E79FC19BD}"/>
                </a:ext>
              </a:extLst>
            </p:cNvPr>
            <p:cNvCxnSpPr>
              <a:cxnSpLocks/>
              <a:stCxn id="235" idx="6"/>
              <a:endCxn id="231" idx="2"/>
            </p:cNvCxnSpPr>
            <p:nvPr userDrawn="1"/>
          </p:nvCxnSpPr>
          <p:spPr>
            <a:xfrm rot="9888766" flipV="1">
              <a:off x="195812" y="982956"/>
              <a:ext cx="352331" cy="12652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ED787334-F808-4DF2-9E0C-AB99909F6D1F}"/>
                </a:ext>
              </a:extLst>
            </p:cNvPr>
            <p:cNvCxnSpPr>
              <a:cxnSpLocks/>
              <a:stCxn id="230" idx="0"/>
              <a:endCxn id="231" idx="4"/>
            </p:cNvCxnSpPr>
            <p:nvPr userDrawn="1"/>
          </p:nvCxnSpPr>
          <p:spPr>
            <a:xfrm>
              <a:off x="19075" y="733170"/>
              <a:ext cx="149723" cy="3917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886FC16-0F8C-4A4C-87BA-5C5E576CB104}"/>
                </a:ext>
              </a:extLst>
            </p:cNvPr>
            <p:cNvCxnSpPr>
              <a:cxnSpLocks/>
              <a:stCxn id="233" idx="1"/>
              <a:endCxn id="231" idx="5"/>
            </p:cNvCxnSpPr>
            <p:nvPr userDrawn="1"/>
          </p:nvCxnSpPr>
          <p:spPr>
            <a:xfrm flipH="1" flipV="1">
              <a:off x="144246" y="1143887"/>
              <a:ext cx="548085" cy="902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8D6AA6D-1AA6-4660-BEA1-9F5EA9F42933}"/>
                </a:ext>
              </a:extLst>
            </p:cNvPr>
            <p:cNvCxnSpPr>
              <a:cxnSpLocks/>
              <a:stCxn id="233" idx="7"/>
              <a:endCxn id="232" idx="3"/>
            </p:cNvCxnSpPr>
            <p:nvPr userDrawn="1"/>
          </p:nvCxnSpPr>
          <p:spPr>
            <a:xfrm flipH="1">
              <a:off x="408479" y="1244149"/>
              <a:ext cx="246968" cy="24756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710A02B-BBC5-4202-9322-E00B497FACAA}"/>
                </a:ext>
              </a:extLst>
            </p:cNvPr>
            <p:cNvCxnSpPr>
              <a:cxnSpLocks/>
              <a:stCxn id="232" idx="5"/>
              <a:endCxn id="231" idx="1"/>
            </p:cNvCxnSpPr>
            <p:nvPr userDrawn="1"/>
          </p:nvCxnSpPr>
          <p:spPr>
            <a:xfrm flipH="1" flipV="1">
              <a:off x="214589" y="1184194"/>
              <a:ext cx="138565" cy="32253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5D93A63-0DF0-464E-A030-3A2FFC5D8621}"/>
                </a:ext>
              </a:extLst>
            </p:cNvPr>
            <p:cNvCxnSpPr>
              <a:cxnSpLocks/>
              <a:stCxn id="232" idx="6"/>
            </p:cNvCxnSpPr>
            <p:nvPr userDrawn="1"/>
          </p:nvCxnSpPr>
          <p:spPr>
            <a:xfrm flipH="1" flipV="1">
              <a:off x="-21567" y="1483634"/>
              <a:ext cx="370772" cy="5387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177BC47-8C8D-49BD-B7A8-A359808A2A92}"/>
                </a:ext>
              </a:extLst>
            </p:cNvPr>
            <p:cNvCxnSpPr>
              <a:cxnSpLocks/>
              <a:stCxn id="225" idx="0"/>
              <a:endCxn id="224" idx="3"/>
            </p:cNvCxnSpPr>
            <p:nvPr userDrawn="1"/>
          </p:nvCxnSpPr>
          <p:spPr>
            <a:xfrm>
              <a:off x="1258667" y="571614"/>
              <a:ext cx="238243" cy="3884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AE52034-D3DF-499B-A1F7-D733D2B757E4}"/>
                </a:ext>
              </a:extLst>
            </p:cNvPr>
            <p:cNvCxnSpPr>
              <a:cxnSpLocks/>
              <a:stCxn id="234" idx="2"/>
              <a:endCxn id="225" idx="6"/>
            </p:cNvCxnSpPr>
            <p:nvPr userDrawn="1"/>
          </p:nvCxnSpPr>
          <p:spPr>
            <a:xfrm rot="9888766" flipH="1" flipV="1">
              <a:off x="913060" y="503264"/>
              <a:ext cx="288080" cy="7740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F0F2BED-0F01-4224-91B4-87132175A300}"/>
                </a:ext>
              </a:extLst>
            </p:cNvPr>
            <p:cNvCxnSpPr>
              <a:cxnSpLocks/>
              <a:stCxn id="228" idx="1"/>
              <a:endCxn id="225" idx="5"/>
            </p:cNvCxnSpPr>
            <p:nvPr userDrawn="1"/>
          </p:nvCxnSpPr>
          <p:spPr>
            <a:xfrm>
              <a:off x="833817" y="67836"/>
              <a:ext cx="376592" cy="4413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5795006-32E0-4D05-A0A7-456D39871687}"/>
                </a:ext>
              </a:extLst>
            </p:cNvPr>
            <p:cNvCxnSpPr>
              <a:cxnSpLocks/>
              <a:stCxn id="227" idx="7"/>
              <a:endCxn id="225" idx="3"/>
            </p:cNvCxnSpPr>
            <p:nvPr userDrawn="1"/>
          </p:nvCxnSpPr>
          <p:spPr>
            <a:xfrm flipH="1">
              <a:off x="1268714" y="-22350"/>
              <a:ext cx="275423" cy="5156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6DA37F0-C777-4995-8EE7-5281037BB5FF}"/>
                </a:ext>
              </a:extLst>
            </p:cNvPr>
            <p:cNvCxnSpPr>
              <a:cxnSpLocks/>
              <a:stCxn id="226" idx="6"/>
              <a:endCxn id="225" idx="2"/>
            </p:cNvCxnSpPr>
            <p:nvPr userDrawn="1"/>
          </p:nvCxnSpPr>
          <p:spPr>
            <a:xfrm rot="9888766">
              <a:off x="1290967" y="464377"/>
              <a:ext cx="408926" cy="7180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1AF0A8F-3729-41F7-9BF5-3B4A17A3EDB4}"/>
                </a:ext>
              </a:extLst>
            </p:cNvPr>
            <p:cNvCxnSpPr>
              <a:cxnSpLocks/>
              <a:stCxn id="239" idx="7"/>
              <a:endCxn id="226" idx="3"/>
            </p:cNvCxnSpPr>
            <p:nvPr userDrawn="1"/>
          </p:nvCxnSpPr>
          <p:spPr>
            <a:xfrm flipH="1">
              <a:off x="1761433" y="90002"/>
              <a:ext cx="398513" cy="34557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88EC35D-92A6-419C-8497-F1608BA4714D}"/>
                </a:ext>
              </a:extLst>
            </p:cNvPr>
            <p:cNvCxnSpPr>
              <a:cxnSpLocks/>
              <a:stCxn id="239" idx="6"/>
              <a:endCxn id="227" idx="2"/>
            </p:cNvCxnSpPr>
            <p:nvPr userDrawn="1"/>
          </p:nvCxnSpPr>
          <p:spPr>
            <a:xfrm flipH="1" flipV="1">
              <a:off x="1583653" y="-52878"/>
              <a:ext cx="563649" cy="1265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87B3C26-59F4-4E3C-AA1C-5BE91A7FD008}"/>
                </a:ext>
              </a:extLst>
            </p:cNvPr>
            <p:cNvCxnSpPr>
              <a:cxnSpLocks/>
            </p:cNvCxnSpPr>
            <p:nvPr userDrawn="1"/>
          </p:nvCxnSpPr>
          <p:spPr>
            <a:xfrm flipH="1" flipV="1">
              <a:off x="2051713" y="-72822"/>
              <a:ext cx="102012" cy="10976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869A1B8-4A34-4D32-B8CC-81A550A53E57}"/>
                </a:ext>
              </a:extLst>
            </p:cNvPr>
            <p:cNvCxnSpPr>
              <a:cxnSpLocks/>
              <a:stCxn id="227" idx="6"/>
              <a:endCxn id="228" idx="2"/>
            </p:cNvCxnSpPr>
            <p:nvPr userDrawn="1"/>
          </p:nvCxnSpPr>
          <p:spPr>
            <a:xfrm flipH="1">
              <a:off x="837766" y="-38718"/>
              <a:ext cx="693727" cy="7578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F4E99CE-346B-481B-818A-8401F049C963}"/>
                </a:ext>
              </a:extLst>
            </p:cNvPr>
            <p:cNvCxnSpPr>
              <a:cxnSpLocks/>
              <a:stCxn id="228" idx="6"/>
              <a:endCxn id="229" idx="3"/>
            </p:cNvCxnSpPr>
            <p:nvPr userDrawn="1"/>
          </p:nvCxnSpPr>
          <p:spPr>
            <a:xfrm flipH="1">
              <a:off x="336994" y="58302"/>
              <a:ext cx="422531" cy="2820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F350559-3DD8-4473-BB06-EC8579795CFD}"/>
                </a:ext>
              </a:extLst>
            </p:cNvPr>
            <p:cNvCxnSpPr>
              <a:cxnSpLocks/>
              <a:stCxn id="230" idx="2"/>
              <a:endCxn id="229" idx="6"/>
            </p:cNvCxnSpPr>
            <p:nvPr userDrawn="1"/>
          </p:nvCxnSpPr>
          <p:spPr>
            <a:xfrm flipV="1">
              <a:off x="38075" y="388616"/>
              <a:ext cx="236453" cy="31139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F4FC849-2E56-4046-88E5-22B199555434}"/>
                </a:ext>
              </a:extLst>
            </p:cNvPr>
            <p:cNvCxnSpPr>
              <a:cxnSpLocks/>
              <a:endCxn id="229" idx="5"/>
            </p:cNvCxnSpPr>
            <p:nvPr userDrawn="1"/>
          </p:nvCxnSpPr>
          <p:spPr>
            <a:xfrm>
              <a:off x="-6090" y="281927"/>
              <a:ext cx="284779" cy="7426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E86FEB0-6FD7-42F3-A63E-84D50CCE6228}"/>
                </a:ext>
              </a:extLst>
            </p:cNvPr>
            <p:cNvCxnSpPr>
              <a:cxnSpLocks/>
              <a:endCxn id="229" idx="3"/>
            </p:cNvCxnSpPr>
            <p:nvPr userDrawn="1"/>
          </p:nvCxnSpPr>
          <p:spPr>
            <a:xfrm flipH="1">
              <a:off x="336994" y="-38809"/>
              <a:ext cx="68920" cy="3791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19AF2DC-E3AF-4AA3-B805-1C3D8A837961}"/>
                </a:ext>
              </a:extLst>
            </p:cNvPr>
            <p:cNvCxnSpPr>
              <a:cxnSpLocks/>
              <a:stCxn id="233" idx="4"/>
              <a:endCxn id="235" idx="0"/>
            </p:cNvCxnSpPr>
            <p:nvPr userDrawn="1"/>
          </p:nvCxnSpPr>
          <p:spPr>
            <a:xfrm flipH="1" flipV="1">
              <a:off x="558578" y="958015"/>
              <a:ext cx="103225" cy="23660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396B8FB-FB61-47F9-ACB8-BB07E67D49E9}"/>
                </a:ext>
              </a:extLst>
            </p:cNvPr>
            <p:cNvCxnSpPr>
              <a:cxnSpLocks/>
              <a:endCxn id="231" idx="6"/>
            </p:cNvCxnSpPr>
            <p:nvPr userDrawn="1"/>
          </p:nvCxnSpPr>
          <p:spPr>
            <a:xfrm>
              <a:off x="-16940" y="1146159"/>
              <a:ext cx="157237" cy="2850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A9A329D-0542-4757-81AE-9EA9610E5ABB}"/>
                </a:ext>
              </a:extLst>
            </p:cNvPr>
            <p:cNvCxnSpPr>
              <a:cxnSpLocks/>
              <a:stCxn id="231" idx="7"/>
            </p:cNvCxnSpPr>
            <p:nvPr userDrawn="1"/>
          </p:nvCxnSpPr>
          <p:spPr>
            <a:xfrm flipH="1">
              <a:off x="-28777" y="1199212"/>
              <a:ext cx="188041" cy="2120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C9B0CC07-CB85-4FC4-BA09-33C76436DDFE}"/>
                </a:ext>
              </a:extLst>
            </p:cNvPr>
            <p:cNvSpPr/>
            <p:nvPr userDrawn="1"/>
          </p:nvSpPr>
          <p:spPr>
            <a:xfrm rot="8852236">
              <a:off x="1447574" y="959105"/>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6DA716E2-D13A-4B3F-B6A6-ADCAC2FCA75F}"/>
                </a:ext>
              </a:extLst>
            </p:cNvPr>
            <p:cNvSpPr/>
            <p:nvPr userDrawn="1"/>
          </p:nvSpPr>
          <p:spPr>
            <a:xfrm rot="9888766">
              <a:off x="1204756" y="487667"/>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216A2077-C5AC-4535-B5D2-831EA4462990}"/>
                </a:ext>
              </a:extLst>
            </p:cNvPr>
            <p:cNvSpPr/>
            <p:nvPr userDrawn="1"/>
          </p:nvSpPr>
          <p:spPr>
            <a:xfrm rot="9888766">
              <a:off x="1700743" y="430210"/>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E452520E-B449-4F5F-951A-D5671DDF1F93}"/>
                </a:ext>
              </a:extLst>
            </p:cNvPr>
            <p:cNvSpPr>
              <a:spLocks noChangeAspect="1"/>
            </p:cNvSpPr>
            <p:nvPr userDrawn="1"/>
          </p:nvSpPr>
          <p:spPr>
            <a:xfrm rot="9888766">
              <a:off x="1530549" y="-7282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A71B5E15-B4EC-44BC-B7E2-4489289357C4}"/>
                </a:ext>
              </a:extLst>
            </p:cNvPr>
            <p:cNvSpPr>
              <a:spLocks noChangeAspect="1"/>
            </p:cNvSpPr>
            <p:nvPr userDrawn="1"/>
          </p:nvSpPr>
          <p:spPr>
            <a:xfrm rot="9888766">
              <a:off x="758109" y="7146"/>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AA30D243-F209-447E-BAD1-3C363E7F52E8}"/>
                </a:ext>
              </a:extLst>
            </p:cNvPr>
            <p:cNvSpPr/>
            <p:nvPr userDrawn="1"/>
          </p:nvSpPr>
          <p:spPr>
            <a:xfrm rot="9888766">
              <a:off x="273036" y="334706"/>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FD55AE56-C2DD-4629-A50E-C76C7384FD50}"/>
                </a:ext>
              </a:extLst>
            </p:cNvPr>
            <p:cNvSpPr>
              <a:spLocks noChangeAspect="1"/>
            </p:cNvSpPr>
            <p:nvPr userDrawn="1"/>
          </p:nvSpPr>
          <p:spPr>
            <a:xfrm rot="9888766">
              <a:off x="-15029" y="680066"/>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7A5E28BC-142E-46D3-B05F-4F6165D4FF26}"/>
                </a:ext>
              </a:extLst>
            </p:cNvPr>
            <p:cNvSpPr/>
            <p:nvPr userDrawn="1"/>
          </p:nvSpPr>
          <p:spPr>
            <a:xfrm rot="9888766">
              <a:off x="138881" y="112350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FDBA8976-FB28-4760-AC0B-AA2315F84399}"/>
                </a:ext>
              </a:extLst>
            </p:cNvPr>
            <p:cNvSpPr/>
            <p:nvPr userDrawn="1"/>
          </p:nvSpPr>
          <p:spPr>
            <a:xfrm rot="9888766">
              <a:off x="347789" y="1486349"/>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8BF20349-4400-494A-9D64-FCC195EB266D}"/>
                </a:ext>
              </a:extLst>
            </p:cNvPr>
            <p:cNvSpPr>
              <a:spLocks noChangeAspect="1"/>
            </p:cNvSpPr>
            <p:nvPr userDrawn="1"/>
          </p:nvSpPr>
          <p:spPr>
            <a:xfrm rot="9888766">
              <a:off x="641859" y="119367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CBAA1505-C36C-4974-8017-14009FE9A8C7}"/>
                </a:ext>
              </a:extLst>
            </p:cNvPr>
            <p:cNvSpPr>
              <a:spLocks noChangeAspect="1"/>
            </p:cNvSpPr>
            <p:nvPr userDrawn="1"/>
          </p:nvSpPr>
          <p:spPr>
            <a:xfrm rot="9888766">
              <a:off x="828295" y="51243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91AD4310-0F28-4858-95C8-F85170B30F85}"/>
                </a:ext>
              </a:extLst>
            </p:cNvPr>
            <p:cNvSpPr>
              <a:spLocks noChangeAspect="1"/>
            </p:cNvSpPr>
            <p:nvPr userDrawn="1"/>
          </p:nvSpPr>
          <p:spPr>
            <a:xfrm rot="9888766">
              <a:off x="524474" y="904911"/>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64CBC16D-0F97-4928-B367-D42B0DFD5B2F}"/>
                </a:ext>
              </a:extLst>
            </p:cNvPr>
            <p:cNvSpPr>
              <a:spLocks noChangeAspect="1"/>
            </p:cNvSpPr>
            <p:nvPr userDrawn="1"/>
          </p:nvSpPr>
          <p:spPr>
            <a:xfrm rot="9888766">
              <a:off x="886945" y="79090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a:extLst>
                <a:ext uri="{FF2B5EF4-FFF2-40B4-BE49-F238E27FC236}">
                  <a16:creationId xmlns:a16="http://schemas.microsoft.com/office/drawing/2014/main" id="{EC9EFA6C-D60B-4D0F-80EB-0CD6E50054FC}"/>
                </a:ext>
              </a:extLst>
            </p:cNvPr>
            <p:cNvCxnSpPr>
              <a:cxnSpLocks/>
              <a:stCxn id="236" idx="2"/>
              <a:endCxn id="225" idx="7"/>
            </p:cNvCxnSpPr>
            <p:nvPr userDrawn="1"/>
          </p:nvCxnSpPr>
          <p:spPr>
            <a:xfrm rot="9888766" flipH="1">
              <a:off x="913165" y="609190"/>
              <a:ext cx="339955" cy="1599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1C098F1-CFE7-47DD-8096-D5283D5EB66B}"/>
                </a:ext>
              </a:extLst>
            </p:cNvPr>
            <p:cNvCxnSpPr>
              <a:cxnSpLocks/>
              <a:stCxn id="226" idx="4"/>
              <a:endCxn id="227" idx="1"/>
            </p:cNvCxnSpPr>
            <p:nvPr userDrawn="1"/>
          </p:nvCxnSpPr>
          <p:spPr>
            <a:xfrm flipH="1" flipV="1">
              <a:off x="1581021" y="-32362"/>
              <a:ext cx="149639" cy="46398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F4053F9F-CE64-48CE-BF34-DD32786A89A0}"/>
                </a:ext>
              </a:extLst>
            </p:cNvPr>
            <p:cNvSpPr>
              <a:spLocks noChangeAspect="1"/>
            </p:cNvSpPr>
            <p:nvPr userDrawn="1"/>
          </p:nvSpPr>
          <p:spPr>
            <a:xfrm rot="9888766">
              <a:off x="2146358" y="39530"/>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177D49F4-0AB0-4B23-A463-897739EBAC3B}"/>
                </a:ext>
              </a:extLst>
            </p:cNvPr>
            <p:cNvCxnSpPr>
              <a:cxnSpLocks/>
              <a:stCxn id="239" idx="3"/>
            </p:cNvCxnSpPr>
            <p:nvPr userDrawn="1"/>
          </p:nvCxnSpPr>
          <p:spPr>
            <a:xfrm flipV="1">
              <a:off x="2186818" y="-72822"/>
              <a:ext cx="51428" cy="1159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5884A83-7726-4453-A3C4-B914F70017E9}"/>
                </a:ext>
              </a:extLst>
            </p:cNvPr>
            <p:cNvCxnSpPr>
              <a:cxnSpLocks/>
              <a:stCxn id="239" idx="1"/>
              <a:endCxn id="248" idx="2"/>
            </p:cNvCxnSpPr>
            <p:nvPr userDrawn="1"/>
          </p:nvCxnSpPr>
          <p:spPr>
            <a:xfrm>
              <a:off x="2196830" y="79990"/>
              <a:ext cx="166170" cy="19780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8C723BB-907D-479D-93B6-36D6CBB6CE6F}"/>
                </a:ext>
              </a:extLst>
            </p:cNvPr>
            <p:cNvCxnSpPr>
              <a:cxnSpLocks/>
              <a:stCxn id="248" idx="3"/>
              <a:endCxn id="226" idx="2"/>
            </p:cNvCxnSpPr>
            <p:nvPr userDrawn="1"/>
          </p:nvCxnSpPr>
          <p:spPr>
            <a:xfrm flipH="1">
              <a:off x="1780400" y="299945"/>
              <a:ext cx="577138" cy="16018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E2CC91F-E0BE-4D02-AF3F-60360EF127F8}"/>
                </a:ext>
              </a:extLst>
            </p:cNvPr>
            <p:cNvCxnSpPr>
              <a:cxnSpLocks/>
              <a:stCxn id="258" idx="7"/>
              <a:endCxn id="232" idx="2"/>
            </p:cNvCxnSpPr>
            <p:nvPr userDrawn="1"/>
          </p:nvCxnSpPr>
          <p:spPr>
            <a:xfrm flipH="1" flipV="1">
              <a:off x="427446" y="1516266"/>
              <a:ext cx="674935" cy="2652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89713DF-FAE1-489F-89E5-956CFBD99126}"/>
                </a:ext>
              </a:extLst>
            </p:cNvPr>
            <p:cNvCxnSpPr>
              <a:cxnSpLocks/>
              <a:stCxn id="226" idx="1"/>
              <a:endCxn id="245" idx="4"/>
            </p:cNvCxnSpPr>
            <p:nvPr/>
          </p:nvCxnSpPr>
          <p:spPr>
            <a:xfrm>
              <a:off x="1776451" y="490900"/>
              <a:ext cx="440756" cy="2819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id="{26EC8522-1675-427E-94F3-2C086C2AE42C}"/>
                </a:ext>
              </a:extLst>
            </p:cNvPr>
            <p:cNvSpPr/>
            <p:nvPr/>
          </p:nvSpPr>
          <p:spPr>
            <a:xfrm rot="8852236">
              <a:off x="2203401" y="768190"/>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a:extLst>
                <a:ext uri="{FF2B5EF4-FFF2-40B4-BE49-F238E27FC236}">
                  <a16:creationId xmlns:a16="http://schemas.microsoft.com/office/drawing/2014/main" id="{C030C014-7CAD-4992-B006-BC3CC3E94EE1}"/>
                </a:ext>
              </a:extLst>
            </p:cNvPr>
            <p:cNvCxnSpPr>
              <a:cxnSpLocks/>
              <a:stCxn id="245" idx="6"/>
              <a:endCxn id="224" idx="1"/>
            </p:cNvCxnSpPr>
            <p:nvPr/>
          </p:nvCxnSpPr>
          <p:spPr>
            <a:xfrm flipH="1">
              <a:off x="1527680" y="813991"/>
              <a:ext cx="680377" cy="1944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877F3C7-C2C9-4594-82AB-D4BA460F9B78}"/>
                </a:ext>
              </a:extLst>
            </p:cNvPr>
            <p:cNvCxnSpPr>
              <a:cxnSpLocks/>
              <a:stCxn id="248" idx="4"/>
              <a:endCxn id="245" idx="2"/>
            </p:cNvCxnSpPr>
            <p:nvPr/>
          </p:nvCxnSpPr>
          <p:spPr>
            <a:xfrm flipH="1">
              <a:off x="2258351" y="319468"/>
              <a:ext cx="110986" cy="4625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B0FA9ADC-B97C-4452-9C39-8561A34F99CE}"/>
                </a:ext>
              </a:extLst>
            </p:cNvPr>
            <p:cNvSpPr/>
            <p:nvPr userDrawn="1"/>
          </p:nvSpPr>
          <p:spPr>
            <a:xfrm rot="2181221">
              <a:off x="2357200" y="265661"/>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B12FF840-1940-4991-9197-31AB8E873AA2}"/>
                </a:ext>
              </a:extLst>
            </p:cNvPr>
            <p:cNvCxnSpPr>
              <a:cxnSpLocks/>
            </p:cNvCxnSpPr>
            <p:nvPr userDrawn="1"/>
          </p:nvCxnSpPr>
          <p:spPr>
            <a:xfrm>
              <a:off x="-19709" y="-45798"/>
              <a:ext cx="321181" cy="38199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95B78714-3053-47FB-965C-129F3329A774}"/>
                </a:ext>
              </a:extLst>
            </p:cNvPr>
            <p:cNvSpPr/>
            <p:nvPr userDrawn="1"/>
          </p:nvSpPr>
          <p:spPr>
            <a:xfrm rot="8852236">
              <a:off x="2545972" y="-969"/>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29717339-8C94-4012-9AD0-F543E9863898}"/>
                </a:ext>
              </a:extLst>
            </p:cNvPr>
            <p:cNvCxnSpPr>
              <a:cxnSpLocks/>
              <a:stCxn id="250" idx="7"/>
              <a:endCxn id="248" idx="0"/>
            </p:cNvCxnSpPr>
            <p:nvPr userDrawn="1"/>
          </p:nvCxnSpPr>
          <p:spPr>
            <a:xfrm flipH="1">
              <a:off x="2404670" y="57928"/>
              <a:ext cx="164636" cy="21353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B3A7D82-B08B-4C3A-A170-493B0B173229}"/>
                </a:ext>
              </a:extLst>
            </p:cNvPr>
            <p:cNvCxnSpPr>
              <a:cxnSpLocks/>
              <a:stCxn id="250" idx="5"/>
              <a:endCxn id="239" idx="1"/>
            </p:cNvCxnSpPr>
            <p:nvPr userDrawn="1"/>
          </p:nvCxnSpPr>
          <p:spPr>
            <a:xfrm flipH="1">
              <a:off x="2196830" y="22365"/>
              <a:ext cx="349852" cy="5762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85B8945-08F4-4974-95D8-04D790E02605}"/>
                </a:ext>
              </a:extLst>
            </p:cNvPr>
            <p:cNvCxnSpPr>
              <a:cxnSpLocks/>
              <a:stCxn id="226" idx="0"/>
              <a:endCxn id="224" idx="2"/>
            </p:cNvCxnSpPr>
            <p:nvPr userDrawn="1"/>
          </p:nvCxnSpPr>
          <p:spPr>
            <a:xfrm flipH="1">
              <a:off x="1522313" y="509867"/>
              <a:ext cx="229586" cy="46801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7EB4363-3C85-49BE-A770-F61020D31F82}"/>
                </a:ext>
              </a:extLst>
            </p:cNvPr>
            <p:cNvCxnSpPr>
              <a:cxnSpLocks/>
              <a:stCxn id="233" idx="2"/>
              <a:endCxn id="236" idx="7"/>
            </p:cNvCxnSpPr>
            <p:nvPr userDrawn="1"/>
          </p:nvCxnSpPr>
          <p:spPr>
            <a:xfrm flipV="1">
              <a:off x="694963" y="841373"/>
              <a:ext cx="205570" cy="37224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95FFD773-EE7F-46B0-B281-7D7FB76B6741}"/>
                </a:ext>
              </a:extLst>
            </p:cNvPr>
            <p:cNvSpPr>
              <a:spLocks noChangeAspect="1"/>
            </p:cNvSpPr>
            <p:nvPr userDrawn="1"/>
          </p:nvSpPr>
          <p:spPr>
            <a:xfrm rot="9888766">
              <a:off x="1530549" y="134090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a:extLst>
                <a:ext uri="{FF2B5EF4-FFF2-40B4-BE49-F238E27FC236}">
                  <a16:creationId xmlns:a16="http://schemas.microsoft.com/office/drawing/2014/main" id="{4C7452A4-8B95-4C59-B502-AAC581D86D4F}"/>
                </a:ext>
              </a:extLst>
            </p:cNvPr>
            <p:cNvCxnSpPr>
              <a:cxnSpLocks/>
              <a:stCxn id="224" idx="0"/>
              <a:endCxn id="255" idx="3"/>
            </p:cNvCxnSpPr>
            <p:nvPr userDrawn="1"/>
          </p:nvCxnSpPr>
          <p:spPr>
            <a:xfrm>
              <a:off x="1509868" y="1033844"/>
              <a:ext cx="61140" cy="31064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A297717-61DD-4960-A894-FE2FA6057F25}"/>
                </a:ext>
              </a:extLst>
            </p:cNvPr>
            <p:cNvCxnSpPr>
              <a:cxnSpLocks/>
              <a:stCxn id="245" idx="6"/>
              <a:endCxn id="255" idx="2"/>
            </p:cNvCxnSpPr>
            <p:nvPr userDrawn="1"/>
          </p:nvCxnSpPr>
          <p:spPr>
            <a:xfrm flipH="1">
              <a:off x="1583653" y="813991"/>
              <a:ext cx="624405" cy="5468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8" name="Oval 257">
              <a:extLst>
                <a:ext uri="{FF2B5EF4-FFF2-40B4-BE49-F238E27FC236}">
                  <a16:creationId xmlns:a16="http://schemas.microsoft.com/office/drawing/2014/main" id="{09CEDB32-0412-465B-A0E4-F8DA8F2218CF}"/>
                </a:ext>
              </a:extLst>
            </p:cNvPr>
            <p:cNvSpPr>
              <a:spLocks noChangeAspect="1"/>
            </p:cNvSpPr>
            <p:nvPr userDrawn="1"/>
          </p:nvSpPr>
          <p:spPr>
            <a:xfrm rot="9888766">
              <a:off x="1088793" y="1492318"/>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a:extLst>
                <a:ext uri="{FF2B5EF4-FFF2-40B4-BE49-F238E27FC236}">
                  <a16:creationId xmlns:a16="http://schemas.microsoft.com/office/drawing/2014/main" id="{FDCC0E9D-E461-4D9E-B03C-2B49F5F43B7E}"/>
                </a:ext>
              </a:extLst>
            </p:cNvPr>
            <p:cNvCxnSpPr>
              <a:cxnSpLocks/>
              <a:stCxn id="224" idx="0"/>
              <a:endCxn id="258" idx="2"/>
            </p:cNvCxnSpPr>
            <p:nvPr userDrawn="1"/>
          </p:nvCxnSpPr>
          <p:spPr>
            <a:xfrm flipH="1">
              <a:off x="1141897" y="1033844"/>
              <a:ext cx="367971" cy="47841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BB17FE1-8A91-4832-AB27-61015B08DA49}"/>
                </a:ext>
              </a:extLst>
            </p:cNvPr>
            <p:cNvCxnSpPr>
              <a:cxnSpLocks/>
              <a:stCxn id="258" idx="5"/>
              <a:endCxn id="233" idx="1"/>
            </p:cNvCxnSpPr>
            <p:nvPr userDrawn="1"/>
          </p:nvCxnSpPr>
          <p:spPr>
            <a:xfrm flipH="1" flipV="1">
              <a:off x="692330" y="1234137"/>
              <a:ext cx="400039" cy="2717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88DF396-A2BE-46B5-BFD6-F6D74223752D}"/>
                </a:ext>
              </a:extLst>
            </p:cNvPr>
            <p:cNvCxnSpPr>
              <a:cxnSpLocks/>
              <a:stCxn id="255" idx="6"/>
              <a:endCxn id="258" idx="1"/>
            </p:cNvCxnSpPr>
            <p:nvPr userDrawn="1"/>
          </p:nvCxnSpPr>
          <p:spPr>
            <a:xfrm flipH="1">
              <a:off x="1139265" y="1375011"/>
              <a:ext cx="392228" cy="15776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1547166-5975-4BB2-9989-8B3589762C5B}"/>
                </a:ext>
              </a:extLst>
            </p:cNvPr>
            <p:cNvCxnSpPr>
              <a:cxnSpLocks/>
              <a:stCxn id="250" idx="3"/>
            </p:cNvCxnSpPr>
            <p:nvPr userDrawn="1"/>
          </p:nvCxnSpPr>
          <p:spPr>
            <a:xfrm flipV="1">
              <a:off x="2582245" y="-77352"/>
              <a:ext cx="35333" cy="7709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E0D6B95-E138-40CA-B279-3EE1E82A53CA}"/>
                </a:ext>
              </a:extLst>
            </p:cNvPr>
            <p:cNvCxnSpPr>
              <a:cxnSpLocks/>
              <a:stCxn id="250" idx="3"/>
            </p:cNvCxnSpPr>
            <p:nvPr userDrawn="1"/>
          </p:nvCxnSpPr>
          <p:spPr>
            <a:xfrm flipH="1" flipV="1">
              <a:off x="2394704" y="-72822"/>
              <a:ext cx="187541" cy="7256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2F11ABE-15EB-408F-B242-0F65F272F29E}"/>
                </a:ext>
              </a:extLst>
            </p:cNvPr>
            <p:cNvCxnSpPr>
              <a:cxnSpLocks/>
              <a:endCxn id="228" idx="4"/>
            </p:cNvCxnSpPr>
            <p:nvPr userDrawn="1"/>
          </p:nvCxnSpPr>
          <p:spPr>
            <a:xfrm>
              <a:off x="759525" y="-45799"/>
              <a:ext cx="28501" cy="543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474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Agenda slide layout">
    <p:spTree>
      <p:nvGrpSpPr>
        <p:cNvPr id="1" name=""/>
        <p:cNvGrpSpPr/>
        <p:nvPr/>
      </p:nvGrpSpPr>
      <p:grpSpPr>
        <a:xfrm>
          <a:off x="0" y="0"/>
          <a:ext cx="0" cy="0"/>
          <a:chOff x="0" y="0"/>
          <a:chExt cx="0" cy="0"/>
        </a:xfrm>
      </p:grpSpPr>
      <p:grpSp>
        <p:nvGrpSpPr>
          <p:cNvPr id="3" name="Graphic 53">
            <a:extLst>
              <a:ext uri="{FF2B5EF4-FFF2-40B4-BE49-F238E27FC236}">
                <a16:creationId xmlns:a16="http://schemas.microsoft.com/office/drawing/2014/main" id="{85AC0054-5108-49B2-A32A-823F0D0F70E8}"/>
              </a:ext>
            </a:extLst>
          </p:cNvPr>
          <p:cNvGrpSpPr/>
          <p:nvPr userDrawn="1"/>
        </p:nvGrpSpPr>
        <p:grpSpPr>
          <a:xfrm>
            <a:off x="3390899" y="1741426"/>
            <a:ext cx="5410202" cy="4772430"/>
            <a:chOff x="533894" y="4192047"/>
            <a:chExt cx="2381250" cy="2100541"/>
          </a:xfrm>
          <a:solidFill>
            <a:schemeClr val="accent4">
              <a:alpha val="10000"/>
            </a:schemeClr>
          </a:solidFill>
        </p:grpSpPr>
        <p:sp>
          <p:nvSpPr>
            <p:cNvPr id="4" name="Freeform: Shape 3">
              <a:extLst>
                <a:ext uri="{FF2B5EF4-FFF2-40B4-BE49-F238E27FC236}">
                  <a16:creationId xmlns:a16="http://schemas.microsoft.com/office/drawing/2014/main" id="{49C2E96E-9E1D-4541-B4C4-6668D48BD62D}"/>
                </a:ext>
              </a:extLst>
            </p:cNvPr>
            <p:cNvSpPr/>
            <p:nvPr/>
          </p:nvSpPr>
          <p:spPr>
            <a:xfrm>
              <a:off x="2442202" y="4537836"/>
              <a:ext cx="315297" cy="421957"/>
            </a:xfrm>
            <a:custGeom>
              <a:avLst/>
              <a:gdLst>
                <a:gd name="connsiteX0" fmla="*/ 236722 w 315297"/>
                <a:gd name="connsiteY0" fmla="*/ 182880 h 421957"/>
                <a:gd name="connsiteX1" fmla="*/ 254820 w 315297"/>
                <a:gd name="connsiteY1" fmla="*/ 280035 h 421957"/>
                <a:gd name="connsiteX2" fmla="*/ 231959 w 315297"/>
                <a:gd name="connsiteY2" fmla="*/ 254318 h 421957"/>
                <a:gd name="connsiteX3" fmla="*/ 231959 w 315297"/>
                <a:gd name="connsiteY3" fmla="*/ 254318 h 421957"/>
                <a:gd name="connsiteX4" fmla="*/ 30029 w 315297"/>
                <a:gd name="connsiteY4" fmla="*/ 98107 h 421957"/>
                <a:gd name="connsiteX5" fmla="*/ 4312 w 315297"/>
                <a:gd name="connsiteY5" fmla="*/ 91440 h 421957"/>
                <a:gd name="connsiteX6" fmla="*/ 9075 w 315297"/>
                <a:gd name="connsiteY6" fmla="*/ 116205 h 421957"/>
                <a:gd name="connsiteX7" fmla="*/ 120517 w 315297"/>
                <a:gd name="connsiteY7" fmla="*/ 239078 h 421957"/>
                <a:gd name="connsiteX8" fmla="*/ 293872 w 315297"/>
                <a:gd name="connsiteY8" fmla="*/ 420053 h 421957"/>
                <a:gd name="connsiteX9" fmla="*/ 300539 w 315297"/>
                <a:gd name="connsiteY9" fmla="*/ 421958 h 421957"/>
                <a:gd name="connsiteX10" fmla="*/ 190050 w 315297"/>
                <a:gd name="connsiteY10" fmla="*/ 0 h 421957"/>
                <a:gd name="connsiteX11" fmla="*/ 233864 w 315297"/>
                <a:gd name="connsiteY11" fmla="*/ 165735 h 421957"/>
                <a:gd name="connsiteX12" fmla="*/ 236722 w 315297"/>
                <a:gd name="connsiteY12" fmla="*/ 182880 h 4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421957">
                  <a:moveTo>
                    <a:pt x="236722" y="182880"/>
                  </a:moveTo>
                  <a:cubicBezTo>
                    <a:pt x="242437" y="214313"/>
                    <a:pt x="248152" y="245745"/>
                    <a:pt x="254820" y="280035"/>
                  </a:cubicBezTo>
                  <a:cubicBezTo>
                    <a:pt x="237675" y="274320"/>
                    <a:pt x="236722" y="262890"/>
                    <a:pt x="231959" y="254318"/>
                  </a:cubicBezTo>
                  <a:cubicBezTo>
                    <a:pt x="231959" y="254318"/>
                    <a:pt x="231959" y="254318"/>
                    <a:pt x="231959" y="254318"/>
                  </a:cubicBezTo>
                  <a:cubicBezTo>
                    <a:pt x="177667" y="184785"/>
                    <a:pt x="102420" y="143828"/>
                    <a:pt x="30029" y="98107"/>
                  </a:cubicBezTo>
                  <a:cubicBezTo>
                    <a:pt x="22409" y="93345"/>
                    <a:pt x="12884" y="84773"/>
                    <a:pt x="4312" y="91440"/>
                  </a:cubicBezTo>
                  <a:cubicBezTo>
                    <a:pt x="-6166" y="100013"/>
                    <a:pt x="5264" y="108585"/>
                    <a:pt x="9075" y="116205"/>
                  </a:cubicBezTo>
                  <a:cubicBezTo>
                    <a:pt x="33839" y="167640"/>
                    <a:pt x="72892" y="207645"/>
                    <a:pt x="120517" y="239078"/>
                  </a:cubicBezTo>
                  <a:cubicBezTo>
                    <a:pt x="191002" y="287655"/>
                    <a:pt x="253867" y="342900"/>
                    <a:pt x="293872" y="420053"/>
                  </a:cubicBezTo>
                  <a:cubicBezTo>
                    <a:pt x="294825" y="421005"/>
                    <a:pt x="297682" y="421005"/>
                    <a:pt x="300539" y="421958"/>
                  </a:cubicBezTo>
                  <a:cubicBezTo>
                    <a:pt x="341497" y="239078"/>
                    <a:pt x="294825" y="54293"/>
                    <a:pt x="190050" y="0"/>
                  </a:cubicBezTo>
                  <a:cubicBezTo>
                    <a:pt x="218625" y="53340"/>
                    <a:pt x="230054" y="108585"/>
                    <a:pt x="233864" y="165735"/>
                  </a:cubicBezTo>
                  <a:cubicBezTo>
                    <a:pt x="234817" y="171450"/>
                    <a:pt x="235770" y="177165"/>
                    <a:pt x="236722" y="18288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396CF97-5E95-41B1-BEED-72A3F9EC78A9}"/>
                </a:ext>
              </a:extLst>
            </p:cNvPr>
            <p:cNvSpPr/>
            <p:nvPr/>
          </p:nvSpPr>
          <p:spPr>
            <a:xfrm>
              <a:off x="901297" y="4360276"/>
              <a:ext cx="1651315" cy="1642193"/>
            </a:xfrm>
            <a:custGeom>
              <a:avLst/>
              <a:gdLst>
                <a:gd name="connsiteX0" fmla="*/ 6929 w 1651315"/>
                <a:gd name="connsiteY0" fmla="*/ 919557 h 1642193"/>
                <a:gd name="connsiteX1" fmla="*/ 966097 w 1651315"/>
                <a:gd name="connsiteY1" fmla="*/ 1631075 h 1642193"/>
                <a:gd name="connsiteX2" fmla="*/ 1524262 w 1651315"/>
                <a:gd name="connsiteY2" fmla="*/ 379490 h 1642193"/>
                <a:gd name="connsiteX3" fmla="*/ 1224224 w 1651315"/>
                <a:gd name="connsiteY3" fmla="*/ 94692 h 1642193"/>
                <a:gd name="connsiteX4" fmla="*/ 1224224 w 1651315"/>
                <a:gd name="connsiteY4" fmla="*/ 94692 h 1642193"/>
                <a:gd name="connsiteX5" fmla="*/ 940379 w 1651315"/>
                <a:gd name="connsiteY5" fmla="*/ 2300 h 1642193"/>
                <a:gd name="connsiteX6" fmla="*/ 908947 w 1651315"/>
                <a:gd name="connsiteY6" fmla="*/ 13730 h 1642193"/>
                <a:gd name="connsiteX7" fmla="*/ 935617 w 1651315"/>
                <a:gd name="connsiteY7" fmla="*/ 29922 h 1642193"/>
                <a:gd name="connsiteX8" fmla="*/ 1343287 w 1651315"/>
                <a:gd name="connsiteY8" fmla="*/ 213755 h 1642193"/>
                <a:gd name="connsiteX9" fmla="*/ 1346144 w 1651315"/>
                <a:gd name="connsiteY9" fmla="*/ 285192 h 1642193"/>
                <a:gd name="connsiteX10" fmla="*/ 1340429 w 1651315"/>
                <a:gd name="connsiteY10" fmla="*/ 289002 h 1642193"/>
                <a:gd name="connsiteX11" fmla="*/ 1340429 w 1651315"/>
                <a:gd name="connsiteY11" fmla="*/ 289002 h 1642193"/>
                <a:gd name="connsiteX12" fmla="*/ 1309949 w 1651315"/>
                <a:gd name="connsiteY12" fmla="*/ 325197 h 1642193"/>
                <a:gd name="connsiteX13" fmla="*/ 1309949 w 1651315"/>
                <a:gd name="connsiteY13" fmla="*/ 325197 h 1642193"/>
                <a:gd name="connsiteX14" fmla="*/ 1309949 w 1651315"/>
                <a:gd name="connsiteY14" fmla="*/ 325197 h 1642193"/>
                <a:gd name="connsiteX15" fmla="*/ 1297567 w 1651315"/>
                <a:gd name="connsiteY15" fmla="*/ 325197 h 1642193"/>
                <a:gd name="connsiteX16" fmla="*/ 1269944 w 1651315"/>
                <a:gd name="connsiteY16" fmla="*/ 300432 h 1642193"/>
                <a:gd name="connsiteX17" fmla="*/ 1181362 w 1651315"/>
                <a:gd name="connsiteY17" fmla="*/ 215660 h 1642193"/>
                <a:gd name="connsiteX18" fmla="*/ 1158502 w 1651315"/>
                <a:gd name="connsiteY18" fmla="*/ 217565 h 1642193"/>
                <a:gd name="connsiteX19" fmla="*/ 1158502 w 1651315"/>
                <a:gd name="connsiteY19" fmla="*/ 237567 h 1642193"/>
                <a:gd name="connsiteX20" fmla="*/ 1180409 w 1651315"/>
                <a:gd name="connsiteY20" fmla="*/ 305195 h 1642193"/>
                <a:gd name="connsiteX21" fmla="*/ 1206127 w 1651315"/>
                <a:gd name="connsiteY21" fmla="*/ 384252 h 1642193"/>
                <a:gd name="connsiteX22" fmla="*/ 1187077 w 1651315"/>
                <a:gd name="connsiteY22" fmla="*/ 439497 h 1642193"/>
                <a:gd name="connsiteX23" fmla="*/ 1151834 w 1651315"/>
                <a:gd name="connsiteY23" fmla="*/ 481407 h 1642193"/>
                <a:gd name="connsiteX24" fmla="*/ 1108019 w 1651315"/>
                <a:gd name="connsiteY24" fmla="*/ 523317 h 1642193"/>
                <a:gd name="connsiteX25" fmla="*/ 1028962 w 1651315"/>
                <a:gd name="connsiteY25" fmla="*/ 567132 h 1642193"/>
                <a:gd name="connsiteX26" fmla="*/ 1016579 w 1651315"/>
                <a:gd name="connsiteY26" fmla="*/ 580467 h 1642193"/>
                <a:gd name="connsiteX27" fmla="*/ 1036582 w 1651315"/>
                <a:gd name="connsiteY27" fmla="*/ 589992 h 1642193"/>
                <a:gd name="connsiteX28" fmla="*/ 1036582 w 1651315"/>
                <a:gd name="connsiteY28" fmla="*/ 589992 h 1642193"/>
                <a:gd name="connsiteX29" fmla="*/ 968002 w 1651315"/>
                <a:gd name="connsiteY29" fmla="*/ 628092 h 1642193"/>
                <a:gd name="connsiteX30" fmla="*/ 940379 w 1651315"/>
                <a:gd name="connsiteY30" fmla="*/ 648095 h 1642193"/>
                <a:gd name="connsiteX31" fmla="*/ 911804 w 1651315"/>
                <a:gd name="connsiteY31" fmla="*/ 667145 h 1642193"/>
                <a:gd name="connsiteX32" fmla="*/ 887039 w 1651315"/>
                <a:gd name="connsiteY32" fmla="*/ 687147 h 1642193"/>
                <a:gd name="connsiteX33" fmla="*/ 885134 w 1651315"/>
                <a:gd name="connsiteY33" fmla="*/ 769062 h 1642193"/>
                <a:gd name="connsiteX34" fmla="*/ 909899 w 1651315"/>
                <a:gd name="connsiteY34" fmla="*/ 806210 h 1642193"/>
                <a:gd name="connsiteX35" fmla="*/ 997529 w 1651315"/>
                <a:gd name="connsiteY35" fmla="*/ 852882 h 1642193"/>
                <a:gd name="connsiteX36" fmla="*/ 988004 w 1651315"/>
                <a:gd name="connsiteY36" fmla="*/ 1083387 h 1642193"/>
                <a:gd name="connsiteX37" fmla="*/ 919424 w 1651315"/>
                <a:gd name="connsiteY37" fmla="*/ 1113867 h 1642193"/>
                <a:gd name="connsiteX38" fmla="*/ 874657 w 1651315"/>
                <a:gd name="connsiteY38" fmla="*/ 1155777 h 1642193"/>
                <a:gd name="connsiteX39" fmla="*/ 908947 w 1651315"/>
                <a:gd name="connsiteY39" fmla="*/ 1220547 h 1642193"/>
                <a:gd name="connsiteX40" fmla="*/ 908947 w 1651315"/>
                <a:gd name="connsiteY40" fmla="*/ 1220547 h 1642193"/>
                <a:gd name="connsiteX41" fmla="*/ 928949 w 1651315"/>
                <a:gd name="connsiteY41" fmla="*/ 1234835 h 1642193"/>
                <a:gd name="connsiteX42" fmla="*/ 999434 w 1651315"/>
                <a:gd name="connsiteY42" fmla="*/ 1385330 h 1642193"/>
                <a:gd name="connsiteX43" fmla="*/ 953714 w 1651315"/>
                <a:gd name="connsiteY43" fmla="*/ 1441527 h 1642193"/>
                <a:gd name="connsiteX44" fmla="*/ 887039 w 1651315"/>
                <a:gd name="connsiteY44" fmla="*/ 1452005 h 1642193"/>
                <a:gd name="connsiteX45" fmla="*/ 870847 w 1651315"/>
                <a:gd name="connsiteY45" fmla="*/ 1467245 h 1642193"/>
                <a:gd name="connsiteX46" fmla="*/ 887039 w 1651315"/>
                <a:gd name="connsiteY46" fmla="*/ 1482485 h 1642193"/>
                <a:gd name="connsiteX47" fmla="*/ 887039 w 1651315"/>
                <a:gd name="connsiteY47" fmla="*/ 1482485 h 1642193"/>
                <a:gd name="connsiteX48" fmla="*/ 897517 w 1651315"/>
                <a:gd name="connsiteY48" fmla="*/ 1480580 h 1642193"/>
                <a:gd name="connsiteX49" fmla="*/ 1072777 w 1651315"/>
                <a:gd name="connsiteY49" fmla="*/ 1432955 h 1642193"/>
                <a:gd name="connsiteX50" fmla="*/ 1129927 w 1651315"/>
                <a:gd name="connsiteY50" fmla="*/ 1403427 h 1642193"/>
                <a:gd name="connsiteX51" fmla="*/ 1260419 w 1651315"/>
                <a:gd name="connsiteY51" fmla="*/ 1317702 h 1642193"/>
                <a:gd name="connsiteX52" fmla="*/ 1299472 w 1651315"/>
                <a:gd name="connsiteY52" fmla="*/ 1318655 h 1642193"/>
                <a:gd name="connsiteX53" fmla="*/ 1327094 w 1651315"/>
                <a:gd name="connsiteY53" fmla="*/ 1346277 h 1642193"/>
                <a:gd name="connsiteX54" fmla="*/ 1319474 w 1651315"/>
                <a:gd name="connsiteY54" fmla="*/ 1443432 h 1642193"/>
                <a:gd name="connsiteX55" fmla="*/ 888944 w 1651315"/>
                <a:gd name="connsiteY55" fmla="*/ 1611072 h 1642193"/>
                <a:gd name="connsiteX56" fmla="*/ 888944 w 1651315"/>
                <a:gd name="connsiteY56" fmla="*/ 1611072 h 1642193"/>
                <a:gd name="connsiteX57" fmla="*/ 699397 w 1651315"/>
                <a:gd name="connsiteY57" fmla="*/ 1604405 h 1642193"/>
                <a:gd name="connsiteX58" fmla="*/ 699397 w 1651315"/>
                <a:gd name="connsiteY58" fmla="*/ 1604405 h 1642193"/>
                <a:gd name="connsiteX59" fmla="*/ 293632 w 1651315"/>
                <a:gd name="connsiteY59" fmla="*/ 1413905 h 1642193"/>
                <a:gd name="connsiteX60" fmla="*/ 293632 w 1651315"/>
                <a:gd name="connsiteY60" fmla="*/ 1378662 h 1642193"/>
                <a:gd name="connsiteX61" fmla="*/ 366022 w 1651315"/>
                <a:gd name="connsiteY61" fmla="*/ 1305320 h 1642193"/>
                <a:gd name="connsiteX62" fmla="*/ 366022 w 1651315"/>
                <a:gd name="connsiteY62" fmla="*/ 1305320 h 1642193"/>
                <a:gd name="connsiteX63" fmla="*/ 383167 w 1651315"/>
                <a:gd name="connsiteY63" fmla="*/ 1312940 h 1642193"/>
                <a:gd name="connsiteX64" fmla="*/ 423172 w 1651315"/>
                <a:gd name="connsiteY64" fmla="*/ 1347230 h 1642193"/>
                <a:gd name="connsiteX65" fmla="*/ 746069 w 1651315"/>
                <a:gd name="connsiteY65" fmla="*/ 1480580 h 1642193"/>
                <a:gd name="connsiteX66" fmla="*/ 751784 w 1651315"/>
                <a:gd name="connsiteY66" fmla="*/ 1481532 h 1642193"/>
                <a:gd name="connsiteX67" fmla="*/ 751784 w 1651315"/>
                <a:gd name="connsiteY67" fmla="*/ 1481532 h 1642193"/>
                <a:gd name="connsiteX68" fmla="*/ 772739 w 1651315"/>
                <a:gd name="connsiteY68" fmla="*/ 1467245 h 1642193"/>
                <a:gd name="connsiteX69" fmla="*/ 749879 w 1651315"/>
                <a:gd name="connsiteY69" fmla="*/ 1448195 h 1642193"/>
                <a:gd name="connsiteX70" fmla="*/ 749879 w 1651315"/>
                <a:gd name="connsiteY70" fmla="*/ 1448195 h 1642193"/>
                <a:gd name="connsiteX71" fmla="*/ 745117 w 1651315"/>
                <a:gd name="connsiteY71" fmla="*/ 1447242 h 1642193"/>
                <a:gd name="connsiteX72" fmla="*/ 408884 w 1651315"/>
                <a:gd name="connsiteY72" fmla="*/ 1299605 h 1642193"/>
                <a:gd name="connsiteX73" fmla="*/ 398407 w 1651315"/>
                <a:gd name="connsiteY73" fmla="*/ 1283412 h 1642193"/>
                <a:gd name="connsiteX74" fmla="*/ 401264 w 1651315"/>
                <a:gd name="connsiteY74" fmla="*/ 1267220 h 1642193"/>
                <a:gd name="connsiteX75" fmla="*/ 537472 w 1651315"/>
                <a:gd name="connsiteY75" fmla="*/ 1227215 h 1642193"/>
                <a:gd name="connsiteX76" fmla="*/ 537472 w 1651315"/>
                <a:gd name="connsiteY76" fmla="*/ 1227215 h 1642193"/>
                <a:gd name="connsiteX77" fmla="*/ 571762 w 1651315"/>
                <a:gd name="connsiteY77" fmla="*/ 1251980 h 1642193"/>
                <a:gd name="connsiteX78" fmla="*/ 744164 w 1651315"/>
                <a:gd name="connsiteY78" fmla="*/ 1315797 h 1642193"/>
                <a:gd name="connsiteX79" fmla="*/ 751784 w 1651315"/>
                <a:gd name="connsiteY79" fmla="*/ 1317702 h 1642193"/>
                <a:gd name="connsiteX80" fmla="*/ 751784 w 1651315"/>
                <a:gd name="connsiteY80" fmla="*/ 1317702 h 1642193"/>
                <a:gd name="connsiteX81" fmla="*/ 770834 w 1651315"/>
                <a:gd name="connsiteY81" fmla="*/ 1301510 h 1642193"/>
                <a:gd name="connsiteX82" fmla="*/ 753689 w 1651315"/>
                <a:gd name="connsiteY82" fmla="*/ 1287222 h 1642193"/>
                <a:gd name="connsiteX83" fmla="*/ 686062 w 1651315"/>
                <a:gd name="connsiteY83" fmla="*/ 1268172 h 1642193"/>
                <a:gd name="connsiteX84" fmla="*/ 686062 w 1651315"/>
                <a:gd name="connsiteY84" fmla="*/ 1268172 h 1642193"/>
                <a:gd name="connsiteX85" fmla="*/ 684157 w 1651315"/>
                <a:gd name="connsiteY85" fmla="*/ 1268172 h 1642193"/>
                <a:gd name="connsiteX86" fmla="*/ 540329 w 1651315"/>
                <a:gd name="connsiteY86" fmla="*/ 1197687 h 1642193"/>
                <a:gd name="connsiteX87" fmla="*/ 516517 w 1651315"/>
                <a:gd name="connsiteY87" fmla="*/ 1182447 h 1642193"/>
                <a:gd name="connsiteX88" fmla="*/ 517469 w 1651315"/>
                <a:gd name="connsiteY88" fmla="*/ 1153872 h 1642193"/>
                <a:gd name="connsiteX89" fmla="*/ 561284 w 1651315"/>
                <a:gd name="connsiteY89" fmla="*/ 1113867 h 1642193"/>
                <a:gd name="connsiteX90" fmla="*/ 640342 w 1651315"/>
                <a:gd name="connsiteY90" fmla="*/ 1105295 h 1642193"/>
                <a:gd name="connsiteX91" fmla="*/ 647009 w 1651315"/>
                <a:gd name="connsiteY91" fmla="*/ 1111010 h 1642193"/>
                <a:gd name="connsiteX92" fmla="*/ 647009 w 1651315"/>
                <a:gd name="connsiteY92" fmla="*/ 1111010 h 1642193"/>
                <a:gd name="connsiteX93" fmla="*/ 682252 w 1651315"/>
                <a:gd name="connsiteY93" fmla="*/ 1111010 h 1642193"/>
                <a:gd name="connsiteX94" fmla="*/ 673679 w 1651315"/>
                <a:gd name="connsiteY94" fmla="*/ 1090055 h 1642193"/>
                <a:gd name="connsiteX95" fmla="*/ 670822 w 1651315"/>
                <a:gd name="connsiteY95" fmla="*/ 1004330 h 1642193"/>
                <a:gd name="connsiteX96" fmla="*/ 686062 w 1651315"/>
                <a:gd name="connsiteY96" fmla="*/ 989090 h 1642193"/>
                <a:gd name="connsiteX97" fmla="*/ 745117 w 1651315"/>
                <a:gd name="connsiteY97" fmla="*/ 975755 h 1642193"/>
                <a:gd name="connsiteX98" fmla="*/ 764167 w 1651315"/>
                <a:gd name="connsiteY98" fmla="*/ 975755 h 1642193"/>
                <a:gd name="connsiteX99" fmla="*/ 761309 w 1651315"/>
                <a:gd name="connsiteY99" fmla="*/ 955752 h 1642193"/>
                <a:gd name="connsiteX100" fmla="*/ 746069 w 1651315"/>
                <a:gd name="connsiteY100" fmla="*/ 930987 h 1642193"/>
                <a:gd name="connsiteX101" fmla="*/ 725114 w 1651315"/>
                <a:gd name="connsiteY101" fmla="*/ 909080 h 1642193"/>
                <a:gd name="connsiteX102" fmla="*/ 708922 w 1651315"/>
                <a:gd name="connsiteY102" fmla="*/ 908127 h 1642193"/>
                <a:gd name="connsiteX103" fmla="*/ 615577 w 1651315"/>
                <a:gd name="connsiteY103" fmla="*/ 839547 h 1642193"/>
                <a:gd name="connsiteX104" fmla="*/ 615577 w 1651315"/>
                <a:gd name="connsiteY104" fmla="*/ 839547 h 1642193"/>
                <a:gd name="connsiteX105" fmla="*/ 615577 w 1651315"/>
                <a:gd name="connsiteY105" fmla="*/ 839547 h 1642193"/>
                <a:gd name="connsiteX106" fmla="*/ 558427 w 1651315"/>
                <a:gd name="connsiteY106" fmla="*/ 724295 h 1642193"/>
                <a:gd name="connsiteX107" fmla="*/ 578429 w 1651315"/>
                <a:gd name="connsiteY107" fmla="*/ 598565 h 1642193"/>
                <a:gd name="connsiteX108" fmla="*/ 582239 w 1651315"/>
                <a:gd name="connsiteY108" fmla="*/ 589040 h 1642193"/>
                <a:gd name="connsiteX109" fmla="*/ 582239 w 1651315"/>
                <a:gd name="connsiteY109" fmla="*/ 589040 h 1642193"/>
                <a:gd name="connsiteX110" fmla="*/ 593669 w 1651315"/>
                <a:gd name="connsiteY110" fmla="*/ 568085 h 1642193"/>
                <a:gd name="connsiteX111" fmla="*/ 593669 w 1651315"/>
                <a:gd name="connsiteY111" fmla="*/ 568085 h 1642193"/>
                <a:gd name="connsiteX112" fmla="*/ 546997 w 1651315"/>
                <a:gd name="connsiteY112" fmla="*/ 524270 h 1642193"/>
                <a:gd name="connsiteX113" fmla="*/ 557474 w 1651315"/>
                <a:gd name="connsiteY113" fmla="*/ 431877 h 1642193"/>
                <a:gd name="connsiteX114" fmla="*/ 729877 w 1651315"/>
                <a:gd name="connsiteY114" fmla="*/ 357582 h 1642193"/>
                <a:gd name="connsiteX115" fmla="*/ 750832 w 1651315"/>
                <a:gd name="connsiteY115" fmla="*/ 335675 h 1642193"/>
                <a:gd name="connsiteX116" fmla="*/ 723209 w 1651315"/>
                <a:gd name="connsiteY116" fmla="*/ 330912 h 1642193"/>
                <a:gd name="connsiteX117" fmla="*/ 624149 w 1651315"/>
                <a:gd name="connsiteY117" fmla="*/ 360440 h 1642193"/>
                <a:gd name="connsiteX118" fmla="*/ 624149 w 1651315"/>
                <a:gd name="connsiteY118" fmla="*/ 360440 h 1642193"/>
                <a:gd name="connsiteX119" fmla="*/ 624149 w 1651315"/>
                <a:gd name="connsiteY119" fmla="*/ 360440 h 1642193"/>
                <a:gd name="connsiteX120" fmla="*/ 497467 w 1651315"/>
                <a:gd name="connsiteY120" fmla="*/ 442355 h 1642193"/>
                <a:gd name="connsiteX121" fmla="*/ 466987 w 1651315"/>
                <a:gd name="connsiteY121" fmla="*/ 446165 h 1642193"/>
                <a:gd name="connsiteX122" fmla="*/ 466987 w 1651315"/>
                <a:gd name="connsiteY122" fmla="*/ 446165 h 1642193"/>
                <a:gd name="connsiteX123" fmla="*/ 466034 w 1651315"/>
                <a:gd name="connsiteY123" fmla="*/ 430925 h 1642193"/>
                <a:gd name="connsiteX124" fmla="*/ 512707 w 1651315"/>
                <a:gd name="connsiteY124" fmla="*/ 392825 h 1642193"/>
                <a:gd name="connsiteX125" fmla="*/ 601289 w 1651315"/>
                <a:gd name="connsiteY125" fmla="*/ 351867 h 1642193"/>
                <a:gd name="connsiteX126" fmla="*/ 601289 w 1651315"/>
                <a:gd name="connsiteY126" fmla="*/ 351867 h 1642193"/>
                <a:gd name="connsiteX127" fmla="*/ 711779 w 1651315"/>
                <a:gd name="connsiteY127" fmla="*/ 258522 h 1642193"/>
                <a:gd name="connsiteX128" fmla="*/ 751784 w 1651315"/>
                <a:gd name="connsiteY128" fmla="*/ 166130 h 1642193"/>
                <a:gd name="connsiteX129" fmla="*/ 717494 w 1651315"/>
                <a:gd name="connsiteY129" fmla="*/ 145175 h 1642193"/>
                <a:gd name="connsiteX130" fmla="*/ 638437 w 1651315"/>
                <a:gd name="connsiteY130" fmla="*/ 176607 h 1642193"/>
                <a:gd name="connsiteX131" fmla="*/ 498419 w 1651315"/>
                <a:gd name="connsiteY131" fmla="*/ 315672 h 1642193"/>
                <a:gd name="connsiteX132" fmla="*/ 452699 w 1651315"/>
                <a:gd name="connsiteY132" fmla="*/ 417590 h 1642193"/>
                <a:gd name="connsiteX133" fmla="*/ 432697 w 1651315"/>
                <a:gd name="connsiteY133" fmla="*/ 409970 h 1642193"/>
                <a:gd name="connsiteX134" fmla="*/ 432697 w 1651315"/>
                <a:gd name="connsiteY134" fmla="*/ 409970 h 1642193"/>
                <a:gd name="connsiteX135" fmla="*/ 437459 w 1651315"/>
                <a:gd name="connsiteY135" fmla="*/ 317577 h 1642193"/>
                <a:gd name="connsiteX136" fmla="*/ 466034 w 1651315"/>
                <a:gd name="connsiteY136" fmla="*/ 296622 h 1642193"/>
                <a:gd name="connsiteX137" fmla="*/ 484132 w 1651315"/>
                <a:gd name="connsiteY137" fmla="*/ 252807 h 1642193"/>
                <a:gd name="connsiteX138" fmla="*/ 362212 w 1651315"/>
                <a:gd name="connsiteY138" fmla="*/ 333770 h 1642193"/>
                <a:gd name="connsiteX139" fmla="*/ 293632 w 1651315"/>
                <a:gd name="connsiteY139" fmla="*/ 273762 h 1642193"/>
                <a:gd name="connsiteX140" fmla="*/ 296489 w 1651315"/>
                <a:gd name="connsiteY140" fmla="*/ 223280 h 1642193"/>
                <a:gd name="connsiteX141" fmla="*/ 711779 w 1651315"/>
                <a:gd name="connsiteY141" fmla="*/ 31827 h 1642193"/>
                <a:gd name="connsiteX142" fmla="*/ 737497 w 1651315"/>
                <a:gd name="connsiteY142" fmla="*/ 15635 h 1642193"/>
                <a:gd name="connsiteX143" fmla="*/ 708922 w 1651315"/>
                <a:gd name="connsiteY143" fmla="*/ 5157 h 1642193"/>
                <a:gd name="connsiteX144" fmla="*/ 600337 w 1651315"/>
                <a:gd name="connsiteY144" fmla="*/ 27065 h 1642193"/>
                <a:gd name="connsiteX145" fmla="*/ 6929 w 1651315"/>
                <a:gd name="connsiteY145" fmla="*/ 919557 h 1642193"/>
                <a:gd name="connsiteX146" fmla="*/ 1376624 w 1651315"/>
                <a:gd name="connsiteY146" fmla="*/ 294717 h 1642193"/>
                <a:gd name="connsiteX147" fmla="*/ 1429012 w 1651315"/>
                <a:gd name="connsiteY147" fmla="*/ 297575 h 1642193"/>
                <a:gd name="connsiteX148" fmla="*/ 1623322 w 1651315"/>
                <a:gd name="connsiteY148" fmla="*/ 807162 h 1642193"/>
                <a:gd name="connsiteX149" fmla="*/ 1495687 w 1651315"/>
                <a:gd name="connsiteY149" fmla="*/ 809067 h 1642193"/>
                <a:gd name="connsiteX150" fmla="*/ 1482352 w 1651315"/>
                <a:gd name="connsiteY150" fmla="*/ 743345 h 1642193"/>
                <a:gd name="connsiteX151" fmla="*/ 1482352 w 1651315"/>
                <a:gd name="connsiteY151" fmla="*/ 743345 h 1642193"/>
                <a:gd name="connsiteX152" fmla="*/ 1482352 w 1651315"/>
                <a:gd name="connsiteY152" fmla="*/ 742392 h 1642193"/>
                <a:gd name="connsiteX153" fmla="*/ 1424249 w 1651315"/>
                <a:gd name="connsiteY153" fmla="*/ 536652 h 1642193"/>
                <a:gd name="connsiteX154" fmla="*/ 1413772 w 1651315"/>
                <a:gd name="connsiteY154" fmla="*/ 483312 h 1642193"/>
                <a:gd name="connsiteX155" fmla="*/ 1329952 w 1651315"/>
                <a:gd name="connsiteY155" fmla="*/ 387110 h 1642193"/>
                <a:gd name="connsiteX156" fmla="*/ 1314712 w 1651315"/>
                <a:gd name="connsiteY156" fmla="*/ 359487 h 1642193"/>
                <a:gd name="connsiteX157" fmla="*/ 1317569 w 1651315"/>
                <a:gd name="connsiteY157" fmla="*/ 350915 h 1642193"/>
                <a:gd name="connsiteX158" fmla="*/ 1376624 w 1651315"/>
                <a:gd name="connsiteY158" fmla="*/ 294717 h 1642193"/>
                <a:gd name="connsiteX159" fmla="*/ 1423297 w 1651315"/>
                <a:gd name="connsiteY159" fmla="*/ 809067 h 1642193"/>
                <a:gd name="connsiteX160" fmla="*/ 1346144 w 1651315"/>
                <a:gd name="connsiteY160" fmla="*/ 810020 h 1642193"/>
                <a:gd name="connsiteX161" fmla="*/ 1346144 w 1651315"/>
                <a:gd name="connsiteY161" fmla="*/ 810020 h 1642193"/>
                <a:gd name="connsiteX162" fmla="*/ 1345192 w 1651315"/>
                <a:gd name="connsiteY162" fmla="*/ 810020 h 1642193"/>
                <a:gd name="connsiteX163" fmla="*/ 1342334 w 1651315"/>
                <a:gd name="connsiteY163" fmla="*/ 810020 h 1642193"/>
                <a:gd name="connsiteX164" fmla="*/ 1337572 w 1651315"/>
                <a:gd name="connsiteY164" fmla="*/ 810020 h 1642193"/>
                <a:gd name="connsiteX165" fmla="*/ 1323284 w 1651315"/>
                <a:gd name="connsiteY165" fmla="*/ 809067 h 1642193"/>
                <a:gd name="connsiteX166" fmla="*/ 1317569 w 1651315"/>
                <a:gd name="connsiteY166" fmla="*/ 779540 h 1642193"/>
                <a:gd name="connsiteX167" fmla="*/ 1316617 w 1651315"/>
                <a:gd name="connsiteY167" fmla="*/ 695720 h 1642193"/>
                <a:gd name="connsiteX168" fmla="*/ 1316617 w 1651315"/>
                <a:gd name="connsiteY168" fmla="*/ 695720 h 1642193"/>
                <a:gd name="connsiteX169" fmla="*/ 1325189 w 1651315"/>
                <a:gd name="connsiteY169" fmla="*/ 669050 h 1642193"/>
                <a:gd name="connsiteX170" fmla="*/ 1326142 w 1651315"/>
                <a:gd name="connsiteY170" fmla="*/ 658572 h 1642193"/>
                <a:gd name="connsiteX171" fmla="*/ 1280422 w 1651315"/>
                <a:gd name="connsiteY171" fmla="*/ 516650 h 1642193"/>
                <a:gd name="connsiteX172" fmla="*/ 1271849 w 1651315"/>
                <a:gd name="connsiteY172" fmla="*/ 499505 h 1642193"/>
                <a:gd name="connsiteX173" fmla="*/ 1252799 w 1651315"/>
                <a:gd name="connsiteY173" fmla="*/ 489980 h 1642193"/>
                <a:gd name="connsiteX174" fmla="*/ 1268039 w 1651315"/>
                <a:gd name="connsiteY174" fmla="*/ 521412 h 1642193"/>
                <a:gd name="connsiteX175" fmla="*/ 1310902 w 1651315"/>
                <a:gd name="connsiteY175" fmla="*/ 640475 h 1642193"/>
                <a:gd name="connsiteX176" fmla="*/ 1311854 w 1651315"/>
                <a:gd name="connsiteY176" fmla="*/ 646190 h 1642193"/>
                <a:gd name="connsiteX177" fmla="*/ 1302329 w 1651315"/>
                <a:gd name="connsiteY177" fmla="*/ 663335 h 1642193"/>
                <a:gd name="connsiteX178" fmla="*/ 1256609 w 1651315"/>
                <a:gd name="connsiteY178" fmla="*/ 548082 h 1642193"/>
                <a:gd name="connsiteX179" fmla="*/ 1202317 w 1651315"/>
                <a:gd name="connsiteY179" fmla="*/ 490932 h 1642193"/>
                <a:gd name="connsiteX180" fmla="*/ 1197554 w 1651315"/>
                <a:gd name="connsiteY180" fmla="*/ 486170 h 1642193"/>
                <a:gd name="connsiteX181" fmla="*/ 1197554 w 1651315"/>
                <a:gd name="connsiteY181" fmla="*/ 486170 h 1642193"/>
                <a:gd name="connsiteX182" fmla="*/ 1273754 w 1651315"/>
                <a:gd name="connsiteY182" fmla="*/ 469977 h 1642193"/>
                <a:gd name="connsiteX183" fmla="*/ 1288994 w 1651315"/>
                <a:gd name="connsiteY183" fmla="*/ 484265 h 1642193"/>
                <a:gd name="connsiteX184" fmla="*/ 1356622 w 1651315"/>
                <a:gd name="connsiteY184" fmla="*/ 536652 h 1642193"/>
                <a:gd name="connsiteX185" fmla="*/ 1409962 w 1651315"/>
                <a:gd name="connsiteY185" fmla="*/ 565227 h 1642193"/>
                <a:gd name="connsiteX186" fmla="*/ 1411867 w 1651315"/>
                <a:gd name="connsiteY186" fmla="*/ 570942 h 1642193"/>
                <a:gd name="connsiteX187" fmla="*/ 1459492 w 1651315"/>
                <a:gd name="connsiteY187" fmla="*/ 763347 h 1642193"/>
                <a:gd name="connsiteX188" fmla="*/ 1460444 w 1651315"/>
                <a:gd name="connsiteY188" fmla="*/ 771920 h 1642193"/>
                <a:gd name="connsiteX189" fmla="*/ 1423297 w 1651315"/>
                <a:gd name="connsiteY189" fmla="*/ 809067 h 1642193"/>
                <a:gd name="connsiteX190" fmla="*/ 1234702 w 1651315"/>
                <a:gd name="connsiteY190" fmla="*/ 690957 h 1642193"/>
                <a:gd name="connsiteX191" fmla="*/ 1219462 w 1651315"/>
                <a:gd name="connsiteY191" fmla="*/ 669050 h 1642193"/>
                <a:gd name="connsiteX192" fmla="*/ 1197554 w 1651315"/>
                <a:gd name="connsiteY192" fmla="*/ 674765 h 1642193"/>
                <a:gd name="connsiteX193" fmla="*/ 1166122 w 1651315"/>
                <a:gd name="connsiteY193" fmla="*/ 673812 h 1642193"/>
                <a:gd name="connsiteX194" fmla="*/ 1095637 w 1651315"/>
                <a:gd name="connsiteY194" fmla="*/ 618567 h 1642193"/>
                <a:gd name="connsiteX195" fmla="*/ 1089922 w 1651315"/>
                <a:gd name="connsiteY195" fmla="*/ 612852 h 1642193"/>
                <a:gd name="connsiteX196" fmla="*/ 1097542 w 1651315"/>
                <a:gd name="connsiteY196" fmla="*/ 569990 h 1642193"/>
                <a:gd name="connsiteX197" fmla="*/ 1153739 w 1651315"/>
                <a:gd name="connsiteY197" fmla="*/ 515697 h 1642193"/>
                <a:gd name="connsiteX198" fmla="*/ 1189934 w 1651315"/>
                <a:gd name="connsiteY198" fmla="*/ 518555 h 1642193"/>
                <a:gd name="connsiteX199" fmla="*/ 1220414 w 1651315"/>
                <a:gd name="connsiteY199" fmla="*/ 589040 h 1642193"/>
                <a:gd name="connsiteX200" fmla="*/ 1235654 w 1651315"/>
                <a:gd name="connsiteY200" fmla="*/ 610947 h 1642193"/>
                <a:gd name="connsiteX201" fmla="*/ 1266134 w 1651315"/>
                <a:gd name="connsiteY201" fmla="*/ 707150 h 1642193"/>
                <a:gd name="connsiteX202" fmla="*/ 1266134 w 1651315"/>
                <a:gd name="connsiteY202" fmla="*/ 707150 h 1642193"/>
                <a:gd name="connsiteX203" fmla="*/ 1266134 w 1651315"/>
                <a:gd name="connsiteY203" fmla="*/ 707150 h 1642193"/>
                <a:gd name="connsiteX204" fmla="*/ 1268039 w 1651315"/>
                <a:gd name="connsiteY204" fmla="*/ 711912 h 1642193"/>
                <a:gd name="connsiteX205" fmla="*/ 1270897 w 1651315"/>
                <a:gd name="connsiteY205" fmla="*/ 720485 h 1642193"/>
                <a:gd name="connsiteX206" fmla="*/ 1289947 w 1651315"/>
                <a:gd name="connsiteY206" fmla="*/ 755727 h 1642193"/>
                <a:gd name="connsiteX207" fmla="*/ 1294709 w 1651315"/>
                <a:gd name="connsiteY207" fmla="*/ 757632 h 1642193"/>
                <a:gd name="connsiteX208" fmla="*/ 1237559 w 1651315"/>
                <a:gd name="connsiteY208" fmla="*/ 807162 h 1642193"/>
                <a:gd name="connsiteX209" fmla="*/ 1186124 w 1651315"/>
                <a:gd name="connsiteY209" fmla="*/ 799542 h 1642193"/>
                <a:gd name="connsiteX210" fmla="*/ 1232797 w 1651315"/>
                <a:gd name="connsiteY210" fmla="*/ 746202 h 1642193"/>
                <a:gd name="connsiteX211" fmla="*/ 1265182 w 1651315"/>
                <a:gd name="connsiteY211" fmla="*/ 716675 h 1642193"/>
                <a:gd name="connsiteX212" fmla="*/ 1234702 w 1651315"/>
                <a:gd name="connsiteY212" fmla="*/ 690957 h 1642193"/>
                <a:gd name="connsiteX213" fmla="*/ 1070872 w 1651315"/>
                <a:gd name="connsiteY213" fmla="*/ 629045 h 1642193"/>
                <a:gd name="connsiteX214" fmla="*/ 1079444 w 1651315"/>
                <a:gd name="connsiteY214" fmla="*/ 637617 h 1642193"/>
                <a:gd name="connsiteX215" fmla="*/ 1079444 w 1651315"/>
                <a:gd name="connsiteY215" fmla="*/ 637617 h 1642193"/>
                <a:gd name="connsiteX216" fmla="*/ 1054679 w 1651315"/>
                <a:gd name="connsiteY216" fmla="*/ 663335 h 1642193"/>
                <a:gd name="connsiteX217" fmla="*/ 1045154 w 1651315"/>
                <a:gd name="connsiteY217" fmla="*/ 623330 h 1642193"/>
                <a:gd name="connsiteX218" fmla="*/ 1063252 w 1651315"/>
                <a:gd name="connsiteY218" fmla="*/ 621425 h 1642193"/>
                <a:gd name="connsiteX219" fmla="*/ 1070872 w 1651315"/>
                <a:gd name="connsiteY219" fmla="*/ 629045 h 1642193"/>
                <a:gd name="connsiteX220" fmla="*/ 1033724 w 1651315"/>
                <a:gd name="connsiteY220" fmla="*/ 1085292 h 1642193"/>
                <a:gd name="connsiteX221" fmla="*/ 1048964 w 1651315"/>
                <a:gd name="connsiteY221" fmla="*/ 1079577 h 1642193"/>
                <a:gd name="connsiteX222" fmla="*/ 1090874 w 1651315"/>
                <a:gd name="connsiteY222" fmla="*/ 1111010 h 1642193"/>
                <a:gd name="connsiteX223" fmla="*/ 1039439 w 1651315"/>
                <a:gd name="connsiteY223" fmla="*/ 1099580 h 1642193"/>
                <a:gd name="connsiteX224" fmla="*/ 1033724 w 1651315"/>
                <a:gd name="connsiteY224" fmla="*/ 1085292 h 1642193"/>
                <a:gd name="connsiteX225" fmla="*/ 1128974 w 1651315"/>
                <a:gd name="connsiteY225" fmla="*/ 1072910 h 1642193"/>
                <a:gd name="connsiteX226" fmla="*/ 1128022 w 1651315"/>
                <a:gd name="connsiteY226" fmla="*/ 970992 h 1642193"/>
                <a:gd name="connsiteX227" fmla="*/ 1163264 w 1651315"/>
                <a:gd name="connsiteY227" fmla="*/ 930035 h 1642193"/>
                <a:gd name="connsiteX228" fmla="*/ 1224224 w 1651315"/>
                <a:gd name="connsiteY228" fmla="*/ 912890 h 1642193"/>
                <a:gd name="connsiteX229" fmla="*/ 1248989 w 1651315"/>
                <a:gd name="connsiteY229" fmla="*/ 886220 h 1642193"/>
                <a:gd name="connsiteX230" fmla="*/ 1225177 w 1651315"/>
                <a:gd name="connsiteY230" fmla="*/ 873837 h 1642193"/>
                <a:gd name="connsiteX231" fmla="*/ 1204222 w 1651315"/>
                <a:gd name="connsiteY231" fmla="*/ 848120 h 1642193"/>
                <a:gd name="connsiteX232" fmla="*/ 1229939 w 1651315"/>
                <a:gd name="connsiteY232" fmla="*/ 837642 h 1642193"/>
                <a:gd name="connsiteX233" fmla="*/ 1250894 w 1651315"/>
                <a:gd name="connsiteY233" fmla="*/ 836690 h 1642193"/>
                <a:gd name="connsiteX234" fmla="*/ 1288042 w 1651315"/>
                <a:gd name="connsiteY234" fmla="*/ 844310 h 1642193"/>
                <a:gd name="connsiteX235" fmla="*/ 1295662 w 1651315"/>
                <a:gd name="connsiteY235" fmla="*/ 880505 h 1642193"/>
                <a:gd name="connsiteX236" fmla="*/ 1173742 w 1651315"/>
                <a:gd name="connsiteY236" fmla="*/ 1138632 h 1642193"/>
                <a:gd name="connsiteX237" fmla="*/ 1159454 w 1651315"/>
                <a:gd name="connsiteY237" fmla="*/ 1130060 h 1642193"/>
                <a:gd name="connsiteX238" fmla="*/ 1156597 w 1651315"/>
                <a:gd name="connsiteY238" fmla="*/ 1116725 h 1642193"/>
                <a:gd name="connsiteX239" fmla="*/ 1132784 w 1651315"/>
                <a:gd name="connsiteY239" fmla="*/ 1077672 h 1642193"/>
                <a:gd name="connsiteX240" fmla="*/ 1128974 w 1651315"/>
                <a:gd name="connsiteY240" fmla="*/ 1072910 h 1642193"/>
                <a:gd name="connsiteX241" fmla="*/ 1239464 w 1651315"/>
                <a:gd name="connsiteY241" fmla="*/ 1298652 h 1642193"/>
                <a:gd name="connsiteX242" fmla="*/ 1160407 w 1651315"/>
                <a:gd name="connsiteY242" fmla="*/ 1358660 h 1642193"/>
                <a:gd name="connsiteX243" fmla="*/ 1159454 w 1651315"/>
                <a:gd name="connsiteY243" fmla="*/ 1342467 h 1642193"/>
                <a:gd name="connsiteX244" fmla="*/ 1174694 w 1651315"/>
                <a:gd name="connsiteY244" fmla="*/ 1258647 h 1642193"/>
                <a:gd name="connsiteX245" fmla="*/ 1166122 w 1651315"/>
                <a:gd name="connsiteY245" fmla="*/ 1218642 h 1642193"/>
                <a:gd name="connsiteX246" fmla="*/ 1161359 w 1651315"/>
                <a:gd name="connsiteY246" fmla="*/ 1191972 h 1642193"/>
                <a:gd name="connsiteX247" fmla="*/ 1173742 w 1651315"/>
                <a:gd name="connsiteY247" fmla="*/ 1187210 h 1642193"/>
                <a:gd name="connsiteX248" fmla="*/ 1240417 w 1651315"/>
                <a:gd name="connsiteY248" fmla="*/ 1255790 h 1642193"/>
                <a:gd name="connsiteX249" fmla="*/ 1239464 w 1651315"/>
                <a:gd name="connsiteY249" fmla="*/ 1298652 h 1642193"/>
                <a:gd name="connsiteX250" fmla="*/ 1306139 w 1651315"/>
                <a:gd name="connsiteY250" fmla="*/ 1231025 h 1642193"/>
                <a:gd name="connsiteX251" fmla="*/ 1279469 w 1651315"/>
                <a:gd name="connsiteY251" fmla="*/ 1250075 h 1642193"/>
                <a:gd name="connsiteX252" fmla="*/ 1273754 w 1651315"/>
                <a:gd name="connsiteY252" fmla="*/ 1222452 h 1642193"/>
                <a:gd name="connsiteX253" fmla="*/ 1267087 w 1651315"/>
                <a:gd name="connsiteY253" fmla="*/ 1187210 h 1642193"/>
                <a:gd name="connsiteX254" fmla="*/ 1249942 w 1651315"/>
                <a:gd name="connsiteY254" fmla="*/ 1163397 h 1642193"/>
                <a:gd name="connsiteX255" fmla="*/ 1234702 w 1651315"/>
                <a:gd name="connsiteY255" fmla="*/ 1183400 h 1642193"/>
                <a:gd name="connsiteX256" fmla="*/ 1218509 w 1651315"/>
                <a:gd name="connsiteY256" fmla="*/ 1191020 h 1642193"/>
                <a:gd name="connsiteX257" fmla="*/ 1201364 w 1651315"/>
                <a:gd name="connsiteY257" fmla="*/ 1151967 h 1642193"/>
                <a:gd name="connsiteX258" fmla="*/ 1246132 w 1651315"/>
                <a:gd name="connsiteY258" fmla="*/ 1091960 h 1642193"/>
                <a:gd name="connsiteX259" fmla="*/ 1334714 w 1651315"/>
                <a:gd name="connsiteY259" fmla="*/ 849072 h 1642193"/>
                <a:gd name="connsiteX260" fmla="*/ 1392817 w 1651315"/>
                <a:gd name="connsiteY260" fmla="*/ 838595 h 1642193"/>
                <a:gd name="connsiteX261" fmla="*/ 1454729 w 1651315"/>
                <a:gd name="connsiteY261" fmla="*/ 845262 h 1642193"/>
                <a:gd name="connsiteX262" fmla="*/ 1462349 w 1651315"/>
                <a:gd name="connsiteY262" fmla="*/ 859550 h 1642193"/>
                <a:gd name="connsiteX263" fmla="*/ 1306139 w 1651315"/>
                <a:gd name="connsiteY263" fmla="*/ 1231025 h 1642193"/>
                <a:gd name="connsiteX264" fmla="*/ 1359479 w 1651315"/>
                <a:gd name="connsiteY264" fmla="*/ 1210070 h 1642193"/>
                <a:gd name="connsiteX265" fmla="*/ 1483304 w 1651315"/>
                <a:gd name="connsiteY265" fmla="*/ 881457 h 1642193"/>
                <a:gd name="connsiteX266" fmla="*/ 1497592 w 1651315"/>
                <a:gd name="connsiteY266" fmla="*/ 843357 h 1642193"/>
                <a:gd name="connsiteX267" fmla="*/ 1540454 w 1651315"/>
                <a:gd name="connsiteY267" fmla="*/ 835737 h 1642193"/>
                <a:gd name="connsiteX268" fmla="*/ 1593794 w 1651315"/>
                <a:gd name="connsiteY268" fmla="*/ 835737 h 1642193"/>
                <a:gd name="connsiteX269" fmla="*/ 1614749 w 1651315"/>
                <a:gd name="connsiteY269" fmla="*/ 840500 h 1642193"/>
                <a:gd name="connsiteX270" fmla="*/ 1625227 w 1651315"/>
                <a:gd name="connsiteY270" fmla="*/ 865265 h 1642193"/>
                <a:gd name="connsiteX271" fmla="*/ 1625227 w 1651315"/>
                <a:gd name="connsiteY271" fmla="*/ 865265 h 1642193"/>
                <a:gd name="connsiteX272" fmla="*/ 1486162 w 1651315"/>
                <a:gd name="connsiteY272" fmla="*/ 1264362 h 1642193"/>
                <a:gd name="connsiteX273" fmla="*/ 1418534 w 1651315"/>
                <a:gd name="connsiteY273" fmla="*/ 1351040 h 1642193"/>
                <a:gd name="connsiteX274" fmla="*/ 1380434 w 1651315"/>
                <a:gd name="connsiteY274" fmla="*/ 1352945 h 1642193"/>
                <a:gd name="connsiteX275" fmla="*/ 1359479 w 1651315"/>
                <a:gd name="connsiteY275" fmla="*/ 1210070 h 1642193"/>
                <a:gd name="connsiteX276" fmla="*/ 592717 w 1651315"/>
                <a:gd name="connsiteY276" fmla="*/ 252807 h 1642193"/>
                <a:gd name="connsiteX277" fmla="*/ 600337 w 1651315"/>
                <a:gd name="connsiteY277" fmla="*/ 257570 h 1642193"/>
                <a:gd name="connsiteX278" fmla="*/ 562237 w 1651315"/>
                <a:gd name="connsiteY278" fmla="*/ 289002 h 1642193"/>
                <a:gd name="connsiteX279" fmla="*/ 592717 w 1651315"/>
                <a:gd name="connsiteY279" fmla="*/ 252807 h 1642193"/>
                <a:gd name="connsiteX280" fmla="*/ 332684 w 1651315"/>
                <a:gd name="connsiteY280" fmla="*/ 1297700 h 1642193"/>
                <a:gd name="connsiteX281" fmla="*/ 297442 w 1651315"/>
                <a:gd name="connsiteY281" fmla="*/ 1332942 h 1642193"/>
                <a:gd name="connsiteX282" fmla="*/ 215527 w 1651315"/>
                <a:gd name="connsiteY282" fmla="*/ 1330085 h 1642193"/>
                <a:gd name="connsiteX283" fmla="*/ 30742 w 1651315"/>
                <a:gd name="connsiteY283" fmla="*/ 882410 h 1642193"/>
                <a:gd name="connsiteX284" fmla="*/ 74557 w 1651315"/>
                <a:gd name="connsiteY284" fmla="*/ 835737 h 1642193"/>
                <a:gd name="connsiteX285" fmla="*/ 169807 w 1651315"/>
                <a:gd name="connsiteY285" fmla="*/ 917652 h 1642193"/>
                <a:gd name="connsiteX286" fmla="*/ 185999 w 1651315"/>
                <a:gd name="connsiteY286" fmla="*/ 987185 h 1642193"/>
                <a:gd name="connsiteX287" fmla="*/ 176474 w 1651315"/>
                <a:gd name="connsiteY287" fmla="*/ 998615 h 1642193"/>
                <a:gd name="connsiteX288" fmla="*/ 124087 w 1651315"/>
                <a:gd name="connsiteY288" fmla="*/ 1001472 h 1642193"/>
                <a:gd name="connsiteX289" fmla="*/ 80272 w 1651315"/>
                <a:gd name="connsiteY289" fmla="*/ 1033857 h 1642193"/>
                <a:gd name="connsiteX290" fmla="*/ 115514 w 1651315"/>
                <a:gd name="connsiteY290" fmla="*/ 1129107 h 1642193"/>
                <a:gd name="connsiteX291" fmla="*/ 115514 w 1651315"/>
                <a:gd name="connsiteY291" fmla="*/ 1113867 h 1642193"/>
                <a:gd name="connsiteX292" fmla="*/ 115514 w 1651315"/>
                <a:gd name="connsiteY292" fmla="*/ 1081482 h 1642193"/>
                <a:gd name="connsiteX293" fmla="*/ 136469 w 1651315"/>
                <a:gd name="connsiteY293" fmla="*/ 1094817 h 1642193"/>
                <a:gd name="connsiteX294" fmla="*/ 233624 w 1651315"/>
                <a:gd name="connsiteY294" fmla="*/ 1167207 h 1642193"/>
                <a:gd name="connsiteX295" fmla="*/ 278392 w 1651315"/>
                <a:gd name="connsiteY295" fmla="*/ 1191972 h 1642193"/>
                <a:gd name="connsiteX296" fmla="*/ 286012 w 1651315"/>
                <a:gd name="connsiteY296" fmla="*/ 1201497 h 1642193"/>
                <a:gd name="connsiteX297" fmla="*/ 286012 w 1651315"/>
                <a:gd name="connsiteY297" fmla="*/ 1201497 h 1642193"/>
                <a:gd name="connsiteX298" fmla="*/ 331732 w 1651315"/>
                <a:gd name="connsiteY298" fmla="*/ 1260552 h 1642193"/>
                <a:gd name="connsiteX299" fmla="*/ 332684 w 1651315"/>
                <a:gd name="connsiteY299" fmla="*/ 1297700 h 1642193"/>
                <a:gd name="connsiteX300" fmla="*/ 317444 w 1651315"/>
                <a:gd name="connsiteY300" fmla="*/ 879552 h 1642193"/>
                <a:gd name="connsiteX301" fmla="*/ 309824 w 1651315"/>
                <a:gd name="connsiteY301" fmla="*/ 890982 h 1642193"/>
                <a:gd name="connsiteX302" fmla="*/ 272677 w 1651315"/>
                <a:gd name="connsiteY302" fmla="*/ 982422 h 1642193"/>
                <a:gd name="connsiteX303" fmla="*/ 227909 w 1651315"/>
                <a:gd name="connsiteY303" fmla="*/ 1008140 h 1642193"/>
                <a:gd name="connsiteX304" fmla="*/ 218384 w 1651315"/>
                <a:gd name="connsiteY304" fmla="*/ 1007187 h 1642193"/>
                <a:gd name="connsiteX305" fmla="*/ 218384 w 1651315"/>
                <a:gd name="connsiteY305" fmla="*/ 1007187 h 1642193"/>
                <a:gd name="connsiteX306" fmla="*/ 192667 w 1651315"/>
                <a:gd name="connsiteY306" fmla="*/ 874790 h 1642193"/>
                <a:gd name="connsiteX307" fmla="*/ 225052 w 1651315"/>
                <a:gd name="connsiteY307" fmla="*/ 835737 h 1642193"/>
                <a:gd name="connsiteX308" fmla="*/ 296489 w 1651315"/>
                <a:gd name="connsiteY308" fmla="*/ 836690 h 1642193"/>
                <a:gd name="connsiteX309" fmla="*/ 317444 w 1651315"/>
                <a:gd name="connsiteY309" fmla="*/ 879552 h 1642193"/>
                <a:gd name="connsiteX310" fmla="*/ 352687 w 1651315"/>
                <a:gd name="connsiteY310" fmla="*/ 1225310 h 1642193"/>
                <a:gd name="connsiteX311" fmla="*/ 375547 w 1651315"/>
                <a:gd name="connsiteY311" fmla="*/ 1229120 h 1642193"/>
                <a:gd name="connsiteX312" fmla="*/ 381262 w 1651315"/>
                <a:gd name="connsiteY312" fmla="*/ 1249122 h 1642193"/>
                <a:gd name="connsiteX313" fmla="*/ 375547 w 1651315"/>
                <a:gd name="connsiteY313" fmla="*/ 1258647 h 1642193"/>
                <a:gd name="connsiteX314" fmla="*/ 375547 w 1651315"/>
                <a:gd name="connsiteY314" fmla="*/ 1258647 h 1642193"/>
                <a:gd name="connsiteX315" fmla="*/ 346019 w 1651315"/>
                <a:gd name="connsiteY315" fmla="*/ 1236740 h 1642193"/>
                <a:gd name="connsiteX316" fmla="*/ 352687 w 1651315"/>
                <a:gd name="connsiteY316" fmla="*/ 1225310 h 1642193"/>
                <a:gd name="connsiteX317" fmla="*/ 404122 w 1651315"/>
                <a:gd name="connsiteY317" fmla="*/ 904317 h 1642193"/>
                <a:gd name="connsiteX318" fmla="*/ 397454 w 1651315"/>
                <a:gd name="connsiteY318" fmla="*/ 899555 h 1642193"/>
                <a:gd name="connsiteX319" fmla="*/ 398407 w 1651315"/>
                <a:gd name="connsiteY319" fmla="*/ 890982 h 1642193"/>
                <a:gd name="connsiteX320" fmla="*/ 398407 w 1651315"/>
                <a:gd name="connsiteY320" fmla="*/ 890982 h 1642193"/>
                <a:gd name="connsiteX321" fmla="*/ 398407 w 1651315"/>
                <a:gd name="connsiteY321" fmla="*/ 890982 h 1642193"/>
                <a:gd name="connsiteX322" fmla="*/ 356497 w 1651315"/>
                <a:gd name="connsiteY322" fmla="*/ 882410 h 1642193"/>
                <a:gd name="connsiteX323" fmla="*/ 366974 w 1651315"/>
                <a:gd name="connsiteY323" fmla="*/ 839547 h 1642193"/>
                <a:gd name="connsiteX324" fmla="*/ 398407 w 1651315"/>
                <a:gd name="connsiteY324" fmla="*/ 874790 h 1642193"/>
                <a:gd name="connsiteX325" fmla="*/ 418409 w 1651315"/>
                <a:gd name="connsiteY325" fmla="*/ 844310 h 1642193"/>
                <a:gd name="connsiteX326" fmla="*/ 460319 w 1651315"/>
                <a:gd name="connsiteY326" fmla="*/ 870980 h 1642193"/>
                <a:gd name="connsiteX327" fmla="*/ 459367 w 1651315"/>
                <a:gd name="connsiteY327" fmla="*/ 878600 h 1642193"/>
                <a:gd name="connsiteX328" fmla="*/ 459367 w 1651315"/>
                <a:gd name="connsiteY328" fmla="*/ 882410 h 1642193"/>
                <a:gd name="connsiteX329" fmla="*/ 470797 w 1651315"/>
                <a:gd name="connsiteY329" fmla="*/ 934797 h 1642193"/>
                <a:gd name="connsiteX330" fmla="*/ 467939 w 1651315"/>
                <a:gd name="connsiteY330" fmla="*/ 883362 h 1642193"/>
                <a:gd name="connsiteX331" fmla="*/ 467939 w 1651315"/>
                <a:gd name="connsiteY331" fmla="*/ 879552 h 1642193"/>
                <a:gd name="connsiteX332" fmla="*/ 468892 w 1651315"/>
                <a:gd name="connsiteY332" fmla="*/ 839547 h 1642193"/>
                <a:gd name="connsiteX333" fmla="*/ 468892 w 1651315"/>
                <a:gd name="connsiteY333" fmla="*/ 839547 h 1642193"/>
                <a:gd name="connsiteX334" fmla="*/ 488894 w 1651315"/>
                <a:gd name="connsiteY334" fmla="*/ 849072 h 1642193"/>
                <a:gd name="connsiteX335" fmla="*/ 496514 w 1651315"/>
                <a:gd name="connsiteY335" fmla="*/ 881457 h 1642193"/>
                <a:gd name="connsiteX336" fmla="*/ 496514 w 1651315"/>
                <a:gd name="connsiteY336" fmla="*/ 881457 h 1642193"/>
                <a:gd name="connsiteX337" fmla="*/ 559379 w 1651315"/>
                <a:gd name="connsiteY337" fmla="*/ 1025285 h 1642193"/>
                <a:gd name="connsiteX338" fmla="*/ 563189 w 1651315"/>
                <a:gd name="connsiteY338" fmla="*/ 1066242 h 1642193"/>
                <a:gd name="connsiteX339" fmla="*/ 486989 w 1651315"/>
                <a:gd name="connsiteY339" fmla="*/ 1132917 h 1642193"/>
                <a:gd name="connsiteX340" fmla="*/ 467939 w 1651315"/>
                <a:gd name="connsiteY340" fmla="*/ 1130060 h 1642193"/>
                <a:gd name="connsiteX341" fmla="*/ 431744 w 1651315"/>
                <a:gd name="connsiteY341" fmla="*/ 954800 h 1642193"/>
                <a:gd name="connsiteX342" fmla="*/ 404122 w 1651315"/>
                <a:gd name="connsiteY342" fmla="*/ 904317 h 1642193"/>
                <a:gd name="connsiteX343" fmla="*/ 469844 w 1651315"/>
                <a:gd name="connsiteY343" fmla="*/ 755727 h 1642193"/>
                <a:gd name="connsiteX344" fmla="*/ 488894 w 1651315"/>
                <a:gd name="connsiteY344" fmla="*/ 784302 h 1642193"/>
                <a:gd name="connsiteX345" fmla="*/ 483179 w 1651315"/>
                <a:gd name="connsiteY345" fmla="*/ 801447 h 1642193"/>
                <a:gd name="connsiteX346" fmla="*/ 459367 w 1651315"/>
                <a:gd name="connsiteY346" fmla="*/ 810020 h 1642193"/>
                <a:gd name="connsiteX347" fmla="*/ 459367 w 1651315"/>
                <a:gd name="connsiteY347" fmla="*/ 810020 h 1642193"/>
                <a:gd name="connsiteX348" fmla="*/ 452699 w 1651315"/>
                <a:gd name="connsiteY348" fmla="*/ 750965 h 1642193"/>
                <a:gd name="connsiteX349" fmla="*/ 469844 w 1651315"/>
                <a:gd name="connsiteY349" fmla="*/ 755727 h 1642193"/>
                <a:gd name="connsiteX350" fmla="*/ 582239 w 1651315"/>
                <a:gd name="connsiteY350" fmla="*/ 1010045 h 1642193"/>
                <a:gd name="connsiteX351" fmla="*/ 520327 w 1651315"/>
                <a:gd name="connsiteY351" fmla="*/ 888125 h 1642193"/>
                <a:gd name="connsiteX352" fmla="*/ 517469 w 1651315"/>
                <a:gd name="connsiteY352" fmla="*/ 880505 h 1642193"/>
                <a:gd name="connsiteX353" fmla="*/ 517469 w 1651315"/>
                <a:gd name="connsiteY353" fmla="*/ 880505 h 1642193"/>
                <a:gd name="connsiteX354" fmla="*/ 529852 w 1651315"/>
                <a:gd name="connsiteY354" fmla="*/ 869075 h 1642193"/>
                <a:gd name="connsiteX355" fmla="*/ 587002 w 1651315"/>
                <a:gd name="connsiteY355" fmla="*/ 894792 h 1642193"/>
                <a:gd name="connsiteX356" fmla="*/ 630817 w 1651315"/>
                <a:gd name="connsiteY356" fmla="*/ 893840 h 1642193"/>
                <a:gd name="connsiteX357" fmla="*/ 636532 w 1651315"/>
                <a:gd name="connsiteY357" fmla="*/ 903365 h 1642193"/>
                <a:gd name="connsiteX358" fmla="*/ 636532 w 1651315"/>
                <a:gd name="connsiteY358" fmla="*/ 903365 h 1642193"/>
                <a:gd name="connsiteX359" fmla="*/ 635579 w 1651315"/>
                <a:gd name="connsiteY359" fmla="*/ 932892 h 1642193"/>
                <a:gd name="connsiteX360" fmla="*/ 660344 w 1651315"/>
                <a:gd name="connsiteY360" fmla="*/ 911937 h 1642193"/>
                <a:gd name="connsiteX361" fmla="*/ 674632 w 1651315"/>
                <a:gd name="connsiteY361" fmla="*/ 911937 h 1642193"/>
                <a:gd name="connsiteX362" fmla="*/ 684157 w 1651315"/>
                <a:gd name="connsiteY362" fmla="*/ 943370 h 1642193"/>
                <a:gd name="connsiteX363" fmla="*/ 606052 w 1651315"/>
                <a:gd name="connsiteY363" fmla="*/ 1021475 h 1642193"/>
                <a:gd name="connsiteX364" fmla="*/ 582239 w 1651315"/>
                <a:gd name="connsiteY364" fmla="*/ 1010045 h 1642193"/>
                <a:gd name="connsiteX365" fmla="*/ 502229 w 1651315"/>
                <a:gd name="connsiteY365" fmla="*/ 517602 h 1642193"/>
                <a:gd name="connsiteX366" fmla="*/ 560332 w 1651315"/>
                <a:gd name="connsiteY366" fmla="*/ 579515 h 1642193"/>
                <a:gd name="connsiteX367" fmla="*/ 560332 w 1651315"/>
                <a:gd name="connsiteY367" fmla="*/ 579515 h 1642193"/>
                <a:gd name="connsiteX368" fmla="*/ 572714 w 1651315"/>
                <a:gd name="connsiteY368" fmla="*/ 587135 h 1642193"/>
                <a:gd name="connsiteX369" fmla="*/ 566999 w 1651315"/>
                <a:gd name="connsiteY369" fmla="*/ 594755 h 1642193"/>
                <a:gd name="connsiteX370" fmla="*/ 486989 w 1651315"/>
                <a:gd name="connsiteY370" fmla="*/ 690957 h 1642193"/>
                <a:gd name="connsiteX371" fmla="*/ 480322 w 1651315"/>
                <a:gd name="connsiteY371" fmla="*/ 701435 h 1642193"/>
                <a:gd name="connsiteX372" fmla="*/ 480322 w 1651315"/>
                <a:gd name="connsiteY372" fmla="*/ 701435 h 1642193"/>
                <a:gd name="connsiteX373" fmla="*/ 426029 w 1651315"/>
                <a:gd name="connsiteY373" fmla="*/ 762395 h 1642193"/>
                <a:gd name="connsiteX374" fmla="*/ 415552 w 1651315"/>
                <a:gd name="connsiteY374" fmla="*/ 792875 h 1642193"/>
                <a:gd name="connsiteX375" fmla="*/ 369832 w 1651315"/>
                <a:gd name="connsiteY375" fmla="*/ 808115 h 1642193"/>
                <a:gd name="connsiteX376" fmla="*/ 354592 w 1651315"/>
                <a:gd name="connsiteY376" fmla="*/ 778587 h 1642193"/>
                <a:gd name="connsiteX377" fmla="*/ 459367 w 1651315"/>
                <a:gd name="connsiteY377" fmla="*/ 521412 h 1642193"/>
                <a:gd name="connsiteX378" fmla="*/ 502229 w 1651315"/>
                <a:gd name="connsiteY378" fmla="*/ 517602 h 1642193"/>
                <a:gd name="connsiteX379" fmla="*/ 396502 w 1651315"/>
                <a:gd name="connsiteY379" fmla="*/ 412827 h 1642193"/>
                <a:gd name="connsiteX380" fmla="*/ 452699 w 1651315"/>
                <a:gd name="connsiteY380" fmla="*/ 466167 h 1642193"/>
                <a:gd name="connsiteX381" fmla="*/ 452699 w 1651315"/>
                <a:gd name="connsiteY381" fmla="*/ 466167 h 1642193"/>
                <a:gd name="connsiteX382" fmla="*/ 440317 w 1651315"/>
                <a:gd name="connsiteY382" fmla="*/ 499505 h 1642193"/>
                <a:gd name="connsiteX383" fmla="*/ 329827 w 1651315"/>
                <a:gd name="connsiteY383" fmla="*/ 765252 h 1642193"/>
                <a:gd name="connsiteX384" fmla="*/ 278392 w 1651315"/>
                <a:gd name="connsiteY384" fmla="*/ 809067 h 1642193"/>
                <a:gd name="connsiteX385" fmla="*/ 199334 w 1651315"/>
                <a:gd name="connsiteY385" fmla="*/ 713817 h 1642193"/>
                <a:gd name="connsiteX386" fmla="*/ 334589 w 1651315"/>
                <a:gd name="connsiteY386" fmla="*/ 415685 h 1642193"/>
                <a:gd name="connsiteX387" fmla="*/ 396502 w 1651315"/>
                <a:gd name="connsiteY387" fmla="*/ 412827 h 1642193"/>
                <a:gd name="connsiteX388" fmla="*/ 32647 w 1651315"/>
                <a:gd name="connsiteY388" fmla="*/ 739535 h 1642193"/>
                <a:gd name="connsiteX389" fmla="*/ 229814 w 1651315"/>
                <a:gd name="connsiteY389" fmla="*/ 289002 h 1642193"/>
                <a:gd name="connsiteX390" fmla="*/ 270772 w 1651315"/>
                <a:gd name="connsiteY390" fmla="*/ 286145 h 1642193"/>
                <a:gd name="connsiteX391" fmla="*/ 328874 w 1651315"/>
                <a:gd name="connsiteY391" fmla="*/ 344247 h 1642193"/>
                <a:gd name="connsiteX392" fmla="*/ 328874 w 1651315"/>
                <a:gd name="connsiteY392" fmla="*/ 380442 h 1642193"/>
                <a:gd name="connsiteX393" fmla="*/ 165997 w 1651315"/>
                <a:gd name="connsiteY393" fmla="*/ 771920 h 1642193"/>
                <a:gd name="connsiteX394" fmla="*/ 124087 w 1651315"/>
                <a:gd name="connsiteY394" fmla="*/ 809067 h 1642193"/>
                <a:gd name="connsiteX395" fmla="*/ 95512 w 1651315"/>
                <a:gd name="connsiteY395" fmla="*/ 809067 h 1642193"/>
                <a:gd name="connsiteX396" fmla="*/ 32647 w 1651315"/>
                <a:gd name="connsiteY396" fmla="*/ 739535 h 164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1651315" h="1642193">
                  <a:moveTo>
                    <a:pt x="6929" y="919557"/>
                  </a:moveTo>
                  <a:cubicBezTo>
                    <a:pt x="70747" y="1391997"/>
                    <a:pt x="494609" y="1706322"/>
                    <a:pt x="966097" y="1631075"/>
                  </a:cubicBezTo>
                  <a:cubicBezTo>
                    <a:pt x="1538549" y="1539635"/>
                    <a:pt x="1838587" y="867170"/>
                    <a:pt x="1524262" y="379490"/>
                  </a:cubicBezTo>
                  <a:cubicBezTo>
                    <a:pt x="1447109" y="259475"/>
                    <a:pt x="1345192" y="167082"/>
                    <a:pt x="1224224" y="94692"/>
                  </a:cubicBezTo>
                  <a:cubicBezTo>
                    <a:pt x="1224224" y="94692"/>
                    <a:pt x="1224224" y="94692"/>
                    <a:pt x="1224224" y="94692"/>
                  </a:cubicBezTo>
                  <a:cubicBezTo>
                    <a:pt x="1134689" y="48972"/>
                    <a:pt x="1041344" y="14682"/>
                    <a:pt x="940379" y="2300"/>
                  </a:cubicBezTo>
                  <a:cubicBezTo>
                    <a:pt x="928949" y="395"/>
                    <a:pt x="910852" y="-5320"/>
                    <a:pt x="908947" y="13730"/>
                  </a:cubicBezTo>
                  <a:cubicBezTo>
                    <a:pt x="907042" y="29922"/>
                    <a:pt x="925139" y="28017"/>
                    <a:pt x="935617" y="29922"/>
                  </a:cubicBezTo>
                  <a:cubicBezTo>
                    <a:pt x="1089922" y="50877"/>
                    <a:pt x="1224224" y="114695"/>
                    <a:pt x="1343287" y="213755"/>
                  </a:cubicBezTo>
                  <a:cubicBezTo>
                    <a:pt x="1385197" y="248045"/>
                    <a:pt x="1385197" y="248997"/>
                    <a:pt x="1346144" y="285192"/>
                  </a:cubicBezTo>
                  <a:cubicBezTo>
                    <a:pt x="1344239" y="287097"/>
                    <a:pt x="1342334" y="288050"/>
                    <a:pt x="1340429" y="289002"/>
                  </a:cubicBezTo>
                  <a:cubicBezTo>
                    <a:pt x="1340429" y="289002"/>
                    <a:pt x="1340429" y="289002"/>
                    <a:pt x="1340429" y="289002"/>
                  </a:cubicBezTo>
                  <a:cubicBezTo>
                    <a:pt x="1329952" y="301385"/>
                    <a:pt x="1320427" y="312815"/>
                    <a:pt x="1309949" y="325197"/>
                  </a:cubicBezTo>
                  <a:cubicBezTo>
                    <a:pt x="1309949" y="325197"/>
                    <a:pt x="1309949" y="325197"/>
                    <a:pt x="1309949" y="325197"/>
                  </a:cubicBezTo>
                  <a:cubicBezTo>
                    <a:pt x="1309949" y="325197"/>
                    <a:pt x="1309949" y="325197"/>
                    <a:pt x="1309949" y="325197"/>
                  </a:cubicBezTo>
                  <a:cubicBezTo>
                    <a:pt x="1305187" y="325197"/>
                    <a:pt x="1301377" y="325197"/>
                    <a:pt x="1297567" y="325197"/>
                  </a:cubicBezTo>
                  <a:cubicBezTo>
                    <a:pt x="1283279" y="323292"/>
                    <a:pt x="1272802" y="317577"/>
                    <a:pt x="1269944" y="300432"/>
                  </a:cubicBezTo>
                  <a:cubicBezTo>
                    <a:pt x="1261372" y="249950"/>
                    <a:pt x="1218509" y="235662"/>
                    <a:pt x="1181362" y="215660"/>
                  </a:cubicBezTo>
                  <a:cubicBezTo>
                    <a:pt x="1173742" y="210897"/>
                    <a:pt x="1165169" y="209945"/>
                    <a:pt x="1158502" y="217565"/>
                  </a:cubicBezTo>
                  <a:cubicBezTo>
                    <a:pt x="1152787" y="224232"/>
                    <a:pt x="1155644" y="230900"/>
                    <a:pt x="1158502" y="237567"/>
                  </a:cubicBezTo>
                  <a:cubicBezTo>
                    <a:pt x="1168027" y="259475"/>
                    <a:pt x="1178504" y="281382"/>
                    <a:pt x="1180409" y="305195"/>
                  </a:cubicBezTo>
                  <a:cubicBezTo>
                    <a:pt x="1182314" y="333770"/>
                    <a:pt x="1184219" y="361392"/>
                    <a:pt x="1206127" y="384252"/>
                  </a:cubicBezTo>
                  <a:cubicBezTo>
                    <a:pt x="1220414" y="399492"/>
                    <a:pt x="1205174" y="440450"/>
                    <a:pt x="1187077" y="439497"/>
                  </a:cubicBezTo>
                  <a:cubicBezTo>
                    <a:pt x="1151834" y="436640"/>
                    <a:pt x="1153739" y="459500"/>
                    <a:pt x="1151834" y="481407"/>
                  </a:cubicBezTo>
                  <a:cubicBezTo>
                    <a:pt x="1137547" y="495695"/>
                    <a:pt x="1123259" y="509982"/>
                    <a:pt x="1108019" y="523317"/>
                  </a:cubicBezTo>
                  <a:cubicBezTo>
                    <a:pt x="1085159" y="544272"/>
                    <a:pt x="1068967" y="575705"/>
                    <a:pt x="1028962" y="567132"/>
                  </a:cubicBezTo>
                  <a:cubicBezTo>
                    <a:pt x="1021342" y="565227"/>
                    <a:pt x="1015627" y="572847"/>
                    <a:pt x="1016579" y="580467"/>
                  </a:cubicBezTo>
                  <a:cubicBezTo>
                    <a:pt x="1018484" y="592850"/>
                    <a:pt x="1028962" y="588087"/>
                    <a:pt x="1036582" y="589992"/>
                  </a:cubicBezTo>
                  <a:cubicBezTo>
                    <a:pt x="1036582" y="589992"/>
                    <a:pt x="1036582" y="589992"/>
                    <a:pt x="1036582" y="589992"/>
                  </a:cubicBezTo>
                  <a:cubicBezTo>
                    <a:pt x="1021342" y="616662"/>
                    <a:pt x="1000387" y="639522"/>
                    <a:pt x="968002" y="628092"/>
                  </a:cubicBezTo>
                  <a:cubicBezTo>
                    <a:pt x="942284" y="618567"/>
                    <a:pt x="938474" y="634760"/>
                    <a:pt x="940379" y="648095"/>
                  </a:cubicBezTo>
                  <a:cubicBezTo>
                    <a:pt x="944189" y="677622"/>
                    <a:pt x="929902" y="674765"/>
                    <a:pt x="911804" y="667145"/>
                  </a:cubicBezTo>
                  <a:cubicBezTo>
                    <a:pt x="889897" y="657620"/>
                    <a:pt x="887039" y="670002"/>
                    <a:pt x="887039" y="687147"/>
                  </a:cubicBezTo>
                  <a:cubicBezTo>
                    <a:pt x="887039" y="714770"/>
                    <a:pt x="887039" y="742392"/>
                    <a:pt x="885134" y="769062"/>
                  </a:cubicBezTo>
                  <a:cubicBezTo>
                    <a:pt x="883229" y="790017"/>
                    <a:pt x="890849" y="799542"/>
                    <a:pt x="909899" y="806210"/>
                  </a:cubicBezTo>
                  <a:cubicBezTo>
                    <a:pt x="941332" y="817640"/>
                    <a:pt x="971812" y="831927"/>
                    <a:pt x="997529" y="852882"/>
                  </a:cubicBezTo>
                  <a:cubicBezTo>
                    <a:pt x="1076587" y="914795"/>
                    <a:pt x="1070872" y="1028142"/>
                    <a:pt x="988004" y="1083387"/>
                  </a:cubicBezTo>
                  <a:cubicBezTo>
                    <a:pt x="967049" y="1097675"/>
                    <a:pt x="943237" y="1105295"/>
                    <a:pt x="919424" y="1113867"/>
                  </a:cubicBezTo>
                  <a:cubicBezTo>
                    <a:pt x="898469" y="1121487"/>
                    <a:pt x="875609" y="1123392"/>
                    <a:pt x="874657" y="1155777"/>
                  </a:cubicBezTo>
                  <a:cubicBezTo>
                    <a:pt x="874657" y="1185305"/>
                    <a:pt x="875609" y="1211022"/>
                    <a:pt x="908947" y="1220547"/>
                  </a:cubicBezTo>
                  <a:cubicBezTo>
                    <a:pt x="908947" y="1220547"/>
                    <a:pt x="908947" y="1220547"/>
                    <a:pt x="908947" y="1220547"/>
                  </a:cubicBezTo>
                  <a:cubicBezTo>
                    <a:pt x="915614" y="1225310"/>
                    <a:pt x="922282" y="1230072"/>
                    <a:pt x="928949" y="1234835"/>
                  </a:cubicBezTo>
                  <a:cubicBezTo>
                    <a:pt x="980384" y="1271982"/>
                    <a:pt x="999434" y="1325322"/>
                    <a:pt x="999434" y="1385330"/>
                  </a:cubicBezTo>
                  <a:cubicBezTo>
                    <a:pt x="999434" y="1414857"/>
                    <a:pt x="988004" y="1437717"/>
                    <a:pt x="953714" y="1441527"/>
                  </a:cubicBezTo>
                  <a:cubicBezTo>
                    <a:pt x="931807" y="1443432"/>
                    <a:pt x="909899" y="1448195"/>
                    <a:pt x="887039" y="1452005"/>
                  </a:cubicBezTo>
                  <a:cubicBezTo>
                    <a:pt x="878467" y="1453910"/>
                    <a:pt x="870847" y="1456767"/>
                    <a:pt x="870847" y="1467245"/>
                  </a:cubicBezTo>
                  <a:cubicBezTo>
                    <a:pt x="870847" y="1477722"/>
                    <a:pt x="879419" y="1480580"/>
                    <a:pt x="887039" y="1482485"/>
                  </a:cubicBezTo>
                  <a:cubicBezTo>
                    <a:pt x="887039" y="1482485"/>
                    <a:pt x="887039" y="1482485"/>
                    <a:pt x="887039" y="1482485"/>
                  </a:cubicBezTo>
                  <a:cubicBezTo>
                    <a:pt x="890849" y="1481532"/>
                    <a:pt x="893707" y="1481532"/>
                    <a:pt x="897517" y="1480580"/>
                  </a:cubicBezTo>
                  <a:cubicBezTo>
                    <a:pt x="957524" y="1470102"/>
                    <a:pt x="1016579" y="1457720"/>
                    <a:pt x="1072777" y="1432955"/>
                  </a:cubicBezTo>
                  <a:cubicBezTo>
                    <a:pt x="1092779" y="1424382"/>
                    <a:pt x="1111829" y="1414857"/>
                    <a:pt x="1129927" y="1403427"/>
                  </a:cubicBezTo>
                  <a:cubicBezTo>
                    <a:pt x="1141357" y="1402475"/>
                    <a:pt x="1231844" y="1342467"/>
                    <a:pt x="1260419" y="1317702"/>
                  </a:cubicBezTo>
                  <a:cubicBezTo>
                    <a:pt x="1275659" y="1304367"/>
                    <a:pt x="1286137" y="1303415"/>
                    <a:pt x="1299472" y="1318655"/>
                  </a:cubicBezTo>
                  <a:cubicBezTo>
                    <a:pt x="1308044" y="1328180"/>
                    <a:pt x="1317569" y="1336752"/>
                    <a:pt x="1327094" y="1346277"/>
                  </a:cubicBezTo>
                  <a:cubicBezTo>
                    <a:pt x="1378529" y="1397712"/>
                    <a:pt x="1378529" y="1397712"/>
                    <a:pt x="1319474" y="1443432"/>
                  </a:cubicBezTo>
                  <a:cubicBezTo>
                    <a:pt x="1192792" y="1541540"/>
                    <a:pt x="1050869" y="1602500"/>
                    <a:pt x="888944" y="1611072"/>
                  </a:cubicBezTo>
                  <a:cubicBezTo>
                    <a:pt x="888944" y="1611072"/>
                    <a:pt x="888944" y="1611072"/>
                    <a:pt x="888944" y="1611072"/>
                  </a:cubicBezTo>
                  <a:cubicBezTo>
                    <a:pt x="825127" y="1622502"/>
                    <a:pt x="762262" y="1617740"/>
                    <a:pt x="699397" y="1604405"/>
                  </a:cubicBezTo>
                  <a:cubicBezTo>
                    <a:pt x="699397" y="1604405"/>
                    <a:pt x="699397" y="1604405"/>
                    <a:pt x="699397" y="1604405"/>
                  </a:cubicBezTo>
                  <a:cubicBezTo>
                    <a:pt x="543187" y="1584402"/>
                    <a:pt x="410789" y="1515822"/>
                    <a:pt x="293632" y="1413905"/>
                  </a:cubicBezTo>
                  <a:cubicBezTo>
                    <a:pt x="279344" y="1401522"/>
                    <a:pt x="281249" y="1391045"/>
                    <a:pt x="293632" y="1378662"/>
                  </a:cubicBezTo>
                  <a:cubicBezTo>
                    <a:pt x="318397" y="1354850"/>
                    <a:pt x="342209" y="1329132"/>
                    <a:pt x="366022" y="1305320"/>
                  </a:cubicBezTo>
                  <a:lnTo>
                    <a:pt x="366022" y="1305320"/>
                  </a:lnTo>
                  <a:cubicBezTo>
                    <a:pt x="367927" y="1309130"/>
                    <a:pt x="382214" y="1312940"/>
                    <a:pt x="383167" y="1312940"/>
                  </a:cubicBezTo>
                  <a:cubicBezTo>
                    <a:pt x="396502" y="1324370"/>
                    <a:pt x="409837" y="1336752"/>
                    <a:pt x="423172" y="1347230"/>
                  </a:cubicBezTo>
                  <a:cubicBezTo>
                    <a:pt x="518422" y="1421525"/>
                    <a:pt x="627959" y="1461530"/>
                    <a:pt x="746069" y="1480580"/>
                  </a:cubicBezTo>
                  <a:cubicBezTo>
                    <a:pt x="747974" y="1480580"/>
                    <a:pt x="749879" y="1481532"/>
                    <a:pt x="751784" y="1481532"/>
                  </a:cubicBezTo>
                  <a:cubicBezTo>
                    <a:pt x="751784" y="1481532"/>
                    <a:pt x="751784" y="1481532"/>
                    <a:pt x="751784" y="1481532"/>
                  </a:cubicBezTo>
                  <a:cubicBezTo>
                    <a:pt x="760357" y="1479627"/>
                    <a:pt x="772739" y="1480580"/>
                    <a:pt x="772739" y="1467245"/>
                  </a:cubicBezTo>
                  <a:cubicBezTo>
                    <a:pt x="772739" y="1452005"/>
                    <a:pt x="757499" y="1454862"/>
                    <a:pt x="749879" y="1448195"/>
                  </a:cubicBezTo>
                  <a:cubicBezTo>
                    <a:pt x="749879" y="1448195"/>
                    <a:pt x="749879" y="1448195"/>
                    <a:pt x="749879" y="1448195"/>
                  </a:cubicBezTo>
                  <a:cubicBezTo>
                    <a:pt x="747974" y="1448195"/>
                    <a:pt x="746069" y="1448195"/>
                    <a:pt x="745117" y="1447242"/>
                  </a:cubicBezTo>
                  <a:cubicBezTo>
                    <a:pt x="616529" y="1435812"/>
                    <a:pt x="506992" y="1380567"/>
                    <a:pt x="408884" y="1299605"/>
                  </a:cubicBezTo>
                  <a:cubicBezTo>
                    <a:pt x="403169" y="1294842"/>
                    <a:pt x="400312" y="1290080"/>
                    <a:pt x="398407" y="1283412"/>
                  </a:cubicBezTo>
                  <a:cubicBezTo>
                    <a:pt x="397454" y="1278650"/>
                    <a:pt x="398407" y="1272935"/>
                    <a:pt x="401264" y="1267220"/>
                  </a:cubicBezTo>
                  <a:cubicBezTo>
                    <a:pt x="446984" y="1253885"/>
                    <a:pt x="491752" y="1240550"/>
                    <a:pt x="537472" y="1227215"/>
                  </a:cubicBezTo>
                  <a:cubicBezTo>
                    <a:pt x="537472" y="1227215"/>
                    <a:pt x="537472" y="1227215"/>
                    <a:pt x="537472" y="1227215"/>
                  </a:cubicBezTo>
                  <a:cubicBezTo>
                    <a:pt x="539377" y="1228167"/>
                    <a:pt x="561284" y="1245312"/>
                    <a:pt x="571762" y="1251980"/>
                  </a:cubicBezTo>
                  <a:cubicBezTo>
                    <a:pt x="625102" y="1285317"/>
                    <a:pt x="684157" y="1301510"/>
                    <a:pt x="744164" y="1315797"/>
                  </a:cubicBezTo>
                  <a:cubicBezTo>
                    <a:pt x="747022" y="1316750"/>
                    <a:pt x="748927" y="1316750"/>
                    <a:pt x="751784" y="1317702"/>
                  </a:cubicBezTo>
                  <a:lnTo>
                    <a:pt x="751784" y="1317702"/>
                  </a:lnTo>
                  <a:cubicBezTo>
                    <a:pt x="761309" y="1315797"/>
                    <a:pt x="771787" y="1314845"/>
                    <a:pt x="770834" y="1301510"/>
                  </a:cubicBezTo>
                  <a:cubicBezTo>
                    <a:pt x="769882" y="1291032"/>
                    <a:pt x="761309" y="1289127"/>
                    <a:pt x="753689" y="1287222"/>
                  </a:cubicBezTo>
                  <a:cubicBezTo>
                    <a:pt x="730829" y="1281507"/>
                    <a:pt x="707017" y="1280555"/>
                    <a:pt x="686062" y="1268172"/>
                  </a:cubicBezTo>
                  <a:cubicBezTo>
                    <a:pt x="686062" y="1268172"/>
                    <a:pt x="686062" y="1268172"/>
                    <a:pt x="686062" y="1268172"/>
                  </a:cubicBezTo>
                  <a:cubicBezTo>
                    <a:pt x="685109" y="1268172"/>
                    <a:pt x="685109" y="1268172"/>
                    <a:pt x="684157" y="1268172"/>
                  </a:cubicBezTo>
                  <a:cubicBezTo>
                    <a:pt x="629864" y="1256742"/>
                    <a:pt x="585097" y="1227215"/>
                    <a:pt x="540329" y="1197687"/>
                  </a:cubicBezTo>
                  <a:cubicBezTo>
                    <a:pt x="532709" y="1192925"/>
                    <a:pt x="524137" y="1187210"/>
                    <a:pt x="516517" y="1182447"/>
                  </a:cubicBezTo>
                  <a:cubicBezTo>
                    <a:pt x="512707" y="1172922"/>
                    <a:pt x="511754" y="1163397"/>
                    <a:pt x="517469" y="1153872"/>
                  </a:cubicBezTo>
                  <a:cubicBezTo>
                    <a:pt x="519374" y="1151967"/>
                    <a:pt x="547949" y="1125297"/>
                    <a:pt x="561284" y="1113867"/>
                  </a:cubicBezTo>
                  <a:cubicBezTo>
                    <a:pt x="605099" y="1071957"/>
                    <a:pt x="595574" y="1069100"/>
                    <a:pt x="640342" y="1105295"/>
                  </a:cubicBezTo>
                  <a:cubicBezTo>
                    <a:pt x="642247" y="1107200"/>
                    <a:pt x="644152" y="1109105"/>
                    <a:pt x="647009" y="1111010"/>
                  </a:cubicBezTo>
                  <a:cubicBezTo>
                    <a:pt x="647009" y="1111010"/>
                    <a:pt x="647009" y="1111010"/>
                    <a:pt x="647009" y="1111010"/>
                  </a:cubicBezTo>
                  <a:cubicBezTo>
                    <a:pt x="658439" y="1111962"/>
                    <a:pt x="670822" y="1128155"/>
                    <a:pt x="682252" y="1111010"/>
                  </a:cubicBezTo>
                  <a:cubicBezTo>
                    <a:pt x="687967" y="1102437"/>
                    <a:pt x="681299" y="1096722"/>
                    <a:pt x="673679" y="1090055"/>
                  </a:cubicBezTo>
                  <a:cubicBezTo>
                    <a:pt x="625102" y="1050050"/>
                    <a:pt x="625102" y="1050050"/>
                    <a:pt x="670822" y="1004330"/>
                  </a:cubicBezTo>
                  <a:cubicBezTo>
                    <a:pt x="675584" y="999567"/>
                    <a:pt x="681299" y="994805"/>
                    <a:pt x="686062" y="989090"/>
                  </a:cubicBezTo>
                  <a:cubicBezTo>
                    <a:pt x="702254" y="969087"/>
                    <a:pt x="719399" y="954800"/>
                    <a:pt x="745117" y="975755"/>
                  </a:cubicBezTo>
                  <a:cubicBezTo>
                    <a:pt x="749879" y="979565"/>
                    <a:pt x="758452" y="983375"/>
                    <a:pt x="764167" y="975755"/>
                  </a:cubicBezTo>
                  <a:cubicBezTo>
                    <a:pt x="767977" y="969087"/>
                    <a:pt x="766072" y="962420"/>
                    <a:pt x="761309" y="955752"/>
                  </a:cubicBezTo>
                  <a:cubicBezTo>
                    <a:pt x="755594" y="948132"/>
                    <a:pt x="738449" y="944322"/>
                    <a:pt x="746069" y="930987"/>
                  </a:cubicBezTo>
                  <a:cubicBezTo>
                    <a:pt x="763214" y="898602"/>
                    <a:pt x="747022" y="901460"/>
                    <a:pt x="725114" y="909080"/>
                  </a:cubicBezTo>
                  <a:cubicBezTo>
                    <a:pt x="719399" y="910985"/>
                    <a:pt x="712732" y="914795"/>
                    <a:pt x="708922" y="908127"/>
                  </a:cubicBezTo>
                  <a:cubicBezTo>
                    <a:pt x="687967" y="870980"/>
                    <a:pt x="641294" y="869075"/>
                    <a:pt x="615577" y="839547"/>
                  </a:cubicBezTo>
                  <a:cubicBezTo>
                    <a:pt x="615577" y="839547"/>
                    <a:pt x="615577" y="839547"/>
                    <a:pt x="615577" y="839547"/>
                  </a:cubicBezTo>
                  <a:lnTo>
                    <a:pt x="615577" y="839547"/>
                  </a:lnTo>
                  <a:cubicBezTo>
                    <a:pt x="587002" y="805257"/>
                    <a:pt x="563189" y="770967"/>
                    <a:pt x="558427" y="724295"/>
                  </a:cubicBezTo>
                  <a:cubicBezTo>
                    <a:pt x="554617" y="680480"/>
                    <a:pt x="562237" y="638570"/>
                    <a:pt x="578429" y="598565"/>
                  </a:cubicBezTo>
                  <a:cubicBezTo>
                    <a:pt x="579382" y="595707"/>
                    <a:pt x="581287" y="592850"/>
                    <a:pt x="582239" y="589040"/>
                  </a:cubicBezTo>
                  <a:cubicBezTo>
                    <a:pt x="582239" y="589040"/>
                    <a:pt x="582239" y="589040"/>
                    <a:pt x="582239" y="589040"/>
                  </a:cubicBezTo>
                  <a:cubicBezTo>
                    <a:pt x="588907" y="583325"/>
                    <a:pt x="592717" y="576657"/>
                    <a:pt x="593669" y="568085"/>
                  </a:cubicBezTo>
                  <a:cubicBezTo>
                    <a:pt x="593669" y="568085"/>
                    <a:pt x="593669" y="568085"/>
                    <a:pt x="593669" y="568085"/>
                  </a:cubicBezTo>
                  <a:cubicBezTo>
                    <a:pt x="578429" y="553797"/>
                    <a:pt x="562237" y="539510"/>
                    <a:pt x="546997" y="524270"/>
                  </a:cubicBezTo>
                  <a:cubicBezTo>
                    <a:pt x="496514" y="472835"/>
                    <a:pt x="496514" y="472835"/>
                    <a:pt x="557474" y="431877"/>
                  </a:cubicBezTo>
                  <a:cubicBezTo>
                    <a:pt x="609862" y="395682"/>
                    <a:pt x="667012" y="370917"/>
                    <a:pt x="729877" y="357582"/>
                  </a:cubicBezTo>
                  <a:cubicBezTo>
                    <a:pt x="741307" y="355677"/>
                    <a:pt x="756547" y="352820"/>
                    <a:pt x="750832" y="335675"/>
                  </a:cubicBezTo>
                  <a:cubicBezTo>
                    <a:pt x="746069" y="320435"/>
                    <a:pt x="732734" y="329007"/>
                    <a:pt x="723209" y="330912"/>
                  </a:cubicBezTo>
                  <a:cubicBezTo>
                    <a:pt x="689872" y="337580"/>
                    <a:pt x="655582" y="346152"/>
                    <a:pt x="624149" y="360440"/>
                  </a:cubicBezTo>
                  <a:cubicBezTo>
                    <a:pt x="624149" y="360440"/>
                    <a:pt x="624149" y="360440"/>
                    <a:pt x="624149" y="360440"/>
                  </a:cubicBezTo>
                  <a:cubicBezTo>
                    <a:pt x="624149" y="360440"/>
                    <a:pt x="624149" y="360440"/>
                    <a:pt x="624149" y="360440"/>
                  </a:cubicBezTo>
                  <a:cubicBezTo>
                    <a:pt x="579382" y="384252"/>
                    <a:pt x="535567" y="408065"/>
                    <a:pt x="497467" y="442355"/>
                  </a:cubicBezTo>
                  <a:cubicBezTo>
                    <a:pt x="487942" y="450927"/>
                    <a:pt x="478417" y="456642"/>
                    <a:pt x="466987" y="446165"/>
                  </a:cubicBezTo>
                  <a:lnTo>
                    <a:pt x="466987" y="446165"/>
                  </a:lnTo>
                  <a:cubicBezTo>
                    <a:pt x="466987" y="444260"/>
                    <a:pt x="466034" y="432830"/>
                    <a:pt x="466034" y="430925"/>
                  </a:cubicBezTo>
                  <a:cubicBezTo>
                    <a:pt x="474607" y="409970"/>
                    <a:pt x="488894" y="396635"/>
                    <a:pt x="512707" y="392825"/>
                  </a:cubicBezTo>
                  <a:cubicBezTo>
                    <a:pt x="546044" y="387110"/>
                    <a:pt x="571762" y="364250"/>
                    <a:pt x="601289" y="351867"/>
                  </a:cubicBezTo>
                  <a:cubicBezTo>
                    <a:pt x="601289" y="351867"/>
                    <a:pt x="601289" y="351867"/>
                    <a:pt x="601289" y="351867"/>
                  </a:cubicBezTo>
                  <a:cubicBezTo>
                    <a:pt x="646057" y="329007"/>
                    <a:pt x="671774" y="283287"/>
                    <a:pt x="711779" y="258522"/>
                  </a:cubicBezTo>
                  <a:cubicBezTo>
                    <a:pt x="751784" y="234710"/>
                    <a:pt x="754642" y="204230"/>
                    <a:pt x="751784" y="166130"/>
                  </a:cubicBezTo>
                  <a:cubicBezTo>
                    <a:pt x="749879" y="139460"/>
                    <a:pt x="739402" y="136602"/>
                    <a:pt x="717494" y="145175"/>
                  </a:cubicBezTo>
                  <a:cubicBezTo>
                    <a:pt x="690824" y="155652"/>
                    <a:pt x="666059" y="168987"/>
                    <a:pt x="638437" y="176607"/>
                  </a:cubicBezTo>
                  <a:cubicBezTo>
                    <a:pt x="566047" y="196610"/>
                    <a:pt x="524137" y="246140"/>
                    <a:pt x="498419" y="315672"/>
                  </a:cubicBezTo>
                  <a:cubicBezTo>
                    <a:pt x="486037" y="349962"/>
                    <a:pt x="487942" y="391872"/>
                    <a:pt x="452699" y="417590"/>
                  </a:cubicBezTo>
                  <a:cubicBezTo>
                    <a:pt x="446032" y="414732"/>
                    <a:pt x="439364" y="412827"/>
                    <a:pt x="432697" y="409970"/>
                  </a:cubicBezTo>
                  <a:cubicBezTo>
                    <a:pt x="432697" y="409970"/>
                    <a:pt x="432697" y="409970"/>
                    <a:pt x="432697" y="409970"/>
                  </a:cubicBezTo>
                  <a:cubicBezTo>
                    <a:pt x="381262" y="356630"/>
                    <a:pt x="373642" y="370917"/>
                    <a:pt x="437459" y="317577"/>
                  </a:cubicBezTo>
                  <a:cubicBezTo>
                    <a:pt x="446984" y="309957"/>
                    <a:pt x="456509" y="303290"/>
                    <a:pt x="466034" y="296622"/>
                  </a:cubicBezTo>
                  <a:cubicBezTo>
                    <a:pt x="479369" y="287097"/>
                    <a:pt x="486037" y="274715"/>
                    <a:pt x="484132" y="252807"/>
                  </a:cubicBezTo>
                  <a:cubicBezTo>
                    <a:pt x="465082" y="265190"/>
                    <a:pt x="389834" y="337580"/>
                    <a:pt x="362212" y="333770"/>
                  </a:cubicBezTo>
                  <a:cubicBezTo>
                    <a:pt x="333637" y="329960"/>
                    <a:pt x="317444" y="293765"/>
                    <a:pt x="293632" y="273762"/>
                  </a:cubicBezTo>
                  <a:cubicBezTo>
                    <a:pt x="270772" y="254712"/>
                    <a:pt x="275534" y="241377"/>
                    <a:pt x="296489" y="223280"/>
                  </a:cubicBezTo>
                  <a:cubicBezTo>
                    <a:pt x="416504" y="119457"/>
                    <a:pt x="554617" y="54687"/>
                    <a:pt x="711779" y="31827"/>
                  </a:cubicBezTo>
                  <a:cubicBezTo>
                    <a:pt x="722257" y="29922"/>
                    <a:pt x="739402" y="31827"/>
                    <a:pt x="737497" y="15635"/>
                  </a:cubicBezTo>
                  <a:cubicBezTo>
                    <a:pt x="735592" y="-1510"/>
                    <a:pt x="719399" y="4205"/>
                    <a:pt x="708922" y="5157"/>
                  </a:cubicBezTo>
                  <a:cubicBezTo>
                    <a:pt x="671774" y="8015"/>
                    <a:pt x="636532" y="17540"/>
                    <a:pt x="600337" y="27065"/>
                  </a:cubicBezTo>
                  <a:cubicBezTo>
                    <a:pt x="213622" y="128982"/>
                    <a:pt x="-46411" y="521412"/>
                    <a:pt x="6929" y="919557"/>
                  </a:cubicBezTo>
                  <a:close/>
                  <a:moveTo>
                    <a:pt x="1376624" y="294717"/>
                  </a:moveTo>
                  <a:cubicBezTo>
                    <a:pt x="1396627" y="270905"/>
                    <a:pt x="1409962" y="274715"/>
                    <a:pt x="1429012" y="297575"/>
                  </a:cubicBezTo>
                  <a:cubicBezTo>
                    <a:pt x="1553789" y="445212"/>
                    <a:pt x="1617607" y="614757"/>
                    <a:pt x="1623322" y="807162"/>
                  </a:cubicBezTo>
                  <a:cubicBezTo>
                    <a:pt x="1619512" y="804305"/>
                    <a:pt x="1501402" y="809067"/>
                    <a:pt x="1495687" y="809067"/>
                  </a:cubicBezTo>
                  <a:cubicBezTo>
                    <a:pt x="1481399" y="789065"/>
                    <a:pt x="1492829" y="764300"/>
                    <a:pt x="1482352" y="743345"/>
                  </a:cubicBezTo>
                  <a:cubicBezTo>
                    <a:pt x="1482352" y="743345"/>
                    <a:pt x="1482352" y="743345"/>
                    <a:pt x="1482352" y="743345"/>
                  </a:cubicBezTo>
                  <a:cubicBezTo>
                    <a:pt x="1482352" y="743345"/>
                    <a:pt x="1482352" y="742392"/>
                    <a:pt x="1482352" y="742392"/>
                  </a:cubicBezTo>
                  <a:cubicBezTo>
                    <a:pt x="1477589" y="670002"/>
                    <a:pt x="1457587" y="601422"/>
                    <a:pt x="1424249" y="536652"/>
                  </a:cubicBezTo>
                  <a:cubicBezTo>
                    <a:pt x="1430917" y="516650"/>
                    <a:pt x="1423297" y="501410"/>
                    <a:pt x="1413772" y="483312"/>
                  </a:cubicBezTo>
                  <a:cubicBezTo>
                    <a:pt x="1392817" y="445212"/>
                    <a:pt x="1358527" y="418542"/>
                    <a:pt x="1329952" y="387110"/>
                  </a:cubicBezTo>
                  <a:cubicBezTo>
                    <a:pt x="1322332" y="378537"/>
                    <a:pt x="1312807" y="370917"/>
                    <a:pt x="1314712" y="359487"/>
                  </a:cubicBezTo>
                  <a:cubicBezTo>
                    <a:pt x="1314712" y="356630"/>
                    <a:pt x="1315664" y="353772"/>
                    <a:pt x="1317569" y="350915"/>
                  </a:cubicBezTo>
                  <a:cubicBezTo>
                    <a:pt x="1337572" y="332817"/>
                    <a:pt x="1359479" y="315672"/>
                    <a:pt x="1376624" y="294717"/>
                  </a:cubicBezTo>
                  <a:close/>
                  <a:moveTo>
                    <a:pt x="1423297" y="809067"/>
                  </a:moveTo>
                  <a:cubicBezTo>
                    <a:pt x="1397579" y="807162"/>
                    <a:pt x="1371862" y="809067"/>
                    <a:pt x="1346144" y="810020"/>
                  </a:cubicBezTo>
                  <a:cubicBezTo>
                    <a:pt x="1346144" y="810020"/>
                    <a:pt x="1346144" y="810020"/>
                    <a:pt x="1346144" y="810020"/>
                  </a:cubicBezTo>
                  <a:cubicBezTo>
                    <a:pt x="1346144" y="810020"/>
                    <a:pt x="1345192" y="810020"/>
                    <a:pt x="1345192" y="810020"/>
                  </a:cubicBezTo>
                  <a:cubicBezTo>
                    <a:pt x="1344239" y="810020"/>
                    <a:pt x="1343287" y="810020"/>
                    <a:pt x="1342334" y="810020"/>
                  </a:cubicBezTo>
                  <a:cubicBezTo>
                    <a:pt x="1340429" y="810020"/>
                    <a:pt x="1339477" y="810020"/>
                    <a:pt x="1337572" y="810020"/>
                  </a:cubicBezTo>
                  <a:cubicBezTo>
                    <a:pt x="1332809" y="810020"/>
                    <a:pt x="1328047" y="809067"/>
                    <a:pt x="1323284" y="809067"/>
                  </a:cubicBezTo>
                  <a:cubicBezTo>
                    <a:pt x="1320427" y="799542"/>
                    <a:pt x="1319474" y="789065"/>
                    <a:pt x="1317569" y="779540"/>
                  </a:cubicBezTo>
                  <a:cubicBezTo>
                    <a:pt x="1314712" y="751917"/>
                    <a:pt x="1316617" y="723342"/>
                    <a:pt x="1316617" y="695720"/>
                  </a:cubicBezTo>
                  <a:cubicBezTo>
                    <a:pt x="1316617" y="695720"/>
                    <a:pt x="1316617" y="695720"/>
                    <a:pt x="1316617" y="695720"/>
                  </a:cubicBezTo>
                  <a:cubicBezTo>
                    <a:pt x="1321379" y="687147"/>
                    <a:pt x="1324237" y="678575"/>
                    <a:pt x="1325189" y="669050"/>
                  </a:cubicBezTo>
                  <a:cubicBezTo>
                    <a:pt x="1325189" y="665240"/>
                    <a:pt x="1326142" y="662382"/>
                    <a:pt x="1326142" y="658572"/>
                  </a:cubicBezTo>
                  <a:cubicBezTo>
                    <a:pt x="1327094" y="606185"/>
                    <a:pt x="1308997" y="559512"/>
                    <a:pt x="1280422" y="516650"/>
                  </a:cubicBezTo>
                  <a:cubicBezTo>
                    <a:pt x="1276612" y="511887"/>
                    <a:pt x="1274707" y="505220"/>
                    <a:pt x="1271849" y="499505"/>
                  </a:cubicBezTo>
                  <a:cubicBezTo>
                    <a:pt x="1268992" y="493790"/>
                    <a:pt x="1263277" y="489027"/>
                    <a:pt x="1252799" y="489980"/>
                  </a:cubicBezTo>
                  <a:cubicBezTo>
                    <a:pt x="1251847" y="504267"/>
                    <a:pt x="1262324" y="511887"/>
                    <a:pt x="1268039" y="521412"/>
                  </a:cubicBezTo>
                  <a:cubicBezTo>
                    <a:pt x="1290899" y="557607"/>
                    <a:pt x="1307092" y="596660"/>
                    <a:pt x="1310902" y="640475"/>
                  </a:cubicBezTo>
                  <a:cubicBezTo>
                    <a:pt x="1310902" y="642380"/>
                    <a:pt x="1310902" y="644285"/>
                    <a:pt x="1311854" y="646190"/>
                  </a:cubicBezTo>
                  <a:cubicBezTo>
                    <a:pt x="1312807" y="653810"/>
                    <a:pt x="1312807" y="660477"/>
                    <a:pt x="1302329" y="663335"/>
                  </a:cubicBezTo>
                  <a:cubicBezTo>
                    <a:pt x="1297567" y="621425"/>
                    <a:pt x="1275659" y="584277"/>
                    <a:pt x="1256609" y="548082"/>
                  </a:cubicBezTo>
                  <a:cubicBezTo>
                    <a:pt x="1245179" y="527127"/>
                    <a:pt x="1221367" y="509982"/>
                    <a:pt x="1202317" y="490932"/>
                  </a:cubicBezTo>
                  <a:cubicBezTo>
                    <a:pt x="1200412" y="489027"/>
                    <a:pt x="1198507" y="488075"/>
                    <a:pt x="1197554" y="486170"/>
                  </a:cubicBezTo>
                  <a:cubicBezTo>
                    <a:pt x="1197554" y="486170"/>
                    <a:pt x="1197554" y="486170"/>
                    <a:pt x="1197554" y="486170"/>
                  </a:cubicBezTo>
                  <a:cubicBezTo>
                    <a:pt x="1217557" y="437592"/>
                    <a:pt x="1243274" y="431877"/>
                    <a:pt x="1273754" y="469977"/>
                  </a:cubicBezTo>
                  <a:cubicBezTo>
                    <a:pt x="1278517" y="475692"/>
                    <a:pt x="1284232" y="479502"/>
                    <a:pt x="1288994" y="484265"/>
                  </a:cubicBezTo>
                  <a:cubicBezTo>
                    <a:pt x="1317569" y="493790"/>
                    <a:pt x="1342334" y="509982"/>
                    <a:pt x="1356622" y="536652"/>
                  </a:cubicBezTo>
                  <a:cubicBezTo>
                    <a:pt x="1369004" y="559512"/>
                    <a:pt x="1395674" y="549987"/>
                    <a:pt x="1409962" y="565227"/>
                  </a:cubicBezTo>
                  <a:cubicBezTo>
                    <a:pt x="1410914" y="567132"/>
                    <a:pt x="1411867" y="569037"/>
                    <a:pt x="1411867" y="570942"/>
                  </a:cubicBezTo>
                  <a:cubicBezTo>
                    <a:pt x="1434727" y="633807"/>
                    <a:pt x="1451872" y="697625"/>
                    <a:pt x="1459492" y="763347"/>
                  </a:cubicBezTo>
                  <a:cubicBezTo>
                    <a:pt x="1459492" y="766205"/>
                    <a:pt x="1460444" y="769062"/>
                    <a:pt x="1460444" y="771920"/>
                  </a:cubicBezTo>
                  <a:cubicBezTo>
                    <a:pt x="1462349" y="799542"/>
                    <a:pt x="1451872" y="810972"/>
                    <a:pt x="1423297" y="809067"/>
                  </a:cubicBezTo>
                  <a:close/>
                  <a:moveTo>
                    <a:pt x="1234702" y="690957"/>
                  </a:moveTo>
                  <a:cubicBezTo>
                    <a:pt x="1237559" y="680480"/>
                    <a:pt x="1228987" y="673812"/>
                    <a:pt x="1219462" y="669050"/>
                  </a:cubicBezTo>
                  <a:cubicBezTo>
                    <a:pt x="1210889" y="664287"/>
                    <a:pt x="1202317" y="667145"/>
                    <a:pt x="1197554" y="674765"/>
                  </a:cubicBezTo>
                  <a:cubicBezTo>
                    <a:pt x="1186124" y="691910"/>
                    <a:pt x="1185172" y="706197"/>
                    <a:pt x="1166122" y="673812"/>
                  </a:cubicBezTo>
                  <a:cubicBezTo>
                    <a:pt x="1153739" y="652857"/>
                    <a:pt x="1130879" y="621425"/>
                    <a:pt x="1095637" y="618567"/>
                  </a:cubicBezTo>
                  <a:cubicBezTo>
                    <a:pt x="1093732" y="616662"/>
                    <a:pt x="1091827" y="614757"/>
                    <a:pt x="1089922" y="612852"/>
                  </a:cubicBezTo>
                  <a:cubicBezTo>
                    <a:pt x="1074682" y="598565"/>
                    <a:pt x="1074682" y="585230"/>
                    <a:pt x="1097542" y="569990"/>
                  </a:cubicBezTo>
                  <a:cubicBezTo>
                    <a:pt x="1118497" y="555702"/>
                    <a:pt x="1135642" y="534747"/>
                    <a:pt x="1153739" y="515697"/>
                  </a:cubicBezTo>
                  <a:cubicBezTo>
                    <a:pt x="1168027" y="500457"/>
                    <a:pt x="1179457" y="500457"/>
                    <a:pt x="1189934" y="518555"/>
                  </a:cubicBezTo>
                  <a:cubicBezTo>
                    <a:pt x="1203269" y="540462"/>
                    <a:pt x="1230892" y="555702"/>
                    <a:pt x="1220414" y="589040"/>
                  </a:cubicBezTo>
                  <a:cubicBezTo>
                    <a:pt x="1217557" y="598565"/>
                    <a:pt x="1228034" y="605232"/>
                    <a:pt x="1235654" y="610947"/>
                  </a:cubicBezTo>
                  <a:cubicBezTo>
                    <a:pt x="1270897" y="634760"/>
                    <a:pt x="1279469" y="667145"/>
                    <a:pt x="1266134" y="707150"/>
                  </a:cubicBezTo>
                  <a:cubicBezTo>
                    <a:pt x="1266134" y="707150"/>
                    <a:pt x="1266134" y="707150"/>
                    <a:pt x="1266134" y="707150"/>
                  </a:cubicBezTo>
                  <a:cubicBezTo>
                    <a:pt x="1266134" y="707150"/>
                    <a:pt x="1266134" y="707150"/>
                    <a:pt x="1266134" y="707150"/>
                  </a:cubicBezTo>
                  <a:cubicBezTo>
                    <a:pt x="1267087" y="709055"/>
                    <a:pt x="1268039" y="710007"/>
                    <a:pt x="1268039" y="711912"/>
                  </a:cubicBezTo>
                  <a:cubicBezTo>
                    <a:pt x="1268992" y="714770"/>
                    <a:pt x="1269944" y="717627"/>
                    <a:pt x="1270897" y="720485"/>
                  </a:cubicBezTo>
                  <a:cubicBezTo>
                    <a:pt x="1274707" y="733820"/>
                    <a:pt x="1275659" y="748107"/>
                    <a:pt x="1289947" y="755727"/>
                  </a:cubicBezTo>
                  <a:cubicBezTo>
                    <a:pt x="1289947" y="755727"/>
                    <a:pt x="1291852" y="758585"/>
                    <a:pt x="1294709" y="757632"/>
                  </a:cubicBezTo>
                  <a:cubicBezTo>
                    <a:pt x="1294709" y="808115"/>
                    <a:pt x="1294709" y="809067"/>
                    <a:pt x="1237559" y="807162"/>
                  </a:cubicBezTo>
                  <a:cubicBezTo>
                    <a:pt x="1219462" y="806210"/>
                    <a:pt x="1185172" y="816687"/>
                    <a:pt x="1186124" y="799542"/>
                  </a:cubicBezTo>
                  <a:cubicBezTo>
                    <a:pt x="1187077" y="781445"/>
                    <a:pt x="1208984" y="754775"/>
                    <a:pt x="1232797" y="746202"/>
                  </a:cubicBezTo>
                  <a:cubicBezTo>
                    <a:pt x="1248989" y="740487"/>
                    <a:pt x="1257562" y="730010"/>
                    <a:pt x="1265182" y="716675"/>
                  </a:cubicBezTo>
                  <a:cubicBezTo>
                    <a:pt x="1243274" y="724295"/>
                    <a:pt x="1225177" y="726200"/>
                    <a:pt x="1234702" y="690957"/>
                  </a:cubicBezTo>
                  <a:close/>
                  <a:moveTo>
                    <a:pt x="1070872" y="629045"/>
                  </a:moveTo>
                  <a:cubicBezTo>
                    <a:pt x="1073729" y="632855"/>
                    <a:pt x="1076587" y="635712"/>
                    <a:pt x="1079444" y="637617"/>
                  </a:cubicBezTo>
                  <a:cubicBezTo>
                    <a:pt x="1079444" y="637617"/>
                    <a:pt x="1079444" y="637617"/>
                    <a:pt x="1079444" y="637617"/>
                  </a:cubicBezTo>
                  <a:cubicBezTo>
                    <a:pt x="1083254" y="658572"/>
                    <a:pt x="1060394" y="652857"/>
                    <a:pt x="1054679" y="663335"/>
                  </a:cubicBezTo>
                  <a:cubicBezTo>
                    <a:pt x="1037534" y="652857"/>
                    <a:pt x="1045154" y="637617"/>
                    <a:pt x="1045154" y="623330"/>
                  </a:cubicBezTo>
                  <a:cubicBezTo>
                    <a:pt x="1053727" y="617615"/>
                    <a:pt x="1058489" y="618567"/>
                    <a:pt x="1063252" y="621425"/>
                  </a:cubicBezTo>
                  <a:cubicBezTo>
                    <a:pt x="1066109" y="623330"/>
                    <a:pt x="1068014" y="626187"/>
                    <a:pt x="1070872" y="629045"/>
                  </a:cubicBezTo>
                  <a:close/>
                  <a:moveTo>
                    <a:pt x="1033724" y="1085292"/>
                  </a:moveTo>
                  <a:cubicBezTo>
                    <a:pt x="1037534" y="1079577"/>
                    <a:pt x="1043249" y="1076720"/>
                    <a:pt x="1048964" y="1079577"/>
                  </a:cubicBezTo>
                  <a:cubicBezTo>
                    <a:pt x="1063252" y="1087197"/>
                    <a:pt x="1078492" y="1092912"/>
                    <a:pt x="1090874" y="1111010"/>
                  </a:cubicBezTo>
                  <a:cubicBezTo>
                    <a:pt x="1068967" y="1110057"/>
                    <a:pt x="1052774" y="1109105"/>
                    <a:pt x="1039439" y="1099580"/>
                  </a:cubicBezTo>
                  <a:cubicBezTo>
                    <a:pt x="1034677" y="1095770"/>
                    <a:pt x="1029914" y="1091960"/>
                    <a:pt x="1033724" y="1085292"/>
                  </a:cubicBezTo>
                  <a:close/>
                  <a:moveTo>
                    <a:pt x="1128974" y="1072910"/>
                  </a:moveTo>
                  <a:cubicBezTo>
                    <a:pt x="1133737" y="1038620"/>
                    <a:pt x="1138499" y="1006235"/>
                    <a:pt x="1128022" y="970992"/>
                  </a:cubicBezTo>
                  <a:cubicBezTo>
                    <a:pt x="1123259" y="955752"/>
                    <a:pt x="1148977" y="941465"/>
                    <a:pt x="1163264" y="930035"/>
                  </a:cubicBezTo>
                  <a:cubicBezTo>
                    <a:pt x="1181362" y="914795"/>
                    <a:pt x="1204222" y="921462"/>
                    <a:pt x="1224224" y="912890"/>
                  </a:cubicBezTo>
                  <a:cubicBezTo>
                    <a:pt x="1238512" y="907175"/>
                    <a:pt x="1247084" y="896697"/>
                    <a:pt x="1248989" y="886220"/>
                  </a:cubicBezTo>
                  <a:cubicBezTo>
                    <a:pt x="1250894" y="871932"/>
                    <a:pt x="1233749" y="876695"/>
                    <a:pt x="1225177" y="873837"/>
                  </a:cubicBezTo>
                  <a:cubicBezTo>
                    <a:pt x="1211842" y="870027"/>
                    <a:pt x="1203269" y="860502"/>
                    <a:pt x="1204222" y="848120"/>
                  </a:cubicBezTo>
                  <a:cubicBezTo>
                    <a:pt x="1205174" y="831927"/>
                    <a:pt x="1220414" y="839547"/>
                    <a:pt x="1229939" y="837642"/>
                  </a:cubicBezTo>
                  <a:cubicBezTo>
                    <a:pt x="1236607" y="836690"/>
                    <a:pt x="1244227" y="838595"/>
                    <a:pt x="1250894" y="836690"/>
                  </a:cubicBezTo>
                  <a:cubicBezTo>
                    <a:pt x="1268039" y="833832"/>
                    <a:pt x="1280422" y="836690"/>
                    <a:pt x="1288042" y="844310"/>
                  </a:cubicBezTo>
                  <a:cubicBezTo>
                    <a:pt x="1295662" y="850977"/>
                    <a:pt x="1297567" y="863360"/>
                    <a:pt x="1295662" y="880505"/>
                  </a:cubicBezTo>
                  <a:cubicBezTo>
                    <a:pt x="1278517" y="977660"/>
                    <a:pt x="1238512" y="1064337"/>
                    <a:pt x="1173742" y="1138632"/>
                  </a:cubicBezTo>
                  <a:cubicBezTo>
                    <a:pt x="1166122" y="1137680"/>
                    <a:pt x="1162312" y="1134822"/>
                    <a:pt x="1159454" y="1130060"/>
                  </a:cubicBezTo>
                  <a:cubicBezTo>
                    <a:pt x="1157549" y="1126250"/>
                    <a:pt x="1156597" y="1121487"/>
                    <a:pt x="1156597" y="1116725"/>
                  </a:cubicBezTo>
                  <a:cubicBezTo>
                    <a:pt x="1154692" y="1101485"/>
                    <a:pt x="1160407" y="1078625"/>
                    <a:pt x="1132784" y="1077672"/>
                  </a:cubicBezTo>
                  <a:cubicBezTo>
                    <a:pt x="1131832" y="1076720"/>
                    <a:pt x="1128974" y="1073862"/>
                    <a:pt x="1128974" y="1072910"/>
                  </a:cubicBezTo>
                  <a:close/>
                  <a:moveTo>
                    <a:pt x="1239464" y="1298652"/>
                  </a:moveTo>
                  <a:cubicBezTo>
                    <a:pt x="1212794" y="1318655"/>
                    <a:pt x="1187077" y="1338657"/>
                    <a:pt x="1160407" y="1358660"/>
                  </a:cubicBezTo>
                  <a:cubicBezTo>
                    <a:pt x="1159454" y="1355802"/>
                    <a:pt x="1159454" y="1349135"/>
                    <a:pt x="1159454" y="1342467"/>
                  </a:cubicBezTo>
                  <a:cubicBezTo>
                    <a:pt x="1160407" y="1314845"/>
                    <a:pt x="1168027" y="1267220"/>
                    <a:pt x="1174694" y="1258647"/>
                  </a:cubicBezTo>
                  <a:cubicBezTo>
                    <a:pt x="1188029" y="1240550"/>
                    <a:pt x="1184219" y="1229120"/>
                    <a:pt x="1166122" y="1218642"/>
                  </a:cubicBezTo>
                  <a:cubicBezTo>
                    <a:pt x="1142309" y="1204355"/>
                    <a:pt x="1148977" y="1197687"/>
                    <a:pt x="1161359" y="1191972"/>
                  </a:cubicBezTo>
                  <a:cubicBezTo>
                    <a:pt x="1165169" y="1190067"/>
                    <a:pt x="1169932" y="1189115"/>
                    <a:pt x="1173742" y="1187210"/>
                  </a:cubicBezTo>
                  <a:cubicBezTo>
                    <a:pt x="1195649" y="1210070"/>
                    <a:pt x="1217557" y="1234835"/>
                    <a:pt x="1240417" y="1255790"/>
                  </a:cubicBezTo>
                  <a:cubicBezTo>
                    <a:pt x="1259467" y="1272935"/>
                    <a:pt x="1257562" y="1285317"/>
                    <a:pt x="1239464" y="1298652"/>
                  </a:cubicBezTo>
                  <a:close/>
                  <a:moveTo>
                    <a:pt x="1306139" y="1231025"/>
                  </a:moveTo>
                  <a:cubicBezTo>
                    <a:pt x="1298519" y="1239597"/>
                    <a:pt x="1293757" y="1254837"/>
                    <a:pt x="1279469" y="1250075"/>
                  </a:cubicBezTo>
                  <a:cubicBezTo>
                    <a:pt x="1265182" y="1245312"/>
                    <a:pt x="1274707" y="1231977"/>
                    <a:pt x="1273754" y="1222452"/>
                  </a:cubicBezTo>
                  <a:cubicBezTo>
                    <a:pt x="1272802" y="1211022"/>
                    <a:pt x="1269944" y="1198640"/>
                    <a:pt x="1267087" y="1187210"/>
                  </a:cubicBezTo>
                  <a:cubicBezTo>
                    <a:pt x="1264229" y="1176732"/>
                    <a:pt x="1262324" y="1164350"/>
                    <a:pt x="1249942" y="1163397"/>
                  </a:cubicBezTo>
                  <a:cubicBezTo>
                    <a:pt x="1236607" y="1162445"/>
                    <a:pt x="1236607" y="1174827"/>
                    <a:pt x="1234702" y="1183400"/>
                  </a:cubicBezTo>
                  <a:cubicBezTo>
                    <a:pt x="1231844" y="1192925"/>
                    <a:pt x="1227082" y="1200545"/>
                    <a:pt x="1218509" y="1191020"/>
                  </a:cubicBezTo>
                  <a:cubicBezTo>
                    <a:pt x="1208984" y="1180542"/>
                    <a:pt x="1185172" y="1173875"/>
                    <a:pt x="1201364" y="1151967"/>
                  </a:cubicBezTo>
                  <a:cubicBezTo>
                    <a:pt x="1215652" y="1131965"/>
                    <a:pt x="1232797" y="1112915"/>
                    <a:pt x="1246132" y="1091960"/>
                  </a:cubicBezTo>
                  <a:cubicBezTo>
                    <a:pt x="1286137" y="1030047"/>
                    <a:pt x="1328999" y="856692"/>
                    <a:pt x="1334714" y="849072"/>
                  </a:cubicBezTo>
                  <a:cubicBezTo>
                    <a:pt x="1343287" y="837642"/>
                    <a:pt x="1357574" y="836690"/>
                    <a:pt x="1392817" y="838595"/>
                  </a:cubicBezTo>
                  <a:cubicBezTo>
                    <a:pt x="1412819" y="839547"/>
                    <a:pt x="1438537" y="826212"/>
                    <a:pt x="1454729" y="845262"/>
                  </a:cubicBezTo>
                  <a:cubicBezTo>
                    <a:pt x="1457587" y="849072"/>
                    <a:pt x="1460444" y="853835"/>
                    <a:pt x="1462349" y="859550"/>
                  </a:cubicBezTo>
                  <a:cubicBezTo>
                    <a:pt x="1448062" y="998615"/>
                    <a:pt x="1399484" y="1124345"/>
                    <a:pt x="1306139" y="1231025"/>
                  </a:cubicBezTo>
                  <a:close/>
                  <a:moveTo>
                    <a:pt x="1359479" y="1210070"/>
                  </a:moveTo>
                  <a:cubicBezTo>
                    <a:pt x="1430917" y="1111962"/>
                    <a:pt x="1476637" y="1004330"/>
                    <a:pt x="1483304" y="881457"/>
                  </a:cubicBezTo>
                  <a:cubicBezTo>
                    <a:pt x="1484257" y="863360"/>
                    <a:pt x="1489019" y="850977"/>
                    <a:pt x="1497592" y="843357"/>
                  </a:cubicBezTo>
                  <a:cubicBezTo>
                    <a:pt x="1507117" y="835737"/>
                    <a:pt x="1521404" y="832880"/>
                    <a:pt x="1540454" y="835737"/>
                  </a:cubicBezTo>
                  <a:cubicBezTo>
                    <a:pt x="1557599" y="838595"/>
                    <a:pt x="1575697" y="836690"/>
                    <a:pt x="1593794" y="835737"/>
                  </a:cubicBezTo>
                  <a:cubicBezTo>
                    <a:pt x="1602367" y="834785"/>
                    <a:pt x="1609987" y="836690"/>
                    <a:pt x="1614749" y="840500"/>
                  </a:cubicBezTo>
                  <a:cubicBezTo>
                    <a:pt x="1621417" y="845262"/>
                    <a:pt x="1624274" y="852882"/>
                    <a:pt x="1625227" y="865265"/>
                  </a:cubicBezTo>
                  <a:cubicBezTo>
                    <a:pt x="1625227" y="865265"/>
                    <a:pt x="1625227" y="865265"/>
                    <a:pt x="1625227" y="865265"/>
                  </a:cubicBezTo>
                  <a:cubicBezTo>
                    <a:pt x="1610939" y="1009092"/>
                    <a:pt x="1569029" y="1144347"/>
                    <a:pt x="1486162" y="1264362"/>
                  </a:cubicBezTo>
                  <a:cubicBezTo>
                    <a:pt x="1465207" y="1294842"/>
                    <a:pt x="1441394" y="1322465"/>
                    <a:pt x="1418534" y="1351040"/>
                  </a:cubicBezTo>
                  <a:cubicBezTo>
                    <a:pt x="1406152" y="1367232"/>
                    <a:pt x="1395674" y="1366280"/>
                    <a:pt x="1380434" y="1352945"/>
                  </a:cubicBezTo>
                  <a:cubicBezTo>
                    <a:pt x="1301377" y="1288175"/>
                    <a:pt x="1301377" y="1289127"/>
                    <a:pt x="1359479" y="1210070"/>
                  </a:cubicBezTo>
                  <a:close/>
                  <a:moveTo>
                    <a:pt x="592717" y="252807"/>
                  </a:moveTo>
                  <a:cubicBezTo>
                    <a:pt x="595574" y="252807"/>
                    <a:pt x="600337" y="256617"/>
                    <a:pt x="600337" y="257570"/>
                  </a:cubicBezTo>
                  <a:cubicBezTo>
                    <a:pt x="594622" y="273762"/>
                    <a:pt x="584144" y="284240"/>
                    <a:pt x="562237" y="289002"/>
                  </a:cubicBezTo>
                  <a:cubicBezTo>
                    <a:pt x="568904" y="268047"/>
                    <a:pt x="574619" y="254712"/>
                    <a:pt x="592717" y="252807"/>
                  </a:cubicBezTo>
                  <a:close/>
                  <a:moveTo>
                    <a:pt x="332684" y="1297700"/>
                  </a:moveTo>
                  <a:cubicBezTo>
                    <a:pt x="320302" y="1309130"/>
                    <a:pt x="308872" y="1321512"/>
                    <a:pt x="297442" y="1332942"/>
                  </a:cubicBezTo>
                  <a:cubicBezTo>
                    <a:pt x="254579" y="1375805"/>
                    <a:pt x="254579" y="1375805"/>
                    <a:pt x="215527" y="1330085"/>
                  </a:cubicBezTo>
                  <a:cubicBezTo>
                    <a:pt x="106942" y="1200545"/>
                    <a:pt x="44077" y="1051002"/>
                    <a:pt x="30742" y="882410"/>
                  </a:cubicBezTo>
                  <a:cubicBezTo>
                    <a:pt x="26932" y="838595"/>
                    <a:pt x="30742" y="836690"/>
                    <a:pt x="74557" y="835737"/>
                  </a:cubicBezTo>
                  <a:cubicBezTo>
                    <a:pt x="157424" y="834785"/>
                    <a:pt x="156472" y="834785"/>
                    <a:pt x="169807" y="917652"/>
                  </a:cubicBezTo>
                  <a:cubicBezTo>
                    <a:pt x="173617" y="941465"/>
                    <a:pt x="176474" y="965277"/>
                    <a:pt x="185999" y="987185"/>
                  </a:cubicBezTo>
                  <a:cubicBezTo>
                    <a:pt x="183142" y="991947"/>
                    <a:pt x="180284" y="995757"/>
                    <a:pt x="176474" y="998615"/>
                  </a:cubicBezTo>
                  <a:cubicBezTo>
                    <a:pt x="161234" y="1010997"/>
                    <a:pt x="139327" y="1003377"/>
                    <a:pt x="124087" y="1001472"/>
                  </a:cubicBezTo>
                  <a:cubicBezTo>
                    <a:pt x="92654" y="996710"/>
                    <a:pt x="80272" y="1002425"/>
                    <a:pt x="80272" y="1033857"/>
                  </a:cubicBezTo>
                  <a:cubicBezTo>
                    <a:pt x="80272" y="1057670"/>
                    <a:pt x="95512" y="1098627"/>
                    <a:pt x="115514" y="1129107"/>
                  </a:cubicBezTo>
                  <a:cubicBezTo>
                    <a:pt x="123134" y="1124345"/>
                    <a:pt x="117419" y="1118630"/>
                    <a:pt x="115514" y="1113867"/>
                  </a:cubicBezTo>
                  <a:cubicBezTo>
                    <a:pt x="112657" y="1102437"/>
                    <a:pt x="103132" y="1089102"/>
                    <a:pt x="115514" y="1081482"/>
                  </a:cubicBezTo>
                  <a:cubicBezTo>
                    <a:pt x="126944" y="1074815"/>
                    <a:pt x="128849" y="1094817"/>
                    <a:pt x="136469" y="1094817"/>
                  </a:cubicBezTo>
                  <a:cubicBezTo>
                    <a:pt x="185047" y="1098627"/>
                    <a:pt x="206002" y="1134822"/>
                    <a:pt x="233624" y="1167207"/>
                  </a:cubicBezTo>
                  <a:cubicBezTo>
                    <a:pt x="243149" y="1179590"/>
                    <a:pt x="264104" y="1180542"/>
                    <a:pt x="278392" y="1191972"/>
                  </a:cubicBezTo>
                  <a:cubicBezTo>
                    <a:pt x="281249" y="1194830"/>
                    <a:pt x="284107" y="1197687"/>
                    <a:pt x="286012" y="1201497"/>
                  </a:cubicBezTo>
                  <a:lnTo>
                    <a:pt x="286012" y="1201497"/>
                  </a:lnTo>
                  <a:cubicBezTo>
                    <a:pt x="297442" y="1224357"/>
                    <a:pt x="314587" y="1242455"/>
                    <a:pt x="331732" y="1260552"/>
                  </a:cubicBezTo>
                  <a:cubicBezTo>
                    <a:pt x="346019" y="1274840"/>
                    <a:pt x="346019" y="1286270"/>
                    <a:pt x="332684" y="1297700"/>
                  </a:cubicBezTo>
                  <a:close/>
                  <a:moveTo>
                    <a:pt x="317444" y="879552"/>
                  </a:moveTo>
                  <a:cubicBezTo>
                    <a:pt x="314587" y="883362"/>
                    <a:pt x="312682" y="887172"/>
                    <a:pt x="309824" y="890982"/>
                  </a:cubicBezTo>
                  <a:cubicBezTo>
                    <a:pt x="290774" y="917652"/>
                    <a:pt x="270772" y="943370"/>
                    <a:pt x="272677" y="982422"/>
                  </a:cubicBezTo>
                  <a:cubicBezTo>
                    <a:pt x="273629" y="1010045"/>
                    <a:pt x="249817" y="1010045"/>
                    <a:pt x="227909" y="1008140"/>
                  </a:cubicBezTo>
                  <a:cubicBezTo>
                    <a:pt x="225052" y="1008140"/>
                    <a:pt x="221242" y="1007187"/>
                    <a:pt x="218384" y="1007187"/>
                  </a:cubicBezTo>
                  <a:cubicBezTo>
                    <a:pt x="218384" y="1007187"/>
                    <a:pt x="218384" y="1007187"/>
                    <a:pt x="218384" y="1007187"/>
                  </a:cubicBezTo>
                  <a:cubicBezTo>
                    <a:pt x="208859" y="963372"/>
                    <a:pt x="197429" y="919557"/>
                    <a:pt x="192667" y="874790"/>
                  </a:cubicBezTo>
                  <a:cubicBezTo>
                    <a:pt x="189809" y="847167"/>
                    <a:pt x="195524" y="833832"/>
                    <a:pt x="225052" y="835737"/>
                  </a:cubicBezTo>
                  <a:cubicBezTo>
                    <a:pt x="248864" y="837642"/>
                    <a:pt x="272677" y="835737"/>
                    <a:pt x="296489" y="836690"/>
                  </a:cubicBezTo>
                  <a:cubicBezTo>
                    <a:pt x="327922" y="837642"/>
                    <a:pt x="332684" y="848120"/>
                    <a:pt x="317444" y="879552"/>
                  </a:cubicBezTo>
                  <a:close/>
                  <a:moveTo>
                    <a:pt x="352687" y="1225310"/>
                  </a:moveTo>
                  <a:cubicBezTo>
                    <a:pt x="358402" y="1221500"/>
                    <a:pt x="366974" y="1223405"/>
                    <a:pt x="375547" y="1229120"/>
                  </a:cubicBezTo>
                  <a:cubicBezTo>
                    <a:pt x="386024" y="1235787"/>
                    <a:pt x="385072" y="1242455"/>
                    <a:pt x="381262" y="1249122"/>
                  </a:cubicBezTo>
                  <a:cubicBezTo>
                    <a:pt x="379357" y="1251980"/>
                    <a:pt x="377452" y="1254837"/>
                    <a:pt x="375547" y="1258647"/>
                  </a:cubicBezTo>
                  <a:cubicBezTo>
                    <a:pt x="375547" y="1258647"/>
                    <a:pt x="375547" y="1258647"/>
                    <a:pt x="375547" y="1258647"/>
                  </a:cubicBezTo>
                  <a:cubicBezTo>
                    <a:pt x="366022" y="1251027"/>
                    <a:pt x="355544" y="1244360"/>
                    <a:pt x="346019" y="1236740"/>
                  </a:cubicBezTo>
                  <a:cubicBezTo>
                    <a:pt x="347924" y="1231025"/>
                    <a:pt x="349829" y="1227215"/>
                    <a:pt x="352687" y="1225310"/>
                  </a:cubicBezTo>
                  <a:close/>
                  <a:moveTo>
                    <a:pt x="404122" y="904317"/>
                  </a:moveTo>
                  <a:cubicBezTo>
                    <a:pt x="402217" y="902412"/>
                    <a:pt x="399359" y="901460"/>
                    <a:pt x="397454" y="899555"/>
                  </a:cubicBezTo>
                  <a:cubicBezTo>
                    <a:pt x="397454" y="896697"/>
                    <a:pt x="397454" y="893840"/>
                    <a:pt x="398407" y="890982"/>
                  </a:cubicBezTo>
                  <a:cubicBezTo>
                    <a:pt x="398407" y="890982"/>
                    <a:pt x="398407" y="890982"/>
                    <a:pt x="398407" y="890982"/>
                  </a:cubicBezTo>
                  <a:cubicBezTo>
                    <a:pt x="398407" y="890982"/>
                    <a:pt x="398407" y="890982"/>
                    <a:pt x="398407" y="890982"/>
                  </a:cubicBezTo>
                  <a:cubicBezTo>
                    <a:pt x="382214" y="895745"/>
                    <a:pt x="362212" y="916700"/>
                    <a:pt x="356497" y="882410"/>
                  </a:cubicBezTo>
                  <a:cubicBezTo>
                    <a:pt x="353639" y="868122"/>
                    <a:pt x="346019" y="846215"/>
                    <a:pt x="366974" y="839547"/>
                  </a:cubicBezTo>
                  <a:cubicBezTo>
                    <a:pt x="398407" y="829070"/>
                    <a:pt x="381262" y="868122"/>
                    <a:pt x="398407" y="874790"/>
                  </a:cubicBezTo>
                  <a:cubicBezTo>
                    <a:pt x="400312" y="861455"/>
                    <a:pt x="404122" y="850977"/>
                    <a:pt x="418409" y="844310"/>
                  </a:cubicBezTo>
                  <a:cubicBezTo>
                    <a:pt x="448889" y="830022"/>
                    <a:pt x="459367" y="835737"/>
                    <a:pt x="460319" y="870980"/>
                  </a:cubicBezTo>
                  <a:cubicBezTo>
                    <a:pt x="459367" y="873837"/>
                    <a:pt x="459367" y="876695"/>
                    <a:pt x="459367" y="878600"/>
                  </a:cubicBezTo>
                  <a:cubicBezTo>
                    <a:pt x="459367" y="879552"/>
                    <a:pt x="459367" y="881457"/>
                    <a:pt x="459367" y="882410"/>
                  </a:cubicBezTo>
                  <a:cubicBezTo>
                    <a:pt x="457462" y="900507"/>
                    <a:pt x="455557" y="918605"/>
                    <a:pt x="470797" y="934797"/>
                  </a:cubicBezTo>
                  <a:cubicBezTo>
                    <a:pt x="469844" y="917652"/>
                    <a:pt x="468892" y="900507"/>
                    <a:pt x="467939" y="883362"/>
                  </a:cubicBezTo>
                  <a:cubicBezTo>
                    <a:pt x="467939" y="882410"/>
                    <a:pt x="467939" y="880505"/>
                    <a:pt x="467939" y="879552"/>
                  </a:cubicBezTo>
                  <a:cubicBezTo>
                    <a:pt x="469844" y="866217"/>
                    <a:pt x="476512" y="852882"/>
                    <a:pt x="468892" y="839547"/>
                  </a:cubicBezTo>
                  <a:cubicBezTo>
                    <a:pt x="468892" y="839547"/>
                    <a:pt x="468892" y="839547"/>
                    <a:pt x="468892" y="839547"/>
                  </a:cubicBezTo>
                  <a:cubicBezTo>
                    <a:pt x="481274" y="838595"/>
                    <a:pt x="486037" y="843357"/>
                    <a:pt x="488894" y="849072"/>
                  </a:cubicBezTo>
                  <a:cubicBezTo>
                    <a:pt x="492704" y="858597"/>
                    <a:pt x="488894" y="873837"/>
                    <a:pt x="496514" y="881457"/>
                  </a:cubicBezTo>
                  <a:cubicBezTo>
                    <a:pt x="496514" y="881457"/>
                    <a:pt x="496514" y="881457"/>
                    <a:pt x="496514" y="881457"/>
                  </a:cubicBezTo>
                  <a:cubicBezTo>
                    <a:pt x="503182" y="935750"/>
                    <a:pt x="526994" y="982422"/>
                    <a:pt x="559379" y="1025285"/>
                  </a:cubicBezTo>
                  <a:cubicBezTo>
                    <a:pt x="569857" y="1038620"/>
                    <a:pt x="585097" y="1054812"/>
                    <a:pt x="563189" y="1066242"/>
                  </a:cubicBezTo>
                  <a:cubicBezTo>
                    <a:pt x="533662" y="1082435"/>
                    <a:pt x="526042" y="1131965"/>
                    <a:pt x="486989" y="1132917"/>
                  </a:cubicBezTo>
                  <a:cubicBezTo>
                    <a:pt x="481274" y="1132917"/>
                    <a:pt x="474607" y="1131965"/>
                    <a:pt x="467939" y="1130060"/>
                  </a:cubicBezTo>
                  <a:cubicBezTo>
                    <a:pt x="455557" y="1071957"/>
                    <a:pt x="443174" y="1012902"/>
                    <a:pt x="431744" y="954800"/>
                  </a:cubicBezTo>
                  <a:cubicBezTo>
                    <a:pt x="426982" y="933845"/>
                    <a:pt x="420314" y="916700"/>
                    <a:pt x="404122" y="904317"/>
                  </a:cubicBezTo>
                  <a:close/>
                  <a:moveTo>
                    <a:pt x="469844" y="755727"/>
                  </a:moveTo>
                  <a:cubicBezTo>
                    <a:pt x="481274" y="759537"/>
                    <a:pt x="489847" y="765252"/>
                    <a:pt x="488894" y="784302"/>
                  </a:cubicBezTo>
                  <a:cubicBezTo>
                    <a:pt x="488894" y="791922"/>
                    <a:pt x="486037" y="797637"/>
                    <a:pt x="483179" y="801447"/>
                  </a:cubicBezTo>
                  <a:cubicBezTo>
                    <a:pt x="478417" y="807162"/>
                    <a:pt x="469844" y="810020"/>
                    <a:pt x="459367" y="810020"/>
                  </a:cubicBezTo>
                  <a:lnTo>
                    <a:pt x="459367" y="810020"/>
                  </a:lnTo>
                  <a:cubicBezTo>
                    <a:pt x="437459" y="792875"/>
                    <a:pt x="433649" y="773825"/>
                    <a:pt x="452699" y="750965"/>
                  </a:cubicBezTo>
                  <a:cubicBezTo>
                    <a:pt x="458414" y="752870"/>
                    <a:pt x="464129" y="753822"/>
                    <a:pt x="469844" y="755727"/>
                  </a:cubicBezTo>
                  <a:close/>
                  <a:moveTo>
                    <a:pt x="582239" y="1010045"/>
                  </a:moveTo>
                  <a:cubicBezTo>
                    <a:pt x="553664" y="973850"/>
                    <a:pt x="533662" y="932892"/>
                    <a:pt x="520327" y="888125"/>
                  </a:cubicBezTo>
                  <a:cubicBezTo>
                    <a:pt x="519374" y="885267"/>
                    <a:pt x="518422" y="882410"/>
                    <a:pt x="517469" y="880505"/>
                  </a:cubicBezTo>
                  <a:cubicBezTo>
                    <a:pt x="517469" y="880505"/>
                    <a:pt x="517469" y="880505"/>
                    <a:pt x="517469" y="880505"/>
                  </a:cubicBezTo>
                  <a:cubicBezTo>
                    <a:pt x="519374" y="873837"/>
                    <a:pt x="519374" y="864312"/>
                    <a:pt x="529852" y="869075"/>
                  </a:cubicBezTo>
                  <a:cubicBezTo>
                    <a:pt x="549854" y="876695"/>
                    <a:pt x="574619" y="880505"/>
                    <a:pt x="587002" y="894792"/>
                  </a:cubicBezTo>
                  <a:cubicBezTo>
                    <a:pt x="606052" y="917652"/>
                    <a:pt x="616529" y="902412"/>
                    <a:pt x="630817" y="893840"/>
                  </a:cubicBezTo>
                  <a:cubicBezTo>
                    <a:pt x="632722" y="896697"/>
                    <a:pt x="633674" y="900507"/>
                    <a:pt x="636532" y="903365"/>
                  </a:cubicBezTo>
                  <a:cubicBezTo>
                    <a:pt x="636532" y="903365"/>
                    <a:pt x="636532" y="903365"/>
                    <a:pt x="636532" y="903365"/>
                  </a:cubicBezTo>
                  <a:cubicBezTo>
                    <a:pt x="645104" y="913842"/>
                    <a:pt x="618434" y="925272"/>
                    <a:pt x="635579" y="932892"/>
                  </a:cubicBezTo>
                  <a:cubicBezTo>
                    <a:pt x="649867" y="938607"/>
                    <a:pt x="653677" y="920510"/>
                    <a:pt x="660344" y="911937"/>
                  </a:cubicBezTo>
                  <a:cubicBezTo>
                    <a:pt x="665107" y="906222"/>
                    <a:pt x="669869" y="906222"/>
                    <a:pt x="674632" y="911937"/>
                  </a:cubicBezTo>
                  <a:cubicBezTo>
                    <a:pt x="682252" y="921462"/>
                    <a:pt x="693682" y="931940"/>
                    <a:pt x="684157" y="943370"/>
                  </a:cubicBezTo>
                  <a:cubicBezTo>
                    <a:pt x="659392" y="970992"/>
                    <a:pt x="633674" y="996710"/>
                    <a:pt x="606052" y="1021475"/>
                  </a:cubicBezTo>
                  <a:cubicBezTo>
                    <a:pt x="596527" y="1031000"/>
                    <a:pt x="587954" y="1017665"/>
                    <a:pt x="582239" y="1010045"/>
                  </a:cubicBezTo>
                  <a:close/>
                  <a:moveTo>
                    <a:pt x="502229" y="517602"/>
                  </a:moveTo>
                  <a:cubicBezTo>
                    <a:pt x="521279" y="538557"/>
                    <a:pt x="541282" y="559512"/>
                    <a:pt x="560332" y="579515"/>
                  </a:cubicBezTo>
                  <a:lnTo>
                    <a:pt x="560332" y="579515"/>
                  </a:lnTo>
                  <a:cubicBezTo>
                    <a:pt x="564142" y="582372"/>
                    <a:pt x="568904" y="584277"/>
                    <a:pt x="572714" y="587135"/>
                  </a:cubicBezTo>
                  <a:cubicBezTo>
                    <a:pt x="570809" y="589992"/>
                    <a:pt x="568904" y="591897"/>
                    <a:pt x="566999" y="594755"/>
                  </a:cubicBezTo>
                  <a:cubicBezTo>
                    <a:pt x="560332" y="604280"/>
                    <a:pt x="503182" y="669050"/>
                    <a:pt x="486989" y="690957"/>
                  </a:cubicBezTo>
                  <a:cubicBezTo>
                    <a:pt x="485084" y="693815"/>
                    <a:pt x="482227" y="697625"/>
                    <a:pt x="480322" y="701435"/>
                  </a:cubicBezTo>
                  <a:cubicBezTo>
                    <a:pt x="480322" y="701435"/>
                    <a:pt x="480322" y="701435"/>
                    <a:pt x="480322" y="701435"/>
                  </a:cubicBezTo>
                  <a:cubicBezTo>
                    <a:pt x="446984" y="708102"/>
                    <a:pt x="431744" y="730010"/>
                    <a:pt x="426029" y="762395"/>
                  </a:cubicBezTo>
                  <a:cubicBezTo>
                    <a:pt x="424124" y="772872"/>
                    <a:pt x="419362" y="782397"/>
                    <a:pt x="415552" y="792875"/>
                  </a:cubicBezTo>
                  <a:cubicBezTo>
                    <a:pt x="406979" y="817640"/>
                    <a:pt x="386024" y="809067"/>
                    <a:pt x="369832" y="808115"/>
                  </a:cubicBezTo>
                  <a:cubicBezTo>
                    <a:pt x="350782" y="807162"/>
                    <a:pt x="352687" y="790970"/>
                    <a:pt x="354592" y="778587"/>
                  </a:cubicBezTo>
                  <a:cubicBezTo>
                    <a:pt x="363164" y="682385"/>
                    <a:pt x="398407" y="596660"/>
                    <a:pt x="459367" y="521412"/>
                  </a:cubicBezTo>
                  <a:cubicBezTo>
                    <a:pt x="473654" y="502362"/>
                    <a:pt x="486037" y="499505"/>
                    <a:pt x="502229" y="517602"/>
                  </a:cubicBezTo>
                  <a:close/>
                  <a:moveTo>
                    <a:pt x="396502" y="412827"/>
                  </a:moveTo>
                  <a:cubicBezTo>
                    <a:pt x="401264" y="416637"/>
                    <a:pt x="448889" y="463310"/>
                    <a:pt x="452699" y="466167"/>
                  </a:cubicBezTo>
                  <a:cubicBezTo>
                    <a:pt x="452699" y="466167"/>
                    <a:pt x="452699" y="466167"/>
                    <a:pt x="452699" y="466167"/>
                  </a:cubicBezTo>
                  <a:cubicBezTo>
                    <a:pt x="460319" y="482360"/>
                    <a:pt x="447937" y="489980"/>
                    <a:pt x="440317" y="499505"/>
                  </a:cubicBezTo>
                  <a:cubicBezTo>
                    <a:pt x="376499" y="577610"/>
                    <a:pt x="337447" y="665240"/>
                    <a:pt x="329827" y="765252"/>
                  </a:cubicBezTo>
                  <a:cubicBezTo>
                    <a:pt x="326969" y="800495"/>
                    <a:pt x="313634" y="810972"/>
                    <a:pt x="278392" y="809067"/>
                  </a:cubicBezTo>
                  <a:cubicBezTo>
                    <a:pt x="179332" y="805257"/>
                    <a:pt x="182189" y="827165"/>
                    <a:pt x="199334" y="713817"/>
                  </a:cubicBezTo>
                  <a:cubicBezTo>
                    <a:pt x="216479" y="602375"/>
                    <a:pt x="263152" y="503315"/>
                    <a:pt x="334589" y="415685"/>
                  </a:cubicBezTo>
                  <a:cubicBezTo>
                    <a:pt x="363164" y="381395"/>
                    <a:pt x="363164" y="382347"/>
                    <a:pt x="396502" y="412827"/>
                  </a:cubicBezTo>
                  <a:close/>
                  <a:moveTo>
                    <a:pt x="32647" y="739535"/>
                  </a:moveTo>
                  <a:cubicBezTo>
                    <a:pt x="49792" y="568085"/>
                    <a:pt x="116467" y="418542"/>
                    <a:pt x="229814" y="289002"/>
                  </a:cubicBezTo>
                  <a:cubicBezTo>
                    <a:pt x="244102" y="272810"/>
                    <a:pt x="254579" y="269952"/>
                    <a:pt x="270772" y="286145"/>
                  </a:cubicBezTo>
                  <a:cubicBezTo>
                    <a:pt x="289822" y="306147"/>
                    <a:pt x="308872" y="325197"/>
                    <a:pt x="328874" y="344247"/>
                  </a:cubicBezTo>
                  <a:cubicBezTo>
                    <a:pt x="343162" y="356630"/>
                    <a:pt x="340304" y="367107"/>
                    <a:pt x="328874" y="380442"/>
                  </a:cubicBezTo>
                  <a:cubicBezTo>
                    <a:pt x="230767" y="492837"/>
                    <a:pt x="174569" y="622377"/>
                    <a:pt x="165997" y="771920"/>
                  </a:cubicBezTo>
                  <a:cubicBezTo>
                    <a:pt x="164092" y="801447"/>
                    <a:pt x="152662" y="812877"/>
                    <a:pt x="124087" y="809067"/>
                  </a:cubicBezTo>
                  <a:cubicBezTo>
                    <a:pt x="114562" y="808115"/>
                    <a:pt x="105037" y="809067"/>
                    <a:pt x="95512" y="809067"/>
                  </a:cubicBezTo>
                  <a:cubicBezTo>
                    <a:pt x="26932" y="809067"/>
                    <a:pt x="25027" y="809067"/>
                    <a:pt x="32647" y="739535"/>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8AA350E-0C72-4603-8C5A-7C6BD6F003BB}"/>
                </a:ext>
              </a:extLst>
            </p:cNvPr>
            <p:cNvSpPr/>
            <p:nvPr/>
          </p:nvSpPr>
          <p:spPr>
            <a:xfrm>
              <a:off x="1482550" y="4482380"/>
              <a:ext cx="577797" cy="755278"/>
            </a:xfrm>
            <a:custGeom>
              <a:avLst/>
              <a:gdLst>
                <a:gd name="connsiteX0" fmla="*/ 315311 w 577797"/>
                <a:gd name="connsiteY0" fmla="*/ 59266 h 755278"/>
                <a:gd name="connsiteX1" fmla="*/ 343886 w 577797"/>
                <a:gd name="connsiteY1" fmla="*/ 95461 h 755278"/>
                <a:gd name="connsiteX2" fmla="*/ 402941 w 577797"/>
                <a:gd name="connsiteY2" fmla="*/ 118321 h 755278"/>
                <a:gd name="connsiteX3" fmla="*/ 444851 w 577797"/>
                <a:gd name="connsiteY3" fmla="*/ 274531 h 755278"/>
                <a:gd name="connsiteX4" fmla="*/ 371509 w 577797"/>
                <a:gd name="connsiteY4" fmla="*/ 327871 h 755278"/>
                <a:gd name="connsiteX5" fmla="*/ 217204 w 577797"/>
                <a:gd name="connsiteY5" fmla="*/ 371686 h 755278"/>
                <a:gd name="connsiteX6" fmla="*/ 37181 w 577797"/>
                <a:gd name="connsiteY6" fmla="*/ 459316 h 755278"/>
                <a:gd name="connsiteX7" fmla="*/ 37181 w 577797"/>
                <a:gd name="connsiteY7" fmla="*/ 459316 h 755278"/>
                <a:gd name="connsiteX8" fmla="*/ 154339 w 577797"/>
                <a:gd name="connsiteY8" fmla="*/ 749829 h 755278"/>
                <a:gd name="connsiteX9" fmla="*/ 183866 w 577797"/>
                <a:gd name="connsiteY9" fmla="*/ 744114 h 755278"/>
                <a:gd name="connsiteX10" fmla="*/ 154339 w 577797"/>
                <a:gd name="connsiteY10" fmla="*/ 643149 h 755278"/>
                <a:gd name="connsiteX11" fmla="*/ 161959 w 577797"/>
                <a:gd name="connsiteY11" fmla="*/ 504084 h 755278"/>
                <a:gd name="connsiteX12" fmla="*/ 269591 w 577797"/>
                <a:gd name="connsiteY12" fmla="*/ 466936 h 755278"/>
                <a:gd name="connsiteX13" fmla="*/ 446756 w 577797"/>
                <a:gd name="connsiteY13" fmla="*/ 413596 h 755278"/>
                <a:gd name="connsiteX14" fmla="*/ 570581 w 577797"/>
                <a:gd name="connsiteY14" fmla="*/ 169756 h 755278"/>
                <a:gd name="connsiteX15" fmla="*/ 450566 w 577797"/>
                <a:gd name="connsiteY15" fmla="*/ 30691 h 755278"/>
                <a:gd name="connsiteX16" fmla="*/ 382939 w 577797"/>
                <a:gd name="connsiteY16" fmla="*/ 8784 h 755278"/>
                <a:gd name="connsiteX17" fmla="*/ 315311 w 577797"/>
                <a:gd name="connsiteY17" fmla="*/ 59266 h 75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797" h="755278">
                  <a:moveTo>
                    <a:pt x="315311" y="59266"/>
                  </a:moveTo>
                  <a:cubicBezTo>
                    <a:pt x="315311" y="80221"/>
                    <a:pt x="321026" y="92604"/>
                    <a:pt x="343886" y="95461"/>
                  </a:cubicBezTo>
                  <a:cubicBezTo>
                    <a:pt x="364841" y="98319"/>
                    <a:pt x="384844" y="106891"/>
                    <a:pt x="402941" y="118321"/>
                  </a:cubicBezTo>
                  <a:cubicBezTo>
                    <a:pt x="461996" y="153564"/>
                    <a:pt x="480094" y="220239"/>
                    <a:pt x="444851" y="274531"/>
                  </a:cubicBezTo>
                  <a:cubicBezTo>
                    <a:pt x="427706" y="302154"/>
                    <a:pt x="400084" y="316441"/>
                    <a:pt x="371509" y="327871"/>
                  </a:cubicBezTo>
                  <a:cubicBezTo>
                    <a:pt x="321979" y="347874"/>
                    <a:pt x="269591" y="358351"/>
                    <a:pt x="217204" y="371686"/>
                  </a:cubicBezTo>
                  <a:cubicBezTo>
                    <a:pt x="151481" y="388831"/>
                    <a:pt x="86711" y="409786"/>
                    <a:pt x="37181" y="459316"/>
                  </a:cubicBezTo>
                  <a:cubicBezTo>
                    <a:pt x="37181" y="459316"/>
                    <a:pt x="37181" y="459316"/>
                    <a:pt x="37181" y="459316"/>
                  </a:cubicBezTo>
                  <a:cubicBezTo>
                    <a:pt x="-33304" y="568854"/>
                    <a:pt x="-8539" y="700299"/>
                    <a:pt x="154339" y="749829"/>
                  </a:cubicBezTo>
                  <a:cubicBezTo>
                    <a:pt x="163864" y="752686"/>
                    <a:pt x="177199" y="763164"/>
                    <a:pt x="183866" y="744114"/>
                  </a:cubicBezTo>
                  <a:cubicBezTo>
                    <a:pt x="194344" y="713634"/>
                    <a:pt x="180056" y="662199"/>
                    <a:pt x="154339" y="643149"/>
                  </a:cubicBezTo>
                  <a:cubicBezTo>
                    <a:pt x="99094" y="602191"/>
                    <a:pt x="101951" y="538374"/>
                    <a:pt x="161959" y="504084"/>
                  </a:cubicBezTo>
                  <a:cubicBezTo>
                    <a:pt x="195296" y="485034"/>
                    <a:pt x="232444" y="475509"/>
                    <a:pt x="269591" y="466936"/>
                  </a:cubicBezTo>
                  <a:cubicBezTo>
                    <a:pt x="329599" y="452649"/>
                    <a:pt x="389606" y="438361"/>
                    <a:pt x="446756" y="413596"/>
                  </a:cubicBezTo>
                  <a:cubicBezTo>
                    <a:pt x="548674" y="368829"/>
                    <a:pt x="597251" y="272626"/>
                    <a:pt x="570581" y="169756"/>
                  </a:cubicBezTo>
                  <a:cubicBezTo>
                    <a:pt x="553436" y="104034"/>
                    <a:pt x="505811" y="64029"/>
                    <a:pt x="450566" y="30691"/>
                  </a:cubicBezTo>
                  <a:cubicBezTo>
                    <a:pt x="427706" y="23071"/>
                    <a:pt x="405799" y="14499"/>
                    <a:pt x="382939" y="8784"/>
                  </a:cubicBezTo>
                  <a:cubicBezTo>
                    <a:pt x="321026" y="-9314"/>
                    <a:pt x="314359" y="-2646"/>
                    <a:pt x="315311" y="59266"/>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5659847-4817-42E3-8D82-2D6F999ABE4A}"/>
                </a:ext>
              </a:extLst>
            </p:cNvPr>
            <p:cNvSpPr/>
            <p:nvPr/>
          </p:nvSpPr>
          <p:spPr>
            <a:xfrm>
              <a:off x="1661654" y="4192047"/>
              <a:ext cx="137874" cy="639780"/>
            </a:xfrm>
            <a:custGeom>
              <a:avLst/>
              <a:gdLst>
                <a:gd name="connsiteX0" fmla="*/ 18098 w 137874"/>
                <a:gd name="connsiteY0" fmla="*/ 321976 h 639780"/>
                <a:gd name="connsiteX1" fmla="*/ 24765 w 137874"/>
                <a:gd name="connsiteY1" fmla="*/ 603916 h 639780"/>
                <a:gd name="connsiteX2" fmla="*/ 31432 w 137874"/>
                <a:gd name="connsiteY2" fmla="*/ 638206 h 639780"/>
                <a:gd name="connsiteX3" fmla="*/ 38100 w 137874"/>
                <a:gd name="connsiteY3" fmla="*/ 639159 h 639780"/>
                <a:gd name="connsiteX4" fmla="*/ 109537 w 137874"/>
                <a:gd name="connsiteY4" fmla="*/ 556291 h 639780"/>
                <a:gd name="connsiteX5" fmla="*/ 108585 w 137874"/>
                <a:gd name="connsiteY5" fmla="*/ 510571 h 639780"/>
                <a:gd name="connsiteX6" fmla="*/ 108585 w 137874"/>
                <a:gd name="connsiteY6" fmla="*/ 364839 h 639780"/>
                <a:gd name="connsiteX7" fmla="*/ 108585 w 137874"/>
                <a:gd name="connsiteY7" fmla="*/ 266731 h 639780"/>
                <a:gd name="connsiteX8" fmla="*/ 135255 w 137874"/>
                <a:gd name="connsiteY8" fmla="*/ 110521 h 639780"/>
                <a:gd name="connsiteX9" fmla="*/ 136207 w 137874"/>
                <a:gd name="connsiteY9" fmla="*/ 59086 h 639780"/>
                <a:gd name="connsiteX10" fmla="*/ 71438 w 137874"/>
                <a:gd name="connsiteY10" fmla="*/ 31 h 639780"/>
                <a:gd name="connsiteX11" fmla="*/ 3810 w 137874"/>
                <a:gd name="connsiteY11" fmla="*/ 56229 h 639780"/>
                <a:gd name="connsiteX12" fmla="*/ 4763 w 137874"/>
                <a:gd name="connsiteY12" fmla="*/ 141954 h 639780"/>
                <a:gd name="connsiteX13" fmla="*/ 18098 w 137874"/>
                <a:gd name="connsiteY13" fmla="*/ 321976 h 6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874" h="639780">
                  <a:moveTo>
                    <a:pt x="18098" y="321976"/>
                  </a:moveTo>
                  <a:cubicBezTo>
                    <a:pt x="20002" y="416274"/>
                    <a:pt x="22860" y="509619"/>
                    <a:pt x="24765" y="603916"/>
                  </a:cubicBezTo>
                  <a:cubicBezTo>
                    <a:pt x="24765" y="615346"/>
                    <a:pt x="22860" y="627729"/>
                    <a:pt x="31432" y="638206"/>
                  </a:cubicBezTo>
                  <a:cubicBezTo>
                    <a:pt x="33338" y="641064"/>
                    <a:pt x="35242" y="639159"/>
                    <a:pt x="38100" y="639159"/>
                  </a:cubicBezTo>
                  <a:cubicBezTo>
                    <a:pt x="107632" y="626776"/>
                    <a:pt x="108585" y="626776"/>
                    <a:pt x="109537" y="556291"/>
                  </a:cubicBezTo>
                  <a:cubicBezTo>
                    <a:pt x="109537" y="541051"/>
                    <a:pt x="109537" y="525811"/>
                    <a:pt x="108585" y="510571"/>
                  </a:cubicBezTo>
                  <a:cubicBezTo>
                    <a:pt x="107632" y="493426"/>
                    <a:pt x="108585" y="364839"/>
                    <a:pt x="108585" y="364839"/>
                  </a:cubicBezTo>
                  <a:cubicBezTo>
                    <a:pt x="108585" y="332454"/>
                    <a:pt x="108585" y="299116"/>
                    <a:pt x="108585" y="266731"/>
                  </a:cubicBezTo>
                  <a:cubicBezTo>
                    <a:pt x="110490" y="207676"/>
                    <a:pt x="119062" y="182911"/>
                    <a:pt x="135255" y="110521"/>
                  </a:cubicBezTo>
                  <a:cubicBezTo>
                    <a:pt x="139065" y="92424"/>
                    <a:pt x="138112" y="77184"/>
                    <a:pt x="136207" y="59086"/>
                  </a:cubicBezTo>
                  <a:cubicBezTo>
                    <a:pt x="132398" y="21939"/>
                    <a:pt x="107632" y="984"/>
                    <a:pt x="71438" y="31"/>
                  </a:cubicBezTo>
                  <a:cubicBezTo>
                    <a:pt x="35242" y="-921"/>
                    <a:pt x="9525" y="20034"/>
                    <a:pt x="3810" y="56229"/>
                  </a:cubicBezTo>
                  <a:cubicBezTo>
                    <a:pt x="-952" y="84804"/>
                    <a:pt x="-1905" y="113379"/>
                    <a:pt x="4763" y="141954"/>
                  </a:cubicBezTo>
                  <a:cubicBezTo>
                    <a:pt x="18098" y="201009"/>
                    <a:pt x="17145" y="261969"/>
                    <a:pt x="18098" y="321976"/>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A232A39-49F9-49A7-B5C4-80854AA990D2}"/>
                </a:ext>
              </a:extLst>
            </p:cNvPr>
            <p:cNvSpPr/>
            <p:nvPr/>
          </p:nvSpPr>
          <p:spPr>
            <a:xfrm>
              <a:off x="962519" y="6060792"/>
              <a:ext cx="1525904" cy="231796"/>
            </a:xfrm>
            <a:custGeom>
              <a:avLst/>
              <a:gdLst>
                <a:gd name="connsiteX0" fmla="*/ 1358265 w 1525904"/>
                <a:gd name="connsiteY0" fmla="*/ 67719 h 231796"/>
                <a:gd name="connsiteX1" fmla="*/ 1198245 w 1525904"/>
                <a:gd name="connsiteY1" fmla="*/ 31524 h 231796"/>
                <a:gd name="connsiteX2" fmla="*/ 779145 w 1525904"/>
                <a:gd name="connsiteY2" fmla="*/ 30572 h 231796"/>
                <a:gd name="connsiteX3" fmla="*/ 734378 w 1525904"/>
                <a:gd name="connsiteY3" fmla="*/ 26762 h 231796"/>
                <a:gd name="connsiteX4" fmla="*/ 561975 w 1525904"/>
                <a:gd name="connsiteY4" fmla="*/ 1044 h 231796"/>
                <a:gd name="connsiteX5" fmla="*/ 270510 w 1525904"/>
                <a:gd name="connsiteY5" fmla="*/ 46764 h 231796"/>
                <a:gd name="connsiteX6" fmla="*/ 77152 w 1525904"/>
                <a:gd name="connsiteY6" fmla="*/ 72482 h 231796"/>
                <a:gd name="connsiteX7" fmla="*/ 0 w 1525904"/>
                <a:gd name="connsiteY7" fmla="*/ 60099 h 231796"/>
                <a:gd name="connsiteX8" fmla="*/ 57150 w 1525904"/>
                <a:gd name="connsiteY8" fmla="*/ 102009 h 231796"/>
                <a:gd name="connsiteX9" fmla="*/ 416242 w 1525904"/>
                <a:gd name="connsiteY9" fmla="*/ 128679 h 231796"/>
                <a:gd name="connsiteX10" fmla="*/ 629603 w 1525904"/>
                <a:gd name="connsiteY10" fmla="*/ 71529 h 231796"/>
                <a:gd name="connsiteX11" fmla="*/ 686753 w 1525904"/>
                <a:gd name="connsiteY11" fmla="*/ 70577 h 231796"/>
                <a:gd name="connsiteX12" fmla="*/ 503873 w 1525904"/>
                <a:gd name="connsiteY12" fmla="*/ 219167 h 231796"/>
                <a:gd name="connsiteX13" fmla="*/ 581025 w 1525904"/>
                <a:gd name="connsiteY13" fmla="*/ 198212 h 231796"/>
                <a:gd name="connsiteX14" fmla="*/ 724853 w 1525904"/>
                <a:gd name="connsiteY14" fmla="*/ 85817 h 231796"/>
                <a:gd name="connsiteX15" fmla="*/ 801053 w 1525904"/>
                <a:gd name="connsiteY15" fmla="*/ 84864 h 231796"/>
                <a:gd name="connsiteX16" fmla="*/ 958215 w 1525904"/>
                <a:gd name="connsiteY16" fmla="*/ 214404 h 231796"/>
                <a:gd name="connsiteX17" fmla="*/ 1014413 w 1525904"/>
                <a:gd name="connsiteY17" fmla="*/ 222024 h 231796"/>
                <a:gd name="connsiteX18" fmla="*/ 997268 w 1525904"/>
                <a:gd name="connsiteY18" fmla="*/ 188687 h 231796"/>
                <a:gd name="connsiteX19" fmla="*/ 980122 w 1525904"/>
                <a:gd name="connsiteY19" fmla="*/ 171542 h 231796"/>
                <a:gd name="connsiteX20" fmla="*/ 841058 w 1525904"/>
                <a:gd name="connsiteY20" fmla="*/ 70577 h 231796"/>
                <a:gd name="connsiteX21" fmla="*/ 897255 w 1525904"/>
                <a:gd name="connsiteY21" fmla="*/ 72482 h 231796"/>
                <a:gd name="connsiteX22" fmla="*/ 1103948 w 1525904"/>
                <a:gd name="connsiteY22" fmla="*/ 128679 h 231796"/>
                <a:gd name="connsiteX23" fmla="*/ 1469708 w 1525904"/>
                <a:gd name="connsiteY23" fmla="*/ 103914 h 231796"/>
                <a:gd name="connsiteX24" fmla="*/ 1525905 w 1525904"/>
                <a:gd name="connsiteY24" fmla="*/ 60099 h 231796"/>
                <a:gd name="connsiteX25" fmla="*/ 1358265 w 1525904"/>
                <a:gd name="connsiteY25" fmla="*/ 67719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904" h="231796">
                  <a:moveTo>
                    <a:pt x="1358265" y="67719"/>
                  </a:moveTo>
                  <a:cubicBezTo>
                    <a:pt x="1303973" y="59147"/>
                    <a:pt x="1251585" y="43907"/>
                    <a:pt x="1198245" y="31524"/>
                  </a:cubicBezTo>
                  <a:cubicBezTo>
                    <a:pt x="1059180" y="-1813"/>
                    <a:pt x="919163" y="-18006"/>
                    <a:pt x="779145" y="30572"/>
                  </a:cubicBezTo>
                  <a:cubicBezTo>
                    <a:pt x="762953" y="36287"/>
                    <a:pt x="748665" y="30572"/>
                    <a:pt x="734378" y="26762"/>
                  </a:cubicBezTo>
                  <a:cubicBezTo>
                    <a:pt x="678180" y="9617"/>
                    <a:pt x="621030" y="1044"/>
                    <a:pt x="561975" y="1044"/>
                  </a:cubicBezTo>
                  <a:cubicBezTo>
                    <a:pt x="461963" y="1044"/>
                    <a:pt x="365760" y="21999"/>
                    <a:pt x="270510" y="46764"/>
                  </a:cubicBezTo>
                  <a:cubicBezTo>
                    <a:pt x="206692" y="62957"/>
                    <a:pt x="142875" y="78197"/>
                    <a:pt x="77152" y="72482"/>
                  </a:cubicBezTo>
                  <a:cubicBezTo>
                    <a:pt x="53340" y="70577"/>
                    <a:pt x="30480" y="64862"/>
                    <a:pt x="0" y="60099"/>
                  </a:cubicBezTo>
                  <a:cubicBezTo>
                    <a:pt x="20002" y="82007"/>
                    <a:pt x="39052" y="92484"/>
                    <a:pt x="57150" y="102009"/>
                  </a:cubicBezTo>
                  <a:cubicBezTo>
                    <a:pt x="173355" y="160112"/>
                    <a:pt x="294323" y="156302"/>
                    <a:pt x="416242" y="128679"/>
                  </a:cubicBezTo>
                  <a:cubicBezTo>
                    <a:pt x="488633" y="112487"/>
                    <a:pt x="557213" y="83912"/>
                    <a:pt x="629603" y="71529"/>
                  </a:cubicBezTo>
                  <a:cubicBezTo>
                    <a:pt x="646748" y="68672"/>
                    <a:pt x="662940" y="64862"/>
                    <a:pt x="686753" y="70577"/>
                  </a:cubicBezTo>
                  <a:cubicBezTo>
                    <a:pt x="616268" y="113439"/>
                    <a:pt x="552450" y="156302"/>
                    <a:pt x="503873" y="219167"/>
                  </a:cubicBezTo>
                  <a:cubicBezTo>
                    <a:pt x="539115" y="236312"/>
                    <a:pt x="561023" y="229644"/>
                    <a:pt x="581025" y="198212"/>
                  </a:cubicBezTo>
                  <a:cubicBezTo>
                    <a:pt x="615315" y="144872"/>
                    <a:pt x="665798" y="108677"/>
                    <a:pt x="724853" y="85817"/>
                  </a:cubicBezTo>
                  <a:cubicBezTo>
                    <a:pt x="750570" y="75339"/>
                    <a:pt x="774383" y="75339"/>
                    <a:pt x="801053" y="84864"/>
                  </a:cubicBezTo>
                  <a:cubicBezTo>
                    <a:pt x="867728" y="110582"/>
                    <a:pt x="919163" y="154397"/>
                    <a:pt x="958215" y="214404"/>
                  </a:cubicBezTo>
                  <a:cubicBezTo>
                    <a:pt x="974408" y="239169"/>
                    <a:pt x="1001078" y="233454"/>
                    <a:pt x="1014413" y="222024"/>
                  </a:cubicBezTo>
                  <a:cubicBezTo>
                    <a:pt x="1031558" y="207737"/>
                    <a:pt x="1003935" y="200117"/>
                    <a:pt x="997268" y="188687"/>
                  </a:cubicBezTo>
                  <a:cubicBezTo>
                    <a:pt x="993458" y="182019"/>
                    <a:pt x="985838" y="177257"/>
                    <a:pt x="980122" y="171542"/>
                  </a:cubicBezTo>
                  <a:cubicBezTo>
                    <a:pt x="940118" y="132489"/>
                    <a:pt x="893445" y="103914"/>
                    <a:pt x="841058" y="70577"/>
                  </a:cubicBezTo>
                  <a:cubicBezTo>
                    <a:pt x="864870" y="66767"/>
                    <a:pt x="881063" y="69624"/>
                    <a:pt x="897255" y="72482"/>
                  </a:cubicBezTo>
                  <a:cubicBezTo>
                    <a:pt x="967740" y="84864"/>
                    <a:pt x="1034415" y="112487"/>
                    <a:pt x="1103948" y="128679"/>
                  </a:cubicBezTo>
                  <a:cubicBezTo>
                    <a:pt x="1227773" y="157254"/>
                    <a:pt x="1351598" y="163922"/>
                    <a:pt x="1469708" y="103914"/>
                  </a:cubicBezTo>
                  <a:cubicBezTo>
                    <a:pt x="1488758" y="94389"/>
                    <a:pt x="1509713" y="84864"/>
                    <a:pt x="1525905" y="60099"/>
                  </a:cubicBezTo>
                  <a:cubicBezTo>
                    <a:pt x="1466850" y="72482"/>
                    <a:pt x="1412558" y="76292"/>
                    <a:pt x="1358265" y="67719"/>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853CA65-062E-489B-85B1-96B1195CDBD9}"/>
                </a:ext>
              </a:extLst>
            </p:cNvPr>
            <p:cNvSpPr/>
            <p:nvPr/>
          </p:nvSpPr>
          <p:spPr>
            <a:xfrm>
              <a:off x="753364" y="5734176"/>
              <a:ext cx="493716" cy="342037"/>
            </a:xfrm>
            <a:custGeom>
              <a:avLst/>
              <a:gdLst>
                <a:gd name="connsiteX0" fmla="*/ 477760 w 493716"/>
                <a:gd name="connsiteY0" fmla="*/ 341948 h 342037"/>
                <a:gd name="connsiteX1" fmla="*/ 490142 w 493716"/>
                <a:gd name="connsiteY1" fmla="*/ 322898 h 342037"/>
                <a:gd name="connsiteX2" fmla="*/ 436802 w 493716"/>
                <a:gd name="connsiteY2" fmla="*/ 198120 h 342037"/>
                <a:gd name="connsiteX3" fmla="*/ 276782 w 493716"/>
                <a:gd name="connsiteY3" fmla="*/ 0 h 342037"/>
                <a:gd name="connsiteX4" fmla="*/ 380605 w 493716"/>
                <a:gd name="connsiteY4" fmla="*/ 263843 h 342037"/>
                <a:gd name="connsiteX5" fmla="*/ 2462 w 493716"/>
                <a:gd name="connsiteY5" fmla="*/ 149543 h 342037"/>
                <a:gd name="connsiteX6" fmla="*/ 8177 w 493716"/>
                <a:gd name="connsiteY6" fmla="*/ 174308 h 342037"/>
                <a:gd name="connsiteX7" fmla="*/ 253922 w 493716"/>
                <a:gd name="connsiteY7" fmla="*/ 335280 h 342037"/>
                <a:gd name="connsiteX8" fmla="*/ 477760 w 493716"/>
                <a:gd name="connsiteY8" fmla="*/ 341948 h 34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716" h="342037">
                  <a:moveTo>
                    <a:pt x="477760" y="341948"/>
                  </a:moveTo>
                  <a:cubicBezTo>
                    <a:pt x="493000" y="342900"/>
                    <a:pt x="497762" y="336233"/>
                    <a:pt x="490142" y="322898"/>
                  </a:cubicBezTo>
                  <a:cubicBezTo>
                    <a:pt x="466330" y="283845"/>
                    <a:pt x="455852" y="239078"/>
                    <a:pt x="436802" y="198120"/>
                  </a:cubicBezTo>
                  <a:cubicBezTo>
                    <a:pt x="400607" y="121920"/>
                    <a:pt x="344410" y="60960"/>
                    <a:pt x="276782" y="0"/>
                  </a:cubicBezTo>
                  <a:cubicBezTo>
                    <a:pt x="294880" y="100965"/>
                    <a:pt x="312025" y="191453"/>
                    <a:pt x="380605" y="263843"/>
                  </a:cubicBezTo>
                  <a:cubicBezTo>
                    <a:pt x="255827" y="211455"/>
                    <a:pt x="114857" y="227648"/>
                    <a:pt x="2462" y="149543"/>
                  </a:cubicBezTo>
                  <a:cubicBezTo>
                    <a:pt x="-4205" y="161925"/>
                    <a:pt x="4367" y="168593"/>
                    <a:pt x="8177" y="174308"/>
                  </a:cubicBezTo>
                  <a:cubicBezTo>
                    <a:pt x="67232" y="262890"/>
                    <a:pt x="147242" y="318135"/>
                    <a:pt x="253922" y="335280"/>
                  </a:cubicBezTo>
                  <a:cubicBezTo>
                    <a:pt x="328217" y="347663"/>
                    <a:pt x="402512" y="337185"/>
                    <a:pt x="477760" y="341948"/>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A494BB1-0672-4080-BE11-3835441CDFAA}"/>
                </a:ext>
              </a:extLst>
            </p:cNvPr>
            <p:cNvSpPr/>
            <p:nvPr/>
          </p:nvSpPr>
          <p:spPr>
            <a:xfrm>
              <a:off x="2206442" y="5734176"/>
              <a:ext cx="486769" cy="340995"/>
            </a:xfrm>
            <a:custGeom>
              <a:avLst/>
              <a:gdLst>
                <a:gd name="connsiteX0" fmla="*/ 217212 w 486769"/>
                <a:gd name="connsiteY0" fmla="*/ 0 h 340995"/>
                <a:gd name="connsiteX1" fmla="*/ 120057 w 486769"/>
                <a:gd name="connsiteY1" fmla="*/ 98108 h 340995"/>
                <a:gd name="connsiteX2" fmla="*/ 2899 w 486769"/>
                <a:gd name="connsiteY2" fmla="*/ 324803 h 340995"/>
                <a:gd name="connsiteX3" fmla="*/ 19092 w 486769"/>
                <a:gd name="connsiteY3" fmla="*/ 340043 h 340995"/>
                <a:gd name="connsiteX4" fmla="*/ 165777 w 486769"/>
                <a:gd name="connsiteY4" fmla="*/ 340995 h 340995"/>
                <a:gd name="connsiteX5" fmla="*/ 339132 w 486769"/>
                <a:gd name="connsiteY5" fmla="*/ 305753 h 340995"/>
                <a:gd name="connsiteX6" fmla="*/ 486769 w 486769"/>
                <a:gd name="connsiteY6" fmla="*/ 160020 h 340995"/>
                <a:gd name="connsiteX7" fmla="*/ 113389 w 486769"/>
                <a:gd name="connsiteY7" fmla="*/ 260033 h 340995"/>
                <a:gd name="connsiteX8" fmla="*/ 217212 w 486769"/>
                <a:gd name="connsiteY8" fmla="*/ 0 h 34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69" h="340995">
                  <a:moveTo>
                    <a:pt x="217212" y="0"/>
                  </a:moveTo>
                  <a:cubicBezTo>
                    <a:pt x="178159" y="33338"/>
                    <a:pt x="148632" y="65723"/>
                    <a:pt x="120057" y="98108"/>
                  </a:cubicBezTo>
                  <a:cubicBezTo>
                    <a:pt x="61002" y="163830"/>
                    <a:pt x="41952" y="249555"/>
                    <a:pt x="2899" y="324803"/>
                  </a:cubicBezTo>
                  <a:cubicBezTo>
                    <a:pt x="-6626" y="342900"/>
                    <a:pt x="9567" y="340043"/>
                    <a:pt x="19092" y="340043"/>
                  </a:cubicBezTo>
                  <a:cubicBezTo>
                    <a:pt x="67669" y="340043"/>
                    <a:pt x="116247" y="340995"/>
                    <a:pt x="165777" y="340995"/>
                  </a:cubicBezTo>
                  <a:cubicBezTo>
                    <a:pt x="225784" y="340043"/>
                    <a:pt x="284839" y="332423"/>
                    <a:pt x="339132" y="305753"/>
                  </a:cubicBezTo>
                  <a:cubicBezTo>
                    <a:pt x="403902" y="274320"/>
                    <a:pt x="456289" y="227648"/>
                    <a:pt x="486769" y="160020"/>
                  </a:cubicBezTo>
                  <a:cubicBezTo>
                    <a:pt x="369612" y="224790"/>
                    <a:pt x="235309" y="217170"/>
                    <a:pt x="113389" y="260033"/>
                  </a:cubicBezTo>
                  <a:cubicBezTo>
                    <a:pt x="186732" y="189548"/>
                    <a:pt x="196257" y="97155"/>
                    <a:pt x="217212" y="0"/>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393A03B-6D59-40D6-BB24-6DD26DFD3DF1}"/>
                </a:ext>
              </a:extLst>
            </p:cNvPr>
            <p:cNvSpPr/>
            <p:nvPr/>
          </p:nvSpPr>
          <p:spPr>
            <a:xfrm>
              <a:off x="600569" y="5524626"/>
              <a:ext cx="431482" cy="397192"/>
            </a:xfrm>
            <a:custGeom>
              <a:avLst/>
              <a:gdLst>
                <a:gd name="connsiteX0" fmla="*/ 431483 w 431482"/>
                <a:gd name="connsiteY0" fmla="*/ 397193 h 397192"/>
                <a:gd name="connsiteX1" fmla="*/ 382905 w 431482"/>
                <a:gd name="connsiteY1" fmla="*/ 225743 h 397192"/>
                <a:gd name="connsiteX2" fmla="*/ 312420 w 431482"/>
                <a:gd name="connsiteY2" fmla="*/ 20955 h 397192"/>
                <a:gd name="connsiteX3" fmla="*/ 290513 w 431482"/>
                <a:gd name="connsiteY3" fmla="*/ 0 h 397192"/>
                <a:gd name="connsiteX4" fmla="*/ 315278 w 431482"/>
                <a:gd name="connsiteY4" fmla="*/ 285750 h 397192"/>
                <a:gd name="connsiteX5" fmla="*/ 0 w 431482"/>
                <a:gd name="connsiteY5" fmla="*/ 67628 h 397192"/>
                <a:gd name="connsiteX6" fmla="*/ 196215 w 431482"/>
                <a:gd name="connsiteY6" fmla="*/ 326708 h 397192"/>
                <a:gd name="connsiteX7" fmla="*/ 431483 w 431482"/>
                <a:gd name="connsiteY7" fmla="*/ 397193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82" h="397192">
                  <a:moveTo>
                    <a:pt x="431483" y="397193"/>
                  </a:moveTo>
                  <a:cubicBezTo>
                    <a:pt x="399098" y="342900"/>
                    <a:pt x="391478" y="283845"/>
                    <a:pt x="382905" y="225743"/>
                  </a:cubicBezTo>
                  <a:cubicBezTo>
                    <a:pt x="373380" y="152400"/>
                    <a:pt x="349568" y="84773"/>
                    <a:pt x="312420" y="20955"/>
                  </a:cubicBezTo>
                  <a:cubicBezTo>
                    <a:pt x="307658" y="12383"/>
                    <a:pt x="305753" y="0"/>
                    <a:pt x="290513" y="0"/>
                  </a:cubicBezTo>
                  <a:cubicBezTo>
                    <a:pt x="294323" y="96203"/>
                    <a:pt x="272415" y="192405"/>
                    <a:pt x="315278" y="285750"/>
                  </a:cubicBezTo>
                  <a:cubicBezTo>
                    <a:pt x="211455" y="207645"/>
                    <a:pt x="80010" y="176213"/>
                    <a:pt x="0" y="67628"/>
                  </a:cubicBezTo>
                  <a:cubicBezTo>
                    <a:pt x="29528" y="181928"/>
                    <a:pt x="85725" y="275273"/>
                    <a:pt x="196215" y="326708"/>
                  </a:cubicBezTo>
                  <a:cubicBezTo>
                    <a:pt x="270510" y="360998"/>
                    <a:pt x="354330" y="366713"/>
                    <a:pt x="431483" y="397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9D21EE-404E-4180-B03F-B65F11BC73F1}"/>
                </a:ext>
              </a:extLst>
            </p:cNvPr>
            <p:cNvSpPr/>
            <p:nvPr/>
          </p:nvSpPr>
          <p:spPr>
            <a:xfrm>
              <a:off x="2421748" y="5523674"/>
              <a:ext cx="421443" cy="392429"/>
            </a:xfrm>
            <a:custGeom>
              <a:avLst/>
              <a:gdLst>
                <a:gd name="connsiteX0" fmla="*/ 118110 w 421443"/>
                <a:gd name="connsiteY0" fmla="*/ 278130 h 392429"/>
                <a:gd name="connsiteX1" fmla="*/ 137160 w 421443"/>
                <a:gd name="connsiteY1" fmla="*/ 0 h 392429"/>
                <a:gd name="connsiteX2" fmla="*/ 74295 w 421443"/>
                <a:gd name="connsiteY2" fmla="*/ 114300 h 392429"/>
                <a:gd name="connsiteX3" fmla="*/ 0 w 421443"/>
                <a:gd name="connsiteY3" fmla="*/ 392430 h 392429"/>
                <a:gd name="connsiteX4" fmla="*/ 419100 w 421443"/>
                <a:gd name="connsiteY4" fmla="*/ 77152 h 392429"/>
                <a:gd name="connsiteX5" fmla="*/ 118110 w 421443"/>
                <a:gd name="connsiteY5" fmla="*/ 27813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43" h="392429">
                  <a:moveTo>
                    <a:pt x="118110" y="278130"/>
                  </a:moveTo>
                  <a:cubicBezTo>
                    <a:pt x="159067" y="186690"/>
                    <a:pt x="134303" y="92392"/>
                    <a:pt x="137160" y="0"/>
                  </a:cubicBezTo>
                  <a:cubicBezTo>
                    <a:pt x="107633" y="34290"/>
                    <a:pt x="90488" y="73342"/>
                    <a:pt x="74295" y="114300"/>
                  </a:cubicBezTo>
                  <a:cubicBezTo>
                    <a:pt x="39053" y="203835"/>
                    <a:pt x="51435" y="305752"/>
                    <a:pt x="0" y="392430"/>
                  </a:cubicBezTo>
                  <a:cubicBezTo>
                    <a:pt x="209550" y="382905"/>
                    <a:pt x="447675" y="204788"/>
                    <a:pt x="419100" y="77152"/>
                  </a:cubicBezTo>
                  <a:cubicBezTo>
                    <a:pt x="339090" y="178117"/>
                    <a:pt x="220028" y="212408"/>
                    <a:pt x="118110" y="27813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9B918F-3BDE-43D6-A4D4-A8D8F427E2FB}"/>
                </a:ext>
              </a:extLst>
            </p:cNvPr>
            <p:cNvSpPr/>
            <p:nvPr/>
          </p:nvSpPr>
          <p:spPr>
            <a:xfrm>
              <a:off x="533894" y="5274118"/>
              <a:ext cx="325490" cy="450532"/>
            </a:xfrm>
            <a:custGeom>
              <a:avLst/>
              <a:gdLst>
                <a:gd name="connsiteX0" fmla="*/ 320993 w 325490"/>
                <a:gd name="connsiteY0" fmla="*/ 450532 h 450532"/>
                <a:gd name="connsiteX1" fmla="*/ 323850 w 325490"/>
                <a:gd name="connsiteY1" fmla="*/ 176213 h 450532"/>
                <a:gd name="connsiteX2" fmla="*/ 300038 w 325490"/>
                <a:gd name="connsiteY2" fmla="*/ 0 h 450532"/>
                <a:gd name="connsiteX3" fmla="*/ 252413 w 325490"/>
                <a:gd name="connsiteY3" fmla="*/ 327660 h 450532"/>
                <a:gd name="connsiteX4" fmla="*/ 7620 w 325490"/>
                <a:gd name="connsiteY4" fmla="*/ 24765 h 450532"/>
                <a:gd name="connsiteX5" fmla="*/ 2858 w 325490"/>
                <a:gd name="connsiteY5" fmla="*/ 27623 h 450532"/>
                <a:gd name="connsiteX6" fmla="*/ 0 w 325490"/>
                <a:gd name="connsiteY6" fmla="*/ 39052 h 450532"/>
                <a:gd name="connsiteX7" fmla="*/ 104775 w 325490"/>
                <a:gd name="connsiteY7" fmla="*/ 290513 h 450532"/>
                <a:gd name="connsiteX8" fmla="*/ 320993 w 325490"/>
                <a:gd name="connsiteY8" fmla="*/ 450532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90" h="450532">
                  <a:moveTo>
                    <a:pt x="320993" y="450532"/>
                  </a:moveTo>
                  <a:cubicBezTo>
                    <a:pt x="300990" y="358140"/>
                    <a:pt x="314325" y="267653"/>
                    <a:pt x="323850" y="176213"/>
                  </a:cubicBezTo>
                  <a:cubicBezTo>
                    <a:pt x="329565" y="119063"/>
                    <a:pt x="320040" y="63818"/>
                    <a:pt x="300038" y="0"/>
                  </a:cubicBezTo>
                  <a:cubicBezTo>
                    <a:pt x="262890" y="112395"/>
                    <a:pt x="228600" y="215265"/>
                    <a:pt x="252413" y="327660"/>
                  </a:cubicBezTo>
                  <a:cubicBezTo>
                    <a:pt x="186690" y="212407"/>
                    <a:pt x="70485" y="140970"/>
                    <a:pt x="7620" y="24765"/>
                  </a:cubicBezTo>
                  <a:cubicBezTo>
                    <a:pt x="4763" y="26670"/>
                    <a:pt x="2858" y="27623"/>
                    <a:pt x="2858" y="27623"/>
                  </a:cubicBezTo>
                  <a:cubicBezTo>
                    <a:pt x="953" y="32385"/>
                    <a:pt x="0" y="35243"/>
                    <a:pt x="0" y="39052"/>
                  </a:cubicBezTo>
                  <a:cubicBezTo>
                    <a:pt x="7620" y="134302"/>
                    <a:pt x="39053" y="219075"/>
                    <a:pt x="104775" y="290513"/>
                  </a:cubicBezTo>
                  <a:cubicBezTo>
                    <a:pt x="166688" y="357188"/>
                    <a:pt x="248603" y="394335"/>
                    <a:pt x="320993" y="450532"/>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E659DC5-FEF7-4DD1-9258-D056C2A508A9}"/>
                </a:ext>
              </a:extLst>
            </p:cNvPr>
            <p:cNvSpPr/>
            <p:nvPr/>
          </p:nvSpPr>
          <p:spPr>
            <a:xfrm>
              <a:off x="2596035" y="5279833"/>
              <a:ext cx="319108" cy="445770"/>
            </a:xfrm>
            <a:custGeom>
              <a:avLst/>
              <a:gdLst>
                <a:gd name="connsiteX0" fmla="*/ 207666 w 319108"/>
                <a:gd name="connsiteY0" fmla="*/ 295275 h 445770"/>
                <a:gd name="connsiteX1" fmla="*/ 319108 w 319108"/>
                <a:gd name="connsiteY1" fmla="*/ 22860 h 445770"/>
                <a:gd name="connsiteX2" fmla="*/ 71458 w 319108"/>
                <a:gd name="connsiteY2" fmla="*/ 323850 h 445770"/>
                <a:gd name="connsiteX3" fmla="*/ 24786 w 319108"/>
                <a:gd name="connsiteY3" fmla="*/ 0 h 445770"/>
                <a:gd name="connsiteX4" fmla="*/ 21 w 319108"/>
                <a:gd name="connsiteY4" fmla="*/ 132398 h 445770"/>
                <a:gd name="connsiteX5" fmla="*/ 2878 w 319108"/>
                <a:gd name="connsiteY5" fmla="*/ 445770 h 445770"/>
                <a:gd name="connsiteX6" fmla="*/ 207666 w 319108"/>
                <a:gd name="connsiteY6" fmla="*/ 29527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08" h="445770">
                  <a:moveTo>
                    <a:pt x="207666" y="295275"/>
                  </a:moveTo>
                  <a:cubicBezTo>
                    <a:pt x="282913" y="220028"/>
                    <a:pt x="317203" y="128588"/>
                    <a:pt x="319108" y="22860"/>
                  </a:cubicBezTo>
                  <a:cubicBezTo>
                    <a:pt x="252433" y="136208"/>
                    <a:pt x="136228" y="207645"/>
                    <a:pt x="71458" y="323850"/>
                  </a:cubicBezTo>
                  <a:cubicBezTo>
                    <a:pt x="95271" y="210503"/>
                    <a:pt x="60981" y="108585"/>
                    <a:pt x="24786" y="0"/>
                  </a:cubicBezTo>
                  <a:cubicBezTo>
                    <a:pt x="6688" y="47625"/>
                    <a:pt x="973" y="89535"/>
                    <a:pt x="21" y="132398"/>
                  </a:cubicBezTo>
                  <a:cubicBezTo>
                    <a:pt x="-932" y="236220"/>
                    <a:pt x="31453" y="340042"/>
                    <a:pt x="2878" y="445770"/>
                  </a:cubicBezTo>
                  <a:cubicBezTo>
                    <a:pt x="70506" y="392430"/>
                    <a:pt x="147658" y="355283"/>
                    <a:pt x="207666" y="29527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07F76CD-464E-4973-9683-D08C06D4848B}"/>
                </a:ext>
              </a:extLst>
            </p:cNvPr>
            <p:cNvSpPr/>
            <p:nvPr/>
          </p:nvSpPr>
          <p:spPr>
            <a:xfrm>
              <a:off x="544924" y="5019801"/>
              <a:ext cx="293491" cy="448627"/>
            </a:xfrm>
            <a:custGeom>
              <a:avLst/>
              <a:gdLst>
                <a:gd name="connsiteX0" fmla="*/ 188994 w 293491"/>
                <a:gd name="connsiteY0" fmla="*/ 448628 h 448627"/>
                <a:gd name="connsiteX1" fmla="*/ 247097 w 293491"/>
                <a:gd name="connsiteY1" fmla="*/ 246698 h 448627"/>
                <a:gd name="connsiteX2" fmla="*/ 286149 w 293491"/>
                <a:gd name="connsiteY2" fmla="*/ 132398 h 448627"/>
                <a:gd name="connsiteX3" fmla="*/ 290912 w 293491"/>
                <a:gd name="connsiteY3" fmla="*/ 40005 h 448627"/>
                <a:gd name="connsiteX4" fmla="*/ 160419 w 293491"/>
                <a:gd name="connsiteY4" fmla="*/ 325755 h 448627"/>
                <a:gd name="connsiteX5" fmla="*/ 108032 w 293491"/>
                <a:gd name="connsiteY5" fmla="*/ 206692 h 448627"/>
                <a:gd name="connsiteX6" fmla="*/ 28022 w 293491"/>
                <a:gd name="connsiteY6" fmla="*/ 51435 h 448627"/>
                <a:gd name="connsiteX7" fmla="*/ 8972 w 293491"/>
                <a:gd name="connsiteY7" fmla="*/ 0 h 448627"/>
                <a:gd name="connsiteX8" fmla="*/ 7067 w 293491"/>
                <a:gd name="connsiteY8" fmla="*/ 13335 h 448627"/>
                <a:gd name="connsiteX9" fmla="*/ 3257 w 293491"/>
                <a:gd name="connsiteY9" fmla="*/ 52388 h 448627"/>
                <a:gd name="connsiteX10" fmla="*/ 56597 w 293491"/>
                <a:gd name="connsiteY10" fmla="*/ 293370 h 448627"/>
                <a:gd name="connsiteX11" fmla="*/ 188994 w 293491"/>
                <a:gd name="connsiteY11" fmla="*/ 448628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491" h="448627">
                  <a:moveTo>
                    <a:pt x="188994" y="448628"/>
                  </a:moveTo>
                  <a:cubicBezTo>
                    <a:pt x="188994" y="374332"/>
                    <a:pt x="216617" y="310515"/>
                    <a:pt x="247097" y="246698"/>
                  </a:cubicBezTo>
                  <a:cubicBezTo>
                    <a:pt x="264242" y="210502"/>
                    <a:pt x="278529" y="172402"/>
                    <a:pt x="286149" y="132398"/>
                  </a:cubicBezTo>
                  <a:cubicBezTo>
                    <a:pt x="291864" y="102870"/>
                    <a:pt x="296627" y="72390"/>
                    <a:pt x="290912" y="40005"/>
                  </a:cubicBezTo>
                  <a:cubicBezTo>
                    <a:pt x="221379" y="101917"/>
                    <a:pt x="187089" y="177165"/>
                    <a:pt x="160419" y="325755"/>
                  </a:cubicBezTo>
                  <a:cubicBezTo>
                    <a:pt x="141369" y="283845"/>
                    <a:pt x="128034" y="243840"/>
                    <a:pt x="108032" y="206692"/>
                  </a:cubicBezTo>
                  <a:cubicBezTo>
                    <a:pt x="81362" y="155257"/>
                    <a:pt x="46119" y="107632"/>
                    <a:pt x="28022" y="51435"/>
                  </a:cubicBezTo>
                  <a:cubicBezTo>
                    <a:pt x="22307" y="34290"/>
                    <a:pt x="27069" y="12382"/>
                    <a:pt x="8972" y="0"/>
                  </a:cubicBezTo>
                  <a:cubicBezTo>
                    <a:pt x="8019" y="4763"/>
                    <a:pt x="8019" y="8573"/>
                    <a:pt x="7067" y="13335"/>
                  </a:cubicBezTo>
                  <a:cubicBezTo>
                    <a:pt x="6114" y="26670"/>
                    <a:pt x="4209" y="39052"/>
                    <a:pt x="3257" y="52388"/>
                  </a:cubicBezTo>
                  <a:cubicBezTo>
                    <a:pt x="-6268" y="139065"/>
                    <a:pt x="3257" y="220980"/>
                    <a:pt x="56597" y="293370"/>
                  </a:cubicBezTo>
                  <a:cubicBezTo>
                    <a:pt x="97554" y="347663"/>
                    <a:pt x="151847" y="388620"/>
                    <a:pt x="188994" y="448628"/>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6D3E5CE-FCAB-433C-8F28-9DCCD4FC9E48}"/>
                </a:ext>
              </a:extLst>
            </p:cNvPr>
            <p:cNvSpPr/>
            <p:nvPr/>
          </p:nvSpPr>
          <p:spPr>
            <a:xfrm>
              <a:off x="2613113" y="5030279"/>
              <a:ext cx="293155" cy="431482"/>
            </a:xfrm>
            <a:custGeom>
              <a:avLst/>
              <a:gdLst>
                <a:gd name="connsiteX0" fmla="*/ 88 w 293155"/>
                <a:gd name="connsiteY0" fmla="*/ 22860 h 431482"/>
                <a:gd name="connsiteX1" fmla="*/ 23901 w 293155"/>
                <a:gd name="connsiteY1" fmla="*/ 180975 h 431482"/>
                <a:gd name="connsiteX2" fmla="*/ 106768 w 293155"/>
                <a:gd name="connsiteY2" fmla="*/ 431483 h 431482"/>
                <a:gd name="connsiteX3" fmla="*/ 220116 w 293155"/>
                <a:gd name="connsiteY3" fmla="*/ 304800 h 431482"/>
                <a:gd name="connsiteX4" fmla="*/ 280123 w 293155"/>
                <a:gd name="connsiteY4" fmla="*/ 0 h 431482"/>
                <a:gd name="connsiteX5" fmla="*/ 131533 w 293155"/>
                <a:gd name="connsiteY5" fmla="*/ 313373 h 431482"/>
                <a:gd name="connsiteX6" fmla="*/ 88 w 293155"/>
                <a:gd name="connsiteY6" fmla="*/ 22860 h 43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55" h="431482">
                  <a:moveTo>
                    <a:pt x="88" y="22860"/>
                  </a:moveTo>
                  <a:cubicBezTo>
                    <a:pt x="-864" y="83820"/>
                    <a:pt x="5803" y="133350"/>
                    <a:pt x="23901" y="180975"/>
                  </a:cubicBezTo>
                  <a:cubicBezTo>
                    <a:pt x="55333" y="262890"/>
                    <a:pt x="103911" y="338138"/>
                    <a:pt x="106768" y="431483"/>
                  </a:cubicBezTo>
                  <a:cubicBezTo>
                    <a:pt x="142963" y="384810"/>
                    <a:pt x="183921" y="346710"/>
                    <a:pt x="220116" y="304800"/>
                  </a:cubicBezTo>
                  <a:cubicBezTo>
                    <a:pt x="297268" y="215265"/>
                    <a:pt x="305841" y="111442"/>
                    <a:pt x="280123" y="0"/>
                  </a:cubicBezTo>
                  <a:cubicBezTo>
                    <a:pt x="250596" y="113348"/>
                    <a:pt x="164871" y="200025"/>
                    <a:pt x="131533" y="313373"/>
                  </a:cubicBezTo>
                  <a:cubicBezTo>
                    <a:pt x="135343" y="197167"/>
                    <a:pt x="77241" y="111442"/>
                    <a:pt x="88" y="2286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1E49E47-9EE3-4F39-A498-15529F564F69}"/>
                </a:ext>
              </a:extLst>
            </p:cNvPr>
            <p:cNvSpPr/>
            <p:nvPr/>
          </p:nvSpPr>
          <p:spPr>
            <a:xfrm>
              <a:off x="590253" y="4745481"/>
              <a:ext cx="317972" cy="466725"/>
            </a:xfrm>
            <a:custGeom>
              <a:avLst/>
              <a:gdLst>
                <a:gd name="connsiteX0" fmla="*/ 98898 w 317972"/>
                <a:gd name="connsiteY0" fmla="*/ 466725 h 466725"/>
                <a:gd name="connsiteX1" fmla="*/ 204625 w 317972"/>
                <a:gd name="connsiteY1" fmla="*/ 285750 h 466725"/>
                <a:gd name="connsiteX2" fmla="*/ 272253 w 317972"/>
                <a:gd name="connsiteY2" fmla="*/ 184785 h 466725"/>
                <a:gd name="connsiteX3" fmla="*/ 317973 w 317972"/>
                <a:gd name="connsiteY3" fmla="*/ 69533 h 466725"/>
                <a:gd name="connsiteX4" fmla="*/ 100803 w 317972"/>
                <a:gd name="connsiteY4" fmla="*/ 331470 h 466725"/>
                <a:gd name="connsiteX5" fmla="*/ 72228 w 317972"/>
                <a:gd name="connsiteY5" fmla="*/ 166688 h 466725"/>
                <a:gd name="connsiteX6" fmla="*/ 69370 w 317972"/>
                <a:gd name="connsiteY6" fmla="*/ 0 h 466725"/>
                <a:gd name="connsiteX7" fmla="*/ 58893 w 317972"/>
                <a:gd name="connsiteY7" fmla="*/ 2858 h 466725"/>
                <a:gd name="connsiteX8" fmla="*/ 48415 w 317972"/>
                <a:gd name="connsiteY8" fmla="*/ 17145 h 466725"/>
                <a:gd name="connsiteX9" fmla="*/ 12220 w 317972"/>
                <a:gd name="connsiteY9" fmla="*/ 274320 h 466725"/>
                <a:gd name="connsiteX10" fmla="*/ 98898 w 317972"/>
                <a:gd name="connsiteY10"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972" h="466725">
                  <a:moveTo>
                    <a:pt x="98898" y="466725"/>
                  </a:moveTo>
                  <a:cubicBezTo>
                    <a:pt x="121758" y="392430"/>
                    <a:pt x="160810" y="338138"/>
                    <a:pt x="204625" y="285750"/>
                  </a:cubicBezTo>
                  <a:cubicBezTo>
                    <a:pt x="230343" y="254318"/>
                    <a:pt x="253203" y="220980"/>
                    <a:pt x="272253" y="184785"/>
                  </a:cubicBezTo>
                  <a:cubicBezTo>
                    <a:pt x="291303" y="149543"/>
                    <a:pt x="306543" y="113348"/>
                    <a:pt x="317973" y="69533"/>
                  </a:cubicBezTo>
                  <a:cubicBezTo>
                    <a:pt x="225580" y="145733"/>
                    <a:pt x="136998" y="216218"/>
                    <a:pt x="100803" y="331470"/>
                  </a:cubicBezTo>
                  <a:cubicBezTo>
                    <a:pt x="91278" y="276225"/>
                    <a:pt x="81753" y="221933"/>
                    <a:pt x="72228" y="166688"/>
                  </a:cubicBezTo>
                  <a:cubicBezTo>
                    <a:pt x="62703" y="111443"/>
                    <a:pt x="60798" y="57150"/>
                    <a:pt x="69370" y="0"/>
                  </a:cubicBezTo>
                  <a:cubicBezTo>
                    <a:pt x="63655" y="1905"/>
                    <a:pt x="59845" y="1905"/>
                    <a:pt x="58893" y="2858"/>
                  </a:cubicBezTo>
                  <a:cubicBezTo>
                    <a:pt x="55083" y="7620"/>
                    <a:pt x="51273" y="12383"/>
                    <a:pt x="48415" y="17145"/>
                  </a:cubicBezTo>
                  <a:cubicBezTo>
                    <a:pt x="2695" y="98108"/>
                    <a:pt x="-13497" y="183833"/>
                    <a:pt x="12220" y="274320"/>
                  </a:cubicBezTo>
                  <a:cubicBezTo>
                    <a:pt x="32223" y="340995"/>
                    <a:pt x="68418" y="397193"/>
                    <a:pt x="98898" y="46672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27D0708-6849-4604-B698-AA2DFC4091F4}"/>
                </a:ext>
              </a:extLst>
            </p:cNvPr>
            <p:cNvSpPr/>
            <p:nvPr/>
          </p:nvSpPr>
          <p:spPr>
            <a:xfrm>
              <a:off x="2546526" y="4738814"/>
              <a:ext cx="311914" cy="470535"/>
            </a:xfrm>
            <a:custGeom>
              <a:avLst/>
              <a:gdLst>
                <a:gd name="connsiteX0" fmla="*/ 0 w 311914"/>
                <a:gd name="connsiteY0" fmla="*/ 81915 h 470535"/>
                <a:gd name="connsiteX1" fmla="*/ 50483 w 311914"/>
                <a:gd name="connsiteY1" fmla="*/ 204788 h 470535"/>
                <a:gd name="connsiteX2" fmla="*/ 214313 w 311914"/>
                <a:gd name="connsiteY2" fmla="*/ 470535 h 470535"/>
                <a:gd name="connsiteX3" fmla="*/ 243840 w 311914"/>
                <a:gd name="connsiteY3" fmla="*/ 0 h 470535"/>
                <a:gd name="connsiteX4" fmla="*/ 212408 w 311914"/>
                <a:gd name="connsiteY4" fmla="*/ 335280 h 470535"/>
                <a:gd name="connsiteX5" fmla="*/ 0 w 311914"/>
                <a:gd name="connsiteY5" fmla="*/ 8191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14" h="470535">
                  <a:moveTo>
                    <a:pt x="0" y="81915"/>
                  </a:moveTo>
                  <a:cubicBezTo>
                    <a:pt x="11430" y="130492"/>
                    <a:pt x="29527" y="167640"/>
                    <a:pt x="50483" y="204788"/>
                  </a:cubicBezTo>
                  <a:cubicBezTo>
                    <a:pt x="100965" y="295275"/>
                    <a:pt x="186690" y="361950"/>
                    <a:pt x="214313" y="470535"/>
                  </a:cubicBezTo>
                  <a:cubicBezTo>
                    <a:pt x="333375" y="278130"/>
                    <a:pt x="343852" y="103823"/>
                    <a:pt x="243840" y="0"/>
                  </a:cubicBezTo>
                  <a:cubicBezTo>
                    <a:pt x="263842" y="117157"/>
                    <a:pt x="229552" y="224790"/>
                    <a:pt x="212408" y="335280"/>
                  </a:cubicBezTo>
                  <a:cubicBezTo>
                    <a:pt x="175260" y="224790"/>
                    <a:pt x="93345" y="153352"/>
                    <a:pt x="0" y="8191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3DA80AC-082B-4E9B-8E0C-3686AAFEA0F1}"/>
                </a:ext>
              </a:extLst>
            </p:cNvPr>
            <p:cNvSpPr/>
            <p:nvPr/>
          </p:nvSpPr>
          <p:spPr>
            <a:xfrm>
              <a:off x="696811" y="4534026"/>
              <a:ext cx="322857" cy="437197"/>
            </a:xfrm>
            <a:custGeom>
              <a:avLst/>
              <a:gdLst>
                <a:gd name="connsiteX0" fmla="*/ 242848 w 322857"/>
                <a:gd name="connsiteY0" fmla="*/ 201930 h 437197"/>
                <a:gd name="connsiteX1" fmla="*/ 322858 w 322857"/>
                <a:gd name="connsiteY1" fmla="*/ 73342 h 437197"/>
                <a:gd name="connsiteX2" fmla="*/ 68540 w 322857"/>
                <a:gd name="connsiteY2" fmla="*/ 269557 h 437197"/>
                <a:gd name="connsiteX3" fmla="*/ 124738 w 322857"/>
                <a:gd name="connsiteY3" fmla="*/ 0 h 437197"/>
                <a:gd name="connsiteX4" fmla="*/ 16153 w 322857"/>
                <a:gd name="connsiteY4" fmla="*/ 437198 h 437197"/>
                <a:gd name="connsiteX5" fmla="*/ 242848 w 322857"/>
                <a:gd name="connsiteY5" fmla="*/ 201930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57" h="437197">
                  <a:moveTo>
                    <a:pt x="242848" y="201930"/>
                  </a:moveTo>
                  <a:cubicBezTo>
                    <a:pt x="279995" y="169545"/>
                    <a:pt x="303808" y="127635"/>
                    <a:pt x="322858" y="73342"/>
                  </a:cubicBezTo>
                  <a:cubicBezTo>
                    <a:pt x="230465" y="138113"/>
                    <a:pt x="132358" y="180975"/>
                    <a:pt x="68540" y="269557"/>
                  </a:cubicBezTo>
                  <a:cubicBezTo>
                    <a:pt x="80923" y="178117"/>
                    <a:pt x="77113" y="86677"/>
                    <a:pt x="124738" y="0"/>
                  </a:cubicBezTo>
                  <a:cubicBezTo>
                    <a:pt x="-4802" y="89535"/>
                    <a:pt x="-18137" y="256222"/>
                    <a:pt x="16153" y="437198"/>
                  </a:cubicBezTo>
                  <a:cubicBezTo>
                    <a:pt x="62825" y="323850"/>
                    <a:pt x="161885" y="271463"/>
                    <a:pt x="242848" y="20193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9FC2F08-7F8D-48AD-A2FE-9B72AFF3835F}"/>
                </a:ext>
              </a:extLst>
            </p:cNvPr>
            <p:cNvSpPr/>
            <p:nvPr/>
          </p:nvSpPr>
          <p:spPr>
            <a:xfrm>
              <a:off x="2356026" y="4396866"/>
              <a:ext cx="282892" cy="302894"/>
            </a:xfrm>
            <a:custGeom>
              <a:avLst/>
              <a:gdLst>
                <a:gd name="connsiteX0" fmla="*/ 282892 w 282892"/>
                <a:gd name="connsiteY0" fmla="*/ 302895 h 302894"/>
                <a:gd name="connsiteX1" fmla="*/ 0 w 282892"/>
                <a:gd name="connsiteY1" fmla="*/ 0 h 302894"/>
                <a:gd name="connsiteX2" fmla="*/ 282892 w 282892"/>
                <a:gd name="connsiteY2" fmla="*/ 302895 h 302894"/>
              </a:gdLst>
              <a:ahLst/>
              <a:cxnLst>
                <a:cxn ang="0">
                  <a:pos x="connsiteX0" y="connsiteY0"/>
                </a:cxn>
                <a:cxn ang="0">
                  <a:pos x="connsiteX1" y="connsiteY1"/>
                </a:cxn>
                <a:cxn ang="0">
                  <a:pos x="connsiteX2" y="connsiteY2"/>
                </a:cxn>
              </a:cxnLst>
              <a:rect l="l" t="t" r="r" b="b"/>
              <a:pathLst>
                <a:path w="282892" h="302894">
                  <a:moveTo>
                    <a:pt x="282892" y="302895"/>
                  </a:moveTo>
                  <a:cubicBezTo>
                    <a:pt x="274320" y="178118"/>
                    <a:pt x="121920" y="13335"/>
                    <a:pt x="0" y="0"/>
                  </a:cubicBezTo>
                  <a:cubicBezTo>
                    <a:pt x="115252" y="180023"/>
                    <a:pt x="171450" y="240030"/>
                    <a:pt x="282892" y="302895"/>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D3D8F0B-B7CF-41A3-BECA-9092CBEE0AE6}"/>
                </a:ext>
              </a:extLst>
            </p:cNvPr>
            <p:cNvSpPr/>
            <p:nvPr/>
          </p:nvSpPr>
          <p:spPr>
            <a:xfrm>
              <a:off x="813928" y="4399723"/>
              <a:ext cx="274320" cy="294322"/>
            </a:xfrm>
            <a:custGeom>
              <a:avLst/>
              <a:gdLst>
                <a:gd name="connsiteX0" fmla="*/ 274320 w 274320"/>
                <a:gd name="connsiteY0" fmla="*/ 0 h 294322"/>
                <a:gd name="connsiteX1" fmla="*/ 0 w 274320"/>
                <a:gd name="connsiteY1" fmla="*/ 294323 h 294322"/>
                <a:gd name="connsiteX2" fmla="*/ 274320 w 274320"/>
                <a:gd name="connsiteY2" fmla="*/ 0 h 294322"/>
              </a:gdLst>
              <a:ahLst/>
              <a:cxnLst>
                <a:cxn ang="0">
                  <a:pos x="connsiteX0" y="connsiteY0"/>
                </a:cxn>
                <a:cxn ang="0">
                  <a:pos x="connsiteX1" y="connsiteY1"/>
                </a:cxn>
                <a:cxn ang="0">
                  <a:pos x="connsiteX2" y="connsiteY2"/>
                </a:cxn>
              </a:cxnLst>
              <a:rect l="l" t="t" r="r" b="b"/>
              <a:pathLst>
                <a:path w="274320" h="294322">
                  <a:moveTo>
                    <a:pt x="274320" y="0"/>
                  </a:moveTo>
                  <a:cubicBezTo>
                    <a:pt x="163830" y="8573"/>
                    <a:pt x="15240" y="168593"/>
                    <a:pt x="0" y="294323"/>
                  </a:cubicBezTo>
                  <a:cubicBezTo>
                    <a:pt x="133350" y="235268"/>
                    <a:pt x="207645" y="120968"/>
                    <a:pt x="274320"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FB428C9-725E-4E86-99B0-0E3136CDF1A8}"/>
                </a:ext>
              </a:extLst>
            </p:cNvPr>
            <p:cNvSpPr/>
            <p:nvPr/>
          </p:nvSpPr>
          <p:spPr>
            <a:xfrm>
              <a:off x="1798587" y="4686203"/>
              <a:ext cx="114930" cy="50651"/>
            </a:xfrm>
            <a:custGeom>
              <a:avLst/>
              <a:gdLst>
                <a:gd name="connsiteX0" fmla="*/ 92619 w 114930"/>
                <a:gd name="connsiteY0" fmla="*/ 48800 h 50651"/>
                <a:gd name="connsiteX1" fmla="*/ 113574 w 114930"/>
                <a:gd name="connsiteY1" fmla="*/ 43085 h 50651"/>
                <a:gd name="connsiteX2" fmla="*/ 100239 w 114930"/>
                <a:gd name="connsiteY2" fmla="*/ 22130 h 50651"/>
                <a:gd name="connsiteX3" fmla="*/ 29754 w 114930"/>
                <a:gd name="connsiteY3" fmla="*/ 1175 h 50651"/>
                <a:gd name="connsiteX4" fmla="*/ 226 w 114930"/>
                <a:gd name="connsiteY4" fmla="*/ 10700 h 50651"/>
                <a:gd name="connsiteX5" fmla="*/ 18324 w 114930"/>
                <a:gd name="connsiteY5" fmla="*/ 28798 h 50651"/>
                <a:gd name="connsiteX6" fmla="*/ 92619 w 114930"/>
                <a:gd name="connsiteY6" fmla="*/ 48800 h 5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0" h="50651">
                  <a:moveTo>
                    <a:pt x="92619" y="48800"/>
                  </a:moveTo>
                  <a:cubicBezTo>
                    <a:pt x="100239" y="50705"/>
                    <a:pt x="109764" y="53563"/>
                    <a:pt x="113574" y="43085"/>
                  </a:cubicBezTo>
                  <a:cubicBezTo>
                    <a:pt x="118336" y="30703"/>
                    <a:pt x="109764" y="25940"/>
                    <a:pt x="100239" y="22130"/>
                  </a:cubicBezTo>
                  <a:cubicBezTo>
                    <a:pt x="74521" y="13558"/>
                    <a:pt x="48804" y="6890"/>
                    <a:pt x="29754" y="1175"/>
                  </a:cubicBezTo>
                  <a:cubicBezTo>
                    <a:pt x="13561" y="223"/>
                    <a:pt x="2131" y="-3587"/>
                    <a:pt x="226" y="10700"/>
                  </a:cubicBezTo>
                  <a:cubicBezTo>
                    <a:pt x="-1679" y="23083"/>
                    <a:pt x="8799" y="25940"/>
                    <a:pt x="18324" y="28798"/>
                  </a:cubicBezTo>
                  <a:cubicBezTo>
                    <a:pt x="42136" y="34513"/>
                    <a:pt x="66901" y="42133"/>
                    <a:pt x="92619" y="4880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CCB051B-0F91-430C-A81A-CDFC8D9ED817}"/>
                </a:ext>
              </a:extLst>
            </p:cNvPr>
            <p:cNvSpPr/>
            <p:nvPr/>
          </p:nvSpPr>
          <p:spPr>
            <a:xfrm>
              <a:off x="1825484" y="4441872"/>
              <a:ext cx="62864" cy="13573"/>
            </a:xfrm>
            <a:custGeom>
              <a:avLst/>
              <a:gdLst>
                <a:gd name="connsiteX0" fmla="*/ 0 w 62864"/>
                <a:gd name="connsiteY0" fmla="*/ 7382 h 13573"/>
                <a:gd name="connsiteX1" fmla="*/ 62865 w 62864"/>
                <a:gd name="connsiteY1" fmla="*/ 8334 h 13573"/>
                <a:gd name="connsiteX2" fmla="*/ 0 w 62864"/>
                <a:gd name="connsiteY2" fmla="*/ 7382 h 13573"/>
              </a:gdLst>
              <a:ahLst/>
              <a:cxnLst>
                <a:cxn ang="0">
                  <a:pos x="connsiteX0" y="connsiteY0"/>
                </a:cxn>
                <a:cxn ang="0">
                  <a:pos x="connsiteX1" y="connsiteY1"/>
                </a:cxn>
                <a:cxn ang="0">
                  <a:pos x="connsiteX2" y="connsiteY2"/>
                </a:cxn>
              </a:cxnLst>
              <a:rect l="l" t="t" r="r" b="b"/>
              <a:pathLst>
                <a:path w="62864" h="13573">
                  <a:moveTo>
                    <a:pt x="0" y="7382"/>
                  </a:moveTo>
                  <a:cubicBezTo>
                    <a:pt x="24765" y="15954"/>
                    <a:pt x="40957" y="15002"/>
                    <a:pt x="62865" y="8334"/>
                  </a:cubicBezTo>
                  <a:cubicBezTo>
                    <a:pt x="40957" y="-3096"/>
                    <a:pt x="25717" y="-2143"/>
                    <a:pt x="0" y="7382"/>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6405886-08C3-4DF3-937E-3E300E95751F}"/>
                </a:ext>
              </a:extLst>
            </p:cNvPr>
            <p:cNvSpPr/>
            <p:nvPr/>
          </p:nvSpPr>
          <p:spPr>
            <a:xfrm>
              <a:off x="1603997" y="5189226"/>
              <a:ext cx="323652" cy="400688"/>
            </a:xfrm>
            <a:custGeom>
              <a:avLst/>
              <a:gdLst>
                <a:gd name="connsiteX0" fmla="*/ 323404 w 323652"/>
                <a:gd name="connsiteY0" fmla="*/ 140137 h 400688"/>
                <a:gd name="connsiteX1" fmla="*/ 197674 w 323652"/>
                <a:gd name="connsiteY1" fmla="*/ 120 h 400688"/>
                <a:gd name="connsiteX2" fmla="*/ 181481 w 323652"/>
                <a:gd name="connsiteY2" fmla="*/ 13455 h 400688"/>
                <a:gd name="connsiteX3" fmla="*/ 209104 w 323652"/>
                <a:gd name="connsiteY3" fmla="*/ 103942 h 400688"/>
                <a:gd name="connsiteX4" fmla="*/ 211961 w 323652"/>
                <a:gd name="connsiteY4" fmla="*/ 172522 h 400688"/>
                <a:gd name="connsiteX5" fmla="*/ 141476 w 323652"/>
                <a:gd name="connsiteY5" fmla="*/ 204907 h 400688"/>
                <a:gd name="connsiteX6" fmla="*/ 40511 w 323652"/>
                <a:gd name="connsiteY6" fmla="*/ 248722 h 400688"/>
                <a:gd name="connsiteX7" fmla="*/ 36701 w 323652"/>
                <a:gd name="connsiteY7" fmla="*/ 386835 h 400688"/>
                <a:gd name="connsiteX8" fmla="*/ 64324 w 323652"/>
                <a:gd name="connsiteY8" fmla="*/ 399217 h 400688"/>
                <a:gd name="connsiteX9" fmla="*/ 70038 w 323652"/>
                <a:gd name="connsiteY9" fmla="*/ 369690 h 400688"/>
                <a:gd name="connsiteX10" fmla="*/ 128141 w 323652"/>
                <a:gd name="connsiteY10" fmla="*/ 284917 h 400688"/>
                <a:gd name="connsiteX11" fmla="*/ 268159 w 323652"/>
                <a:gd name="connsiteY11" fmla="*/ 231577 h 400688"/>
                <a:gd name="connsiteX12" fmla="*/ 323404 w 323652"/>
                <a:gd name="connsiteY12" fmla="*/ 140137 h 4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652" h="400688">
                  <a:moveTo>
                    <a:pt x="323404" y="140137"/>
                  </a:moveTo>
                  <a:cubicBezTo>
                    <a:pt x="323404" y="73462"/>
                    <a:pt x="257681" y="3930"/>
                    <a:pt x="197674" y="120"/>
                  </a:cubicBezTo>
                  <a:cubicBezTo>
                    <a:pt x="186243" y="-833"/>
                    <a:pt x="180529" y="3930"/>
                    <a:pt x="181481" y="13455"/>
                  </a:cubicBezTo>
                  <a:cubicBezTo>
                    <a:pt x="183386" y="45840"/>
                    <a:pt x="166241" y="81082"/>
                    <a:pt x="209104" y="103942"/>
                  </a:cubicBezTo>
                  <a:cubicBezTo>
                    <a:pt x="238631" y="119182"/>
                    <a:pt x="236726" y="149662"/>
                    <a:pt x="211961" y="172522"/>
                  </a:cubicBezTo>
                  <a:cubicBezTo>
                    <a:pt x="191959" y="190620"/>
                    <a:pt x="166241" y="197287"/>
                    <a:pt x="141476" y="204907"/>
                  </a:cubicBezTo>
                  <a:cubicBezTo>
                    <a:pt x="106234" y="216337"/>
                    <a:pt x="70991" y="226815"/>
                    <a:pt x="40511" y="248722"/>
                  </a:cubicBezTo>
                  <a:cubicBezTo>
                    <a:pt x="-11876" y="285870"/>
                    <a:pt x="-13781" y="346830"/>
                    <a:pt x="36701" y="386835"/>
                  </a:cubicBezTo>
                  <a:cubicBezTo>
                    <a:pt x="44321" y="392550"/>
                    <a:pt x="52894" y="404932"/>
                    <a:pt x="64324" y="399217"/>
                  </a:cubicBezTo>
                  <a:cubicBezTo>
                    <a:pt x="75754" y="393502"/>
                    <a:pt x="70038" y="380167"/>
                    <a:pt x="70038" y="369690"/>
                  </a:cubicBezTo>
                  <a:cubicBezTo>
                    <a:pt x="70038" y="308730"/>
                    <a:pt x="70991" y="307777"/>
                    <a:pt x="128141" y="284917"/>
                  </a:cubicBezTo>
                  <a:cubicBezTo>
                    <a:pt x="174813" y="266820"/>
                    <a:pt x="224343" y="258247"/>
                    <a:pt x="268159" y="231577"/>
                  </a:cubicBezTo>
                  <a:cubicBezTo>
                    <a:pt x="304354" y="209670"/>
                    <a:pt x="326261" y="180142"/>
                    <a:pt x="323404" y="140137"/>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9F166D7-84FF-4B16-AC05-7522DEC16375}"/>
                </a:ext>
              </a:extLst>
            </p:cNvPr>
            <p:cNvSpPr/>
            <p:nvPr/>
          </p:nvSpPr>
          <p:spPr>
            <a:xfrm>
              <a:off x="1690200" y="4977631"/>
              <a:ext cx="72501" cy="399718"/>
            </a:xfrm>
            <a:custGeom>
              <a:avLst/>
              <a:gdLst>
                <a:gd name="connsiteX0" fmla="*/ 55274 w 72501"/>
                <a:gd name="connsiteY0" fmla="*/ 260 h 399718"/>
                <a:gd name="connsiteX1" fmla="*/ 29 w 72501"/>
                <a:gd name="connsiteY1" fmla="*/ 51695 h 399718"/>
                <a:gd name="connsiteX2" fmla="*/ 6696 w 72501"/>
                <a:gd name="connsiteY2" fmla="*/ 365067 h 399718"/>
                <a:gd name="connsiteX3" fmla="*/ 14316 w 72501"/>
                <a:gd name="connsiteY3" fmla="*/ 397452 h 399718"/>
                <a:gd name="connsiteX4" fmla="*/ 54321 w 72501"/>
                <a:gd name="connsiteY4" fmla="*/ 387927 h 399718"/>
                <a:gd name="connsiteX5" fmla="*/ 65751 w 72501"/>
                <a:gd name="connsiteY5" fmla="*/ 356495 h 399718"/>
                <a:gd name="connsiteX6" fmla="*/ 72419 w 72501"/>
                <a:gd name="connsiteY6" fmla="*/ 28835 h 399718"/>
                <a:gd name="connsiteX7" fmla="*/ 55274 w 72501"/>
                <a:gd name="connsiteY7" fmla="*/ 260 h 39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1" h="399718">
                  <a:moveTo>
                    <a:pt x="55274" y="260"/>
                  </a:moveTo>
                  <a:cubicBezTo>
                    <a:pt x="21936" y="-2598"/>
                    <a:pt x="-924" y="18357"/>
                    <a:pt x="29" y="51695"/>
                  </a:cubicBezTo>
                  <a:cubicBezTo>
                    <a:pt x="1934" y="156470"/>
                    <a:pt x="3839" y="261245"/>
                    <a:pt x="6696" y="365067"/>
                  </a:cubicBezTo>
                  <a:cubicBezTo>
                    <a:pt x="6696" y="376497"/>
                    <a:pt x="981" y="391737"/>
                    <a:pt x="14316" y="397452"/>
                  </a:cubicBezTo>
                  <a:cubicBezTo>
                    <a:pt x="27651" y="404120"/>
                    <a:pt x="41939" y="394595"/>
                    <a:pt x="54321" y="387927"/>
                  </a:cubicBezTo>
                  <a:cubicBezTo>
                    <a:pt x="67656" y="381260"/>
                    <a:pt x="64799" y="367925"/>
                    <a:pt x="65751" y="356495"/>
                  </a:cubicBezTo>
                  <a:cubicBezTo>
                    <a:pt x="65751" y="302202"/>
                    <a:pt x="73371" y="83127"/>
                    <a:pt x="72419" y="28835"/>
                  </a:cubicBezTo>
                  <a:cubicBezTo>
                    <a:pt x="71466" y="17405"/>
                    <a:pt x="75276" y="1212"/>
                    <a:pt x="55274" y="26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28E82F8-B578-49EF-96C5-6152D4F34969}"/>
                </a:ext>
              </a:extLst>
            </p:cNvPr>
            <p:cNvSpPr/>
            <p:nvPr/>
          </p:nvSpPr>
          <p:spPr>
            <a:xfrm>
              <a:off x="1698722" y="5500636"/>
              <a:ext cx="53506" cy="439279"/>
            </a:xfrm>
            <a:custGeom>
              <a:avLst/>
              <a:gdLst>
                <a:gd name="connsiteX0" fmla="*/ 53419 w 53506"/>
                <a:gd name="connsiteY0" fmla="*/ 23037 h 439279"/>
                <a:gd name="connsiteX1" fmla="*/ 26749 w 53506"/>
                <a:gd name="connsiteY1" fmla="*/ 3987 h 439279"/>
                <a:gd name="connsiteX2" fmla="*/ 79 w 53506"/>
                <a:gd name="connsiteY2" fmla="*/ 44945 h 439279"/>
                <a:gd name="connsiteX3" fmla="*/ 5794 w 53506"/>
                <a:gd name="connsiteY3" fmla="*/ 190677 h 439279"/>
                <a:gd name="connsiteX4" fmla="*/ 14366 w 53506"/>
                <a:gd name="connsiteY4" fmla="*/ 432612 h 439279"/>
                <a:gd name="connsiteX5" fmla="*/ 14366 w 53506"/>
                <a:gd name="connsiteY5" fmla="*/ 432612 h 439279"/>
                <a:gd name="connsiteX6" fmla="*/ 15319 w 53506"/>
                <a:gd name="connsiteY6" fmla="*/ 433565 h 439279"/>
                <a:gd name="connsiteX7" fmla="*/ 17224 w 53506"/>
                <a:gd name="connsiteY7" fmla="*/ 435470 h 439279"/>
                <a:gd name="connsiteX8" fmla="*/ 21034 w 53506"/>
                <a:gd name="connsiteY8" fmla="*/ 439280 h 439279"/>
                <a:gd name="connsiteX9" fmla="*/ 46751 w 53506"/>
                <a:gd name="connsiteY9" fmla="*/ 376415 h 439279"/>
                <a:gd name="connsiteX10" fmla="*/ 53419 w 53506"/>
                <a:gd name="connsiteY10" fmla="*/ 23037 h 43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 h="439279">
                  <a:moveTo>
                    <a:pt x="53419" y="23037"/>
                  </a:moveTo>
                  <a:cubicBezTo>
                    <a:pt x="54371" y="177"/>
                    <a:pt x="47704" y="-4585"/>
                    <a:pt x="26749" y="3987"/>
                  </a:cubicBezTo>
                  <a:cubicBezTo>
                    <a:pt x="6746" y="11607"/>
                    <a:pt x="-874" y="23990"/>
                    <a:pt x="79" y="44945"/>
                  </a:cubicBezTo>
                  <a:cubicBezTo>
                    <a:pt x="1984" y="93522"/>
                    <a:pt x="3889" y="142100"/>
                    <a:pt x="5794" y="190677"/>
                  </a:cubicBezTo>
                  <a:cubicBezTo>
                    <a:pt x="8651" y="271640"/>
                    <a:pt x="1031" y="352602"/>
                    <a:pt x="14366" y="432612"/>
                  </a:cubicBezTo>
                  <a:cubicBezTo>
                    <a:pt x="14366" y="432612"/>
                    <a:pt x="14366" y="432612"/>
                    <a:pt x="14366" y="432612"/>
                  </a:cubicBezTo>
                  <a:cubicBezTo>
                    <a:pt x="14366" y="432612"/>
                    <a:pt x="15319" y="433565"/>
                    <a:pt x="15319" y="433565"/>
                  </a:cubicBezTo>
                  <a:cubicBezTo>
                    <a:pt x="16271" y="434517"/>
                    <a:pt x="16271" y="435470"/>
                    <a:pt x="17224" y="435470"/>
                  </a:cubicBezTo>
                  <a:cubicBezTo>
                    <a:pt x="18176" y="436422"/>
                    <a:pt x="19129" y="438327"/>
                    <a:pt x="21034" y="439280"/>
                  </a:cubicBezTo>
                  <a:cubicBezTo>
                    <a:pt x="53419" y="427850"/>
                    <a:pt x="46751" y="399275"/>
                    <a:pt x="46751" y="376415"/>
                  </a:cubicBezTo>
                  <a:cubicBezTo>
                    <a:pt x="49609" y="258305"/>
                    <a:pt x="50561" y="141147"/>
                    <a:pt x="53419" y="23037"/>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48BD4B2-3976-411F-89AC-98CD9A7CCC1E}"/>
                </a:ext>
              </a:extLst>
            </p:cNvPr>
            <p:cNvSpPr/>
            <p:nvPr/>
          </p:nvSpPr>
          <p:spPr>
            <a:xfrm>
              <a:off x="1775953" y="5647499"/>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cubicBezTo>
                    <a:pt x="0" y="0"/>
                    <a:pt x="0" y="0"/>
                    <a:pt x="0" y="0"/>
                  </a:cubicBezTo>
                  <a:cubicBezTo>
                    <a:pt x="0" y="0"/>
                    <a:pt x="0" y="0"/>
                    <a:pt x="0" y="0"/>
                  </a:cubicBezTo>
                  <a:lnTo>
                    <a:pt x="0" y="0"/>
                  </a:lnTo>
                  <a:cubicBezTo>
                    <a:pt x="0" y="0"/>
                    <a:pt x="0" y="0"/>
                    <a:pt x="0" y="0"/>
                  </a:cubicBezTo>
                  <a:cubicBezTo>
                    <a:pt x="0" y="0"/>
                    <a:pt x="0" y="0"/>
                    <a:pt x="0" y="0"/>
                  </a:cubicBezTo>
                  <a:cubicBezTo>
                    <a:pt x="0" y="0"/>
                    <a:pt x="0" y="0"/>
                    <a:pt x="0" y="0"/>
                  </a:cubicBezTo>
                  <a:cubicBezTo>
                    <a:pt x="0" y="0"/>
                    <a:pt x="0" y="0"/>
                    <a:pt x="0" y="0"/>
                  </a:cubicBezTo>
                  <a:lnTo>
                    <a:pt x="0"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8D748EF-6C27-42AC-9E3A-AB5D88005614}"/>
                </a:ext>
              </a:extLst>
            </p:cNvPr>
            <p:cNvSpPr/>
            <p:nvPr/>
          </p:nvSpPr>
          <p:spPr>
            <a:xfrm>
              <a:off x="1773967" y="5599701"/>
              <a:ext cx="101046" cy="139237"/>
            </a:xfrm>
            <a:custGeom>
              <a:avLst/>
              <a:gdLst>
                <a:gd name="connsiteX0" fmla="*/ 101046 w 101046"/>
                <a:gd name="connsiteY0" fmla="*/ 139237 h 139237"/>
                <a:gd name="connsiteX1" fmla="*/ 54374 w 101046"/>
                <a:gd name="connsiteY1" fmla="*/ 24937 h 139237"/>
                <a:gd name="connsiteX2" fmla="*/ 9606 w 101046"/>
                <a:gd name="connsiteY2" fmla="*/ 2077 h 139237"/>
                <a:gd name="connsiteX3" fmla="*/ 1986 w 101046"/>
                <a:gd name="connsiteY3" fmla="*/ 47797 h 139237"/>
                <a:gd name="connsiteX4" fmla="*/ 101046 w 101046"/>
                <a:gd name="connsiteY4" fmla="*/ 139237 h 13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6" h="139237">
                  <a:moveTo>
                    <a:pt x="101046" y="139237"/>
                  </a:moveTo>
                  <a:cubicBezTo>
                    <a:pt x="101046" y="86850"/>
                    <a:pt x="85806" y="52560"/>
                    <a:pt x="54374" y="24937"/>
                  </a:cubicBezTo>
                  <a:cubicBezTo>
                    <a:pt x="41039" y="13507"/>
                    <a:pt x="27704" y="-6495"/>
                    <a:pt x="9606" y="2077"/>
                  </a:cubicBezTo>
                  <a:cubicBezTo>
                    <a:pt x="-7539" y="9697"/>
                    <a:pt x="3891" y="31605"/>
                    <a:pt x="1986" y="47797"/>
                  </a:cubicBezTo>
                  <a:cubicBezTo>
                    <a:pt x="43896" y="63037"/>
                    <a:pt x="71519" y="96375"/>
                    <a:pt x="101046" y="139237"/>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B0E71A8-1282-48AB-9BE5-18F6925BA890}"/>
                </a:ext>
              </a:extLst>
            </p:cNvPr>
            <p:cNvSpPr/>
            <p:nvPr/>
          </p:nvSpPr>
          <p:spPr>
            <a:xfrm>
              <a:off x="1625604" y="5015617"/>
              <a:ext cx="37750" cy="88003"/>
            </a:xfrm>
            <a:custGeom>
              <a:avLst/>
              <a:gdLst>
                <a:gd name="connsiteX0" fmla="*/ 37002 w 37750"/>
                <a:gd name="connsiteY0" fmla="*/ 17519 h 88003"/>
                <a:gd name="connsiteX1" fmla="*/ 28430 w 37750"/>
                <a:gd name="connsiteY1" fmla="*/ 374 h 88003"/>
                <a:gd name="connsiteX2" fmla="*/ 11285 w 37750"/>
                <a:gd name="connsiteY2" fmla="*/ 9899 h 88003"/>
                <a:gd name="connsiteX3" fmla="*/ 34145 w 37750"/>
                <a:gd name="connsiteY3" fmla="*/ 88004 h 88003"/>
                <a:gd name="connsiteX4" fmla="*/ 37002 w 37750"/>
                <a:gd name="connsiteY4" fmla="*/ 17519 h 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 h="88003">
                  <a:moveTo>
                    <a:pt x="37002" y="17519"/>
                  </a:moveTo>
                  <a:cubicBezTo>
                    <a:pt x="35097" y="10851"/>
                    <a:pt x="37955" y="2279"/>
                    <a:pt x="28430" y="374"/>
                  </a:cubicBezTo>
                  <a:cubicBezTo>
                    <a:pt x="20810" y="-1531"/>
                    <a:pt x="16047" y="4184"/>
                    <a:pt x="11285" y="9899"/>
                  </a:cubicBezTo>
                  <a:cubicBezTo>
                    <a:pt x="-9670" y="33711"/>
                    <a:pt x="-1098" y="66096"/>
                    <a:pt x="34145" y="88004"/>
                  </a:cubicBezTo>
                  <a:cubicBezTo>
                    <a:pt x="21762" y="61334"/>
                    <a:pt x="41765" y="41331"/>
                    <a:pt x="37002" y="1751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6597DE7-839B-4E40-8F8D-C53943E6FD67}"/>
                </a:ext>
              </a:extLst>
            </p:cNvPr>
            <p:cNvSpPr/>
            <p:nvPr/>
          </p:nvSpPr>
          <p:spPr>
            <a:xfrm>
              <a:off x="1783045" y="5314124"/>
              <a:ext cx="23388" cy="32905"/>
            </a:xfrm>
            <a:custGeom>
              <a:avLst/>
              <a:gdLst>
                <a:gd name="connsiteX0" fmla="*/ 10053 w 23388"/>
                <a:gd name="connsiteY0" fmla="*/ 32385 h 32905"/>
                <a:gd name="connsiteX1" fmla="*/ 23388 w 23388"/>
                <a:gd name="connsiteY1" fmla="*/ 11430 h 32905"/>
                <a:gd name="connsiteX2" fmla="*/ 10053 w 23388"/>
                <a:gd name="connsiteY2" fmla="*/ 0 h 32905"/>
                <a:gd name="connsiteX3" fmla="*/ 528 w 23388"/>
                <a:gd name="connsiteY3" fmla="*/ 19050 h 32905"/>
                <a:gd name="connsiteX4" fmla="*/ 10053 w 23388"/>
                <a:gd name="connsiteY4" fmla="*/ 32385 h 3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8" h="32905">
                  <a:moveTo>
                    <a:pt x="10053" y="32385"/>
                  </a:moveTo>
                  <a:cubicBezTo>
                    <a:pt x="18626" y="30480"/>
                    <a:pt x="22436" y="22860"/>
                    <a:pt x="23388" y="11430"/>
                  </a:cubicBezTo>
                  <a:cubicBezTo>
                    <a:pt x="21483" y="6667"/>
                    <a:pt x="17673" y="0"/>
                    <a:pt x="10053" y="0"/>
                  </a:cubicBezTo>
                  <a:cubicBezTo>
                    <a:pt x="-1377" y="952"/>
                    <a:pt x="528" y="11430"/>
                    <a:pt x="528" y="19050"/>
                  </a:cubicBezTo>
                  <a:cubicBezTo>
                    <a:pt x="-424" y="25717"/>
                    <a:pt x="-1377" y="35242"/>
                    <a:pt x="10053" y="32385"/>
                  </a:cubicBezTo>
                  <a:close/>
                </a:path>
              </a:pathLst>
            </a:custGeom>
            <a:grpFill/>
            <a:ln w="952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4FD3AA74-8129-4B86-9864-2C5F84DA2A67}"/>
              </a:ext>
            </a:extLst>
          </p:cNvPr>
          <p:cNvSpPr/>
          <p:nvPr userDrawn="1"/>
        </p:nvSpPr>
        <p:spPr>
          <a:xfrm>
            <a:off x="-27620" y="-7467"/>
            <a:ext cx="5750326" cy="6879357"/>
          </a:xfrm>
          <a:custGeom>
            <a:avLst/>
            <a:gdLst>
              <a:gd name="connsiteX0" fmla="*/ 0 w 5750326"/>
              <a:gd name="connsiteY0" fmla="*/ 0 h 6879357"/>
              <a:gd name="connsiteX1" fmla="*/ 2909153 w 5750326"/>
              <a:gd name="connsiteY1" fmla="*/ 0 h 6879357"/>
              <a:gd name="connsiteX2" fmla="*/ 2957941 w 5750326"/>
              <a:gd name="connsiteY2" fmla="*/ 110314 h 6879357"/>
              <a:gd name="connsiteX3" fmla="*/ 3000602 w 5750326"/>
              <a:gd name="connsiteY3" fmla="*/ 230172 h 6879357"/>
              <a:gd name="connsiteX4" fmla="*/ 3060116 w 5750326"/>
              <a:gd name="connsiteY4" fmla="*/ 598170 h 6879357"/>
              <a:gd name="connsiteX5" fmla="*/ 3044244 w 5750326"/>
              <a:gd name="connsiteY5" fmla="*/ 1068333 h 6879357"/>
              <a:gd name="connsiteX6" fmla="*/ 2997626 w 5750326"/>
              <a:gd name="connsiteY6" fmla="*/ 1366401 h 6879357"/>
              <a:gd name="connsiteX7" fmla="*/ 2984731 w 5750326"/>
              <a:gd name="connsiteY7" fmla="*/ 1479478 h 6879357"/>
              <a:gd name="connsiteX8" fmla="*/ 2985227 w 5750326"/>
              <a:gd name="connsiteY8" fmla="*/ 1483942 h 6879357"/>
              <a:gd name="connsiteX9" fmla="*/ 3077969 w 5750326"/>
              <a:gd name="connsiteY9" fmla="*/ 1538002 h 6879357"/>
              <a:gd name="connsiteX10" fmla="*/ 3169722 w 5750326"/>
              <a:gd name="connsiteY10" fmla="*/ 1511715 h 6879357"/>
              <a:gd name="connsiteX11" fmla="*/ 3287263 w 5750326"/>
              <a:gd name="connsiteY11" fmla="*/ 1585117 h 6879357"/>
              <a:gd name="connsiteX12" fmla="*/ 3337849 w 5750326"/>
              <a:gd name="connsiteY12" fmla="*/ 1762172 h 6879357"/>
              <a:gd name="connsiteX13" fmla="*/ 3255520 w 5750326"/>
              <a:gd name="connsiteY13" fmla="*/ 2043873 h 6879357"/>
              <a:gd name="connsiteX14" fmla="*/ 3163274 w 5750326"/>
              <a:gd name="connsiteY14" fmla="*/ 2384097 h 6879357"/>
              <a:gd name="connsiteX15" fmla="*/ 3108719 w 5750326"/>
              <a:gd name="connsiteY15" fmla="*/ 2845335 h 6879357"/>
              <a:gd name="connsiteX16" fmla="*/ 3058132 w 5750326"/>
              <a:gd name="connsiteY16" fmla="*/ 2971306 h 6879357"/>
              <a:gd name="connsiteX17" fmla="*/ 2960429 w 5750326"/>
              <a:gd name="connsiteY17" fmla="*/ 2990152 h 6879357"/>
              <a:gd name="connsiteX18" fmla="*/ 2917280 w 5750326"/>
              <a:gd name="connsiteY18" fmla="*/ 2956924 h 6879357"/>
              <a:gd name="connsiteX19" fmla="*/ 2837929 w 5750326"/>
              <a:gd name="connsiteY19" fmla="*/ 2969819 h 6879357"/>
              <a:gd name="connsiteX20" fmla="*/ 2804699 w 5750326"/>
              <a:gd name="connsiteY20" fmla="*/ 3046691 h 6879357"/>
              <a:gd name="connsiteX21" fmla="*/ 2751137 w 5750326"/>
              <a:gd name="connsiteY21" fmla="*/ 3366581 h 6879357"/>
              <a:gd name="connsiteX22" fmla="*/ 2528949 w 5750326"/>
              <a:gd name="connsiteY22" fmla="*/ 4045045 h 6879357"/>
              <a:gd name="connsiteX23" fmla="*/ 2323128 w 5750326"/>
              <a:gd name="connsiteY23" fmla="*/ 4393700 h 6879357"/>
              <a:gd name="connsiteX24" fmla="*/ 2241050 w 5750326"/>
              <a:gd name="connsiteY24" fmla="*/ 4505442 h 6879357"/>
              <a:gd name="connsiteX25" fmla="*/ 2234160 w 5750326"/>
              <a:gd name="connsiteY25" fmla="*/ 5127126 h 6879357"/>
              <a:gd name="connsiteX26" fmla="*/ 2895181 w 5750326"/>
              <a:gd name="connsiteY26" fmla="*/ 6112039 h 6879357"/>
              <a:gd name="connsiteX27" fmla="*/ 5750326 w 5750326"/>
              <a:gd name="connsiteY27" fmla="*/ 6879357 h 6879357"/>
              <a:gd name="connsiteX28" fmla="*/ 0 w 5750326"/>
              <a:gd name="connsiteY28" fmla="*/ 6868023 h 687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50326" h="6879357">
                <a:moveTo>
                  <a:pt x="0" y="0"/>
                </a:moveTo>
                <a:lnTo>
                  <a:pt x="2909153" y="0"/>
                </a:lnTo>
                <a:lnTo>
                  <a:pt x="2957941" y="110314"/>
                </a:lnTo>
                <a:cubicBezTo>
                  <a:pt x="2973665" y="149579"/>
                  <a:pt x="2987955" y="189504"/>
                  <a:pt x="3000602" y="230172"/>
                </a:cubicBezTo>
                <a:cubicBezTo>
                  <a:pt x="3037797" y="350193"/>
                  <a:pt x="3060116" y="472198"/>
                  <a:pt x="3060116" y="598170"/>
                </a:cubicBezTo>
                <a:cubicBezTo>
                  <a:pt x="3060116" y="754891"/>
                  <a:pt x="3050692" y="911611"/>
                  <a:pt x="3044244" y="1068333"/>
                </a:cubicBezTo>
                <a:cubicBezTo>
                  <a:pt x="3040277" y="1169508"/>
                  <a:pt x="3017961" y="1267706"/>
                  <a:pt x="2997626" y="1366401"/>
                </a:cubicBezTo>
                <a:cubicBezTo>
                  <a:pt x="2989690" y="1403598"/>
                  <a:pt x="2985723" y="1441290"/>
                  <a:pt x="2984731" y="1479478"/>
                </a:cubicBezTo>
                <a:cubicBezTo>
                  <a:pt x="2985227" y="1480965"/>
                  <a:pt x="2985227" y="1482455"/>
                  <a:pt x="2985227" y="1483942"/>
                </a:cubicBezTo>
                <a:cubicBezTo>
                  <a:pt x="2978780" y="1559328"/>
                  <a:pt x="3028376" y="1572719"/>
                  <a:pt x="3077969" y="1538002"/>
                </a:cubicBezTo>
                <a:cubicBezTo>
                  <a:pt x="3106735" y="1523123"/>
                  <a:pt x="3137485" y="1513202"/>
                  <a:pt x="3169722" y="1511715"/>
                </a:cubicBezTo>
                <a:cubicBezTo>
                  <a:pt x="3224276" y="1509235"/>
                  <a:pt x="3260977" y="1540482"/>
                  <a:pt x="3287263" y="1585117"/>
                </a:cubicBezTo>
                <a:cubicBezTo>
                  <a:pt x="3319003" y="1639671"/>
                  <a:pt x="3330906" y="1699681"/>
                  <a:pt x="3337849" y="1762172"/>
                </a:cubicBezTo>
                <a:cubicBezTo>
                  <a:pt x="3349752" y="1867811"/>
                  <a:pt x="3309084" y="1956586"/>
                  <a:pt x="3255520" y="2043873"/>
                </a:cubicBezTo>
                <a:cubicBezTo>
                  <a:pt x="3193032" y="2148024"/>
                  <a:pt x="3160298" y="2262093"/>
                  <a:pt x="3163274" y="2384097"/>
                </a:cubicBezTo>
                <a:cubicBezTo>
                  <a:pt x="3166745" y="2540818"/>
                  <a:pt x="3146410" y="2694067"/>
                  <a:pt x="3108719" y="2845335"/>
                </a:cubicBezTo>
                <a:cubicBezTo>
                  <a:pt x="3097311" y="2889473"/>
                  <a:pt x="3084913" y="2933118"/>
                  <a:pt x="3058132" y="2971306"/>
                </a:cubicBezTo>
                <a:cubicBezTo>
                  <a:pt x="3031350" y="3009494"/>
                  <a:pt x="2999113" y="3016438"/>
                  <a:pt x="2960429" y="2990152"/>
                </a:cubicBezTo>
                <a:cubicBezTo>
                  <a:pt x="2945550" y="2979738"/>
                  <a:pt x="2932158" y="2967339"/>
                  <a:pt x="2917280" y="2956924"/>
                </a:cubicBezTo>
                <a:cubicBezTo>
                  <a:pt x="2886532" y="2935102"/>
                  <a:pt x="2860742" y="2939565"/>
                  <a:pt x="2837929" y="2969819"/>
                </a:cubicBezTo>
                <a:cubicBezTo>
                  <a:pt x="2820571" y="2992632"/>
                  <a:pt x="2811643" y="3019413"/>
                  <a:pt x="2804699" y="3046691"/>
                </a:cubicBezTo>
                <a:cubicBezTo>
                  <a:pt x="2778413" y="3151833"/>
                  <a:pt x="2765023" y="3259455"/>
                  <a:pt x="2751137" y="3366581"/>
                </a:cubicBezTo>
                <a:cubicBezTo>
                  <a:pt x="2726339" y="3562483"/>
                  <a:pt x="2642026" y="3815418"/>
                  <a:pt x="2528949" y="4045045"/>
                </a:cubicBezTo>
                <a:cubicBezTo>
                  <a:pt x="2509111" y="4085713"/>
                  <a:pt x="2368757" y="4325755"/>
                  <a:pt x="2323128" y="4393700"/>
                </a:cubicBezTo>
                <a:lnTo>
                  <a:pt x="2241050" y="4505442"/>
                </a:lnTo>
                <a:cubicBezTo>
                  <a:pt x="2238754" y="4712669"/>
                  <a:pt x="2236456" y="4919898"/>
                  <a:pt x="2234160" y="5127126"/>
                </a:cubicBezTo>
                <a:cubicBezTo>
                  <a:pt x="2340334" y="5844816"/>
                  <a:pt x="2695203" y="5966975"/>
                  <a:pt x="2895181" y="6112039"/>
                </a:cubicBezTo>
                <a:cubicBezTo>
                  <a:pt x="3481210" y="6404078"/>
                  <a:pt x="5748447" y="6671305"/>
                  <a:pt x="5750326" y="6879357"/>
                </a:cubicBezTo>
                <a:lnTo>
                  <a:pt x="0" y="6868023"/>
                </a:lnTo>
                <a:close/>
              </a:path>
            </a:pathLst>
          </a:custGeom>
          <a:solidFill>
            <a:schemeClr val="accent4"/>
          </a:solidFill>
          <a:ln w="2454"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389232AD-47E5-402C-8148-8734A76C432B}"/>
              </a:ext>
            </a:extLst>
          </p:cNvPr>
          <p:cNvGrpSpPr/>
          <p:nvPr userDrawn="1"/>
        </p:nvGrpSpPr>
        <p:grpSpPr>
          <a:xfrm>
            <a:off x="-30034" y="1468044"/>
            <a:ext cx="3025581" cy="3744927"/>
            <a:chOff x="-30035" y="2024045"/>
            <a:chExt cx="2714280" cy="3359613"/>
          </a:xfrm>
        </p:grpSpPr>
        <p:sp>
          <p:nvSpPr>
            <p:cNvPr id="33" name="Freeform: Shape 32">
              <a:extLst>
                <a:ext uri="{FF2B5EF4-FFF2-40B4-BE49-F238E27FC236}">
                  <a16:creationId xmlns:a16="http://schemas.microsoft.com/office/drawing/2014/main" id="{EC09DD2E-4D62-446A-AA8D-E72C184D8ED9}"/>
                </a:ext>
              </a:extLst>
            </p:cNvPr>
            <p:cNvSpPr/>
            <p:nvPr/>
          </p:nvSpPr>
          <p:spPr>
            <a:xfrm>
              <a:off x="-30035" y="2643185"/>
              <a:ext cx="2252378" cy="2740473"/>
            </a:xfrm>
            <a:custGeom>
              <a:avLst/>
              <a:gdLst>
                <a:gd name="connsiteX0" fmla="*/ 1006808 w 2252378"/>
                <a:gd name="connsiteY0" fmla="*/ 280 h 2740473"/>
                <a:gd name="connsiteX1" fmla="*/ 1148808 w 2252378"/>
                <a:gd name="connsiteY1" fmla="*/ 17104 h 2740473"/>
                <a:gd name="connsiteX2" fmla="*/ 1282730 w 2252378"/>
                <a:gd name="connsiteY2" fmla="*/ 57593 h 2740473"/>
                <a:gd name="connsiteX3" fmla="*/ 1439790 w 2252378"/>
                <a:gd name="connsiteY3" fmla="*/ 159926 h 2740473"/>
                <a:gd name="connsiteX4" fmla="*/ 1716088 w 2252378"/>
                <a:gd name="connsiteY4" fmla="*/ 458469 h 2740473"/>
                <a:gd name="connsiteX5" fmla="*/ 1944780 w 2252378"/>
                <a:gd name="connsiteY5" fmla="*/ 704068 h 2740473"/>
                <a:gd name="connsiteX6" fmla="*/ 2137876 w 2252378"/>
                <a:gd name="connsiteY6" fmla="*/ 994159 h 2740473"/>
                <a:gd name="connsiteX7" fmla="*/ 2246882 w 2252378"/>
                <a:gd name="connsiteY7" fmla="*/ 1367006 h 2740473"/>
                <a:gd name="connsiteX8" fmla="*/ 2232646 w 2252378"/>
                <a:gd name="connsiteY8" fmla="*/ 1691802 h 2740473"/>
                <a:gd name="connsiteX9" fmla="*/ 2183703 w 2252378"/>
                <a:gd name="connsiteY9" fmla="*/ 1810151 h 2740473"/>
                <a:gd name="connsiteX10" fmla="*/ 2071138 w 2252378"/>
                <a:gd name="connsiteY10" fmla="*/ 1999243 h 2740473"/>
                <a:gd name="connsiteX11" fmla="*/ 1812192 w 2252378"/>
                <a:gd name="connsiteY11" fmla="*/ 2323595 h 2740473"/>
                <a:gd name="connsiteX12" fmla="*/ 1488285 w 2252378"/>
                <a:gd name="connsiteY12" fmla="*/ 2588325 h 2740473"/>
                <a:gd name="connsiteX13" fmla="*/ 1057154 w 2252378"/>
                <a:gd name="connsiteY13" fmla="*/ 2734704 h 2740473"/>
                <a:gd name="connsiteX14" fmla="*/ 612673 w 2252378"/>
                <a:gd name="connsiteY14" fmla="*/ 2670636 h 2740473"/>
                <a:gd name="connsiteX15" fmla="*/ 210907 w 2252378"/>
                <a:gd name="connsiteY15" fmla="*/ 2425038 h 2740473"/>
                <a:gd name="connsiteX16" fmla="*/ 76707 w 2252378"/>
                <a:gd name="connsiteY16" fmla="*/ 2298067 h 2740473"/>
                <a:gd name="connsiteX17" fmla="*/ 0 w 2252378"/>
                <a:gd name="connsiteY17" fmla="*/ 2208476 h 2740473"/>
                <a:gd name="connsiteX18" fmla="*/ 0 w 2252378"/>
                <a:gd name="connsiteY18" fmla="*/ 661302 h 2740473"/>
                <a:gd name="connsiteX19" fmla="*/ 69865 w 2252378"/>
                <a:gd name="connsiteY19" fmla="*/ 583048 h 2740473"/>
                <a:gd name="connsiteX20" fmla="*/ 259403 w 2252378"/>
                <a:gd name="connsiteY20" fmla="*/ 418426 h 2740473"/>
                <a:gd name="connsiteX21" fmla="*/ 618014 w 2252378"/>
                <a:gd name="connsiteY21" fmla="*/ 129671 h 2740473"/>
                <a:gd name="connsiteX22" fmla="*/ 1006808 w 2252378"/>
                <a:gd name="connsiteY22" fmla="*/ 280 h 274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2378" h="2740473">
                  <a:moveTo>
                    <a:pt x="1006808" y="280"/>
                  </a:moveTo>
                  <a:cubicBezTo>
                    <a:pt x="1053177" y="1587"/>
                    <a:pt x="1100534" y="7427"/>
                    <a:pt x="1148808" y="17104"/>
                  </a:cubicBezTo>
                  <a:cubicBezTo>
                    <a:pt x="1194635" y="26447"/>
                    <a:pt x="1239573" y="39795"/>
                    <a:pt x="1282730" y="57593"/>
                  </a:cubicBezTo>
                  <a:cubicBezTo>
                    <a:pt x="1341461" y="81618"/>
                    <a:pt x="1393961" y="114542"/>
                    <a:pt x="1439790" y="159926"/>
                  </a:cubicBezTo>
                  <a:cubicBezTo>
                    <a:pt x="1535892" y="255584"/>
                    <a:pt x="1624432" y="358361"/>
                    <a:pt x="1716088" y="458469"/>
                  </a:cubicBezTo>
                  <a:cubicBezTo>
                    <a:pt x="1791724" y="540780"/>
                    <a:pt x="1864692" y="626207"/>
                    <a:pt x="1944780" y="704068"/>
                  </a:cubicBezTo>
                  <a:cubicBezTo>
                    <a:pt x="2030650" y="787715"/>
                    <a:pt x="2097388" y="882928"/>
                    <a:pt x="2137876" y="994159"/>
                  </a:cubicBezTo>
                  <a:cubicBezTo>
                    <a:pt x="2184149" y="1120074"/>
                    <a:pt x="2238873" y="1253550"/>
                    <a:pt x="2246882" y="1367006"/>
                  </a:cubicBezTo>
                  <a:cubicBezTo>
                    <a:pt x="2254891" y="1476013"/>
                    <a:pt x="2257116" y="1584130"/>
                    <a:pt x="2232646" y="1691802"/>
                  </a:cubicBezTo>
                  <a:cubicBezTo>
                    <a:pt x="2222857" y="1734070"/>
                    <a:pt x="2203280" y="1771888"/>
                    <a:pt x="2183703" y="1810151"/>
                  </a:cubicBezTo>
                  <a:cubicBezTo>
                    <a:pt x="2150333" y="1876001"/>
                    <a:pt x="2112070" y="1938289"/>
                    <a:pt x="2071138" y="1999243"/>
                  </a:cubicBezTo>
                  <a:cubicBezTo>
                    <a:pt x="1993720" y="2114035"/>
                    <a:pt x="1907405" y="2222151"/>
                    <a:pt x="1812192" y="2323595"/>
                  </a:cubicBezTo>
                  <a:cubicBezTo>
                    <a:pt x="1716088" y="2426817"/>
                    <a:pt x="1610641" y="2518026"/>
                    <a:pt x="1488285" y="2588325"/>
                  </a:cubicBezTo>
                  <a:cubicBezTo>
                    <a:pt x="1354363" y="2665297"/>
                    <a:pt x="1210653" y="2715572"/>
                    <a:pt x="1057154" y="2734704"/>
                  </a:cubicBezTo>
                  <a:cubicBezTo>
                    <a:pt x="903655" y="2753836"/>
                    <a:pt x="756384" y="2723581"/>
                    <a:pt x="612673" y="2670636"/>
                  </a:cubicBezTo>
                  <a:cubicBezTo>
                    <a:pt x="462290" y="2615464"/>
                    <a:pt x="331927" y="2528260"/>
                    <a:pt x="210907" y="2425038"/>
                  </a:cubicBezTo>
                  <a:cubicBezTo>
                    <a:pt x="163745" y="2384772"/>
                    <a:pt x="119030" y="2342504"/>
                    <a:pt x="76707" y="2298067"/>
                  </a:cubicBezTo>
                  <a:lnTo>
                    <a:pt x="0" y="2208476"/>
                  </a:lnTo>
                  <a:lnTo>
                    <a:pt x="0" y="661302"/>
                  </a:lnTo>
                  <a:lnTo>
                    <a:pt x="69865" y="583048"/>
                  </a:lnTo>
                  <a:cubicBezTo>
                    <a:pt x="128151" y="522985"/>
                    <a:pt x="194444" y="471372"/>
                    <a:pt x="259403" y="418426"/>
                  </a:cubicBezTo>
                  <a:cubicBezTo>
                    <a:pt x="378643" y="321434"/>
                    <a:pt x="498774" y="226219"/>
                    <a:pt x="618014" y="129671"/>
                  </a:cubicBezTo>
                  <a:cubicBezTo>
                    <a:pt x="737476" y="33233"/>
                    <a:pt x="867700" y="-3641"/>
                    <a:pt x="1006808" y="280"/>
                  </a:cubicBezTo>
                  <a:close/>
                </a:path>
              </a:pathLst>
            </a:custGeom>
            <a:solidFill>
              <a:srgbClr val="F3F3F3"/>
            </a:solidFill>
            <a:ln w="236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0ACF7DF-8038-4A8D-ABB8-A1A520223F7E}"/>
                </a:ext>
              </a:extLst>
            </p:cNvPr>
            <p:cNvSpPr/>
            <p:nvPr/>
          </p:nvSpPr>
          <p:spPr>
            <a:xfrm>
              <a:off x="227889" y="2893864"/>
              <a:ext cx="1390558" cy="452447"/>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210129-499B-4B05-83FF-B21DBEC1DF66}"/>
                </a:ext>
              </a:extLst>
            </p:cNvPr>
            <p:cNvSpPr/>
            <p:nvPr/>
          </p:nvSpPr>
          <p:spPr>
            <a:xfrm>
              <a:off x="159516" y="4313628"/>
              <a:ext cx="1528761" cy="198629"/>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894F678-B9AF-4409-8F37-807E424F3A26}"/>
                </a:ext>
              </a:extLst>
            </p:cNvPr>
            <p:cNvSpPr/>
            <p:nvPr/>
          </p:nvSpPr>
          <p:spPr>
            <a:xfrm>
              <a:off x="223584" y="4044893"/>
              <a:ext cx="1422868" cy="199523"/>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893E2AB-F099-4448-9593-F807DD105C8B}"/>
                </a:ext>
              </a:extLst>
            </p:cNvPr>
            <p:cNvSpPr/>
            <p:nvPr/>
          </p:nvSpPr>
          <p:spPr>
            <a:xfrm>
              <a:off x="221361" y="4579249"/>
              <a:ext cx="1405073" cy="202008"/>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23088B8-E206-4B0C-834C-8EC467885B9F}"/>
                </a:ext>
              </a:extLst>
            </p:cNvPr>
            <p:cNvSpPr/>
            <p:nvPr/>
          </p:nvSpPr>
          <p:spPr>
            <a:xfrm>
              <a:off x="240492" y="4779020"/>
              <a:ext cx="1347232" cy="204368"/>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0B68078-DF9A-42D7-9D4C-BD951557432C}"/>
                </a:ext>
              </a:extLst>
            </p:cNvPr>
            <p:cNvSpPr/>
            <p:nvPr/>
          </p:nvSpPr>
          <p:spPr>
            <a:xfrm>
              <a:off x="325917" y="5021106"/>
              <a:ext cx="1176381" cy="19803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6C3237A-E797-40B9-A3A6-9BD143304243}"/>
                </a:ext>
              </a:extLst>
            </p:cNvPr>
            <p:cNvSpPr/>
            <p:nvPr/>
          </p:nvSpPr>
          <p:spPr>
            <a:xfrm>
              <a:off x="366849" y="3763257"/>
              <a:ext cx="1137672" cy="200089"/>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BFB7100-180E-4453-9ACB-B1E5220F4B69}"/>
                </a:ext>
              </a:extLst>
            </p:cNvPr>
            <p:cNvSpPr/>
            <p:nvPr/>
          </p:nvSpPr>
          <p:spPr>
            <a:xfrm>
              <a:off x="434034" y="3504311"/>
              <a:ext cx="976164" cy="203556"/>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339AB74-7FB6-46C3-A6E6-330A05262077}"/>
                </a:ext>
              </a:extLst>
            </p:cNvPr>
            <p:cNvSpPr/>
            <p:nvPr/>
          </p:nvSpPr>
          <p:spPr>
            <a:xfrm>
              <a:off x="1918299" y="3803549"/>
              <a:ext cx="91143" cy="238196"/>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0CFCC4B-7B83-438B-AA1B-D1DA0F06ADBB}"/>
                </a:ext>
              </a:extLst>
            </p:cNvPr>
            <p:cNvSpPr/>
            <p:nvPr/>
          </p:nvSpPr>
          <p:spPr>
            <a:xfrm>
              <a:off x="1949818" y="2024045"/>
              <a:ext cx="734427" cy="1960867"/>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28"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227809" y="997741"/>
                    <a:pt x="252433" y="981404"/>
                  </a:cubicBezTo>
                  <a:cubicBezTo>
                    <a:pt x="261904" y="974064"/>
                    <a:pt x="273979" y="934051"/>
                    <a:pt x="254564" y="938076"/>
                  </a:cubicBezTo>
                  <a:cubicBezTo>
                    <a:pt x="225915" y="947073"/>
                    <a:pt x="173116" y="976669"/>
                    <a:pt x="147545" y="990875"/>
                  </a:cubicBezTo>
                  <a:cubicBezTo>
                    <a:pt x="137837" y="996321"/>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spTree>
    <p:extLst>
      <p:ext uri="{BB962C8B-B14F-4D97-AF65-F5344CB8AC3E}">
        <p14:creationId xmlns:p14="http://schemas.microsoft.com/office/powerpoint/2010/main" val="3578420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3766600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550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63E6879-3D3D-4B8D-8E17-54B27ABBC78D}"/>
              </a:ext>
            </a:extLst>
          </p:cNvPr>
          <p:cNvSpPr/>
          <p:nvPr userDrawn="1"/>
        </p:nvSpPr>
        <p:spPr>
          <a:xfrm>
            <a:off x="1414" y="5639911"/>
            <a:ext cx="12190587" cy="20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Rectangle 10">
            <a:extLst>
              <a:ext uri="{FF2B5EF4-FFF2-40B4-BE49-F238E27FC236}">
                <a16:creationId xmlns:a16="http://schemas.microsoft.com/office/drawing/2014/main" id="{D6D1EC85-C34A-41EA-8A1B-CBFA1A421221}"/>
              </a:ext>
            </a:extLst>
          </p:cNvPr>
          <p:cNvSpPr/>
          <p:nvPr userDrawn="1"/>
        </p:nvSpPr>
        <p:spPr>
          <a:xfrm>
            <a:off x="1414" y="5972561"/>
            <a:ext cx="12190587" cy="20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ectangle 11">
            <a:extLst>
              <a:ext uri="{FF2B5EF4-FFF2-40B4-BE49-F238E27FC236}">
                <a16:creationId xmlns:a16="http://schemas.microsoft.com/office/drawing/2014/main" id="{7487CDAD-F245-4334-BA62-CA52A34B6750}"/>
              </a:ext>
            </a:extLst>
          </p:cNvPr>
          <p:cNvSpPr/>
          <p:nvPr userDrawn="1"/>
        </p:nvSpPr>
        <p:spPr>
          <a:xfrm>
            <a:off x="1414" y="5307261"/>
            <a:ext cx="12190587" cy="20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12">
            <a:extLst>
              <a:ext uri="{FF2B5EF4-FFF2-40B4-BE49-F238E27FC236}">
                <a16:creationId xmlns:a16="http://schemas.microsoft.com/office/drawing/2014/main" id="{5237C9FC-4BDE-48E4-A6B7-10D72EA31132}"/>
              </a:ext>
            </a:extLst>
          </p:cNvPr>
          <p:cNvSpPr/>
          <p:nvPr userDrawn="1"/>
        </p:nvSpPr>
        <p:spPr>
          <a:xfrm>
            <a:off x="1414" y="4974611"/>
            <a:ext cx="12190587" cy="208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grpSp>
        <p:nvGrpSpPr>
          <p:cNvPr id="6" name="Group 5">
            <a:extLst>
              <a:ext uri="{FF2B5EF4-FFF2-40B4-BE49-F238E27FC236}">
                <a16:creationId xmlns:a16="http://schemas.microsoft.com/office/drawing/2014/main" id="{55C89665-D9AB-4330-A9F8-08880DA2BA4D}"/>
              </a:ext>
            </a:extLst>
          </p:cNvPr>
          <p:cNvGrpSpPr/>
          <p:nvPr userDrawn="1"/>
        </p:nvGrpSpPr>
        <p:grpSpPr>
          <a:xfrm>
            <a:off x="6913023" y="1746256"/>
            <a:ext cx="4595423" cy="4836542"/>
            <a:chOff x="6913023" y="1746256"/>
            <a:chExt cx="4595423" cy="4836542"/>
          </a:xfrm>
        </p:grpSpPr>
        <p:sp>
          <p:nvSpPr>
            <p:cNvPr id="29" name="Oval 28">
              <a:extLst>
                <a:ext uri="{FF2B5EF4-FFF2-40B4-BE49-F238E27FC236}">
                  <a16:creationId xmlns:a16="http://schemas.microsoft.com/office/drawing/2014/main" id="{05CAD33D-DF83-4256-88BF-BFBF8DE429F4}"/>
                </a:ext>
              </a:extLst>
            </p:cNvPr>
            <p:cNvSpPr/>
            <p:nvPr userDrawn="1"/>
          </p:nvSpPr>
          <p:spPr>
            <a:xfrm>
              <a:off x="7290394" y="6116990"/>
              <a:ext cx="4218052" cy="46580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1" name="Group 20">
              <a:extLst>
                <a:ext uri="{FF2B5EF4-FFF2-40B4-BE49-F238E27FC236}">
                  <a16:creationId xmlns:a16="http://schemas.microsoft.com/office/drawing/2014/main" id="{C0256DA6-5F47-4344-9C49-C5EC06F00A1B}"/>
                </a:ext>
              </a:extLst>
            </p:cNvPr>
            <p:cNvGrpSpPr/>
            <p:nvPr userDrawn="1"/>
          </p:nvGrpSpPr>
          <p:grpSpPr>
            <a:xfrm>
              <a:off x="6913023" y="1746256"/>
              <a:ext cx="4495597" cy="4687678"/>
              <a:chOff x="6446339" y="1280897"/>
              <a:chExt cx="4320717" cy="5285178"/>
            </a:xfrm>
          </p:grpSpPr>
          <p:sp>
            <p:nvSpPr>
              <p:cNvPr id="22" name="Freeform: Shape 21">
                <a:extLst>
                  <a:ext uri="{FF2B5EF4-FFF2-40B4-BE49-F238E27FC236}">
                    <a16:creationId xmlns:a16="http://schemas.microsoft.com/office/drawing/2014/main" id="{195B1646-B88A-4FF4-A6BF-BF6D3A4E2670}"/>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47EF8D4-721A-4155-8A86-A79CC8729956}"/>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4B13E32-F740-42E2-9A70-BBCCCB2337B8}"/>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1594EE1-A094-412B-9C8D-09609002532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34864C7-7210-4707-B490-5D1340DA7C14}"/>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C870821-1E5F-40DA-AB75-DEB54C0CADDC}"/>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F4B58FF-E90D-4714-A9BD-1B1FFDB78E46}"/>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grpSp>
      <p:sp>
        <p:nvSpPr>
          <p:cNvPr id="8" name="그림 개체 틀 2">
            <a:extLst>
              <a:ext uri="{FF2B5EF4-FFF2-40B4-BE49-F238E27FC236}">
                <a16:creationId xmlns:a16="http://schemas.microsoft.com/office/drawing/2014/main" id="{157702FD-7907-484A-9E52-2C12EFFD110C}"/>
              </a:ext>
            </a:extLst>
          </p:cNvPr>
          <p:cNvSpPr>
            <a:spLocks noGrp="1"/>
          </p:cNvSpPr>
          <p:nvPr>
            <p:ph type="pic" sz="quarter" idx="10" hasCustomPrompt="1"/>
          </p:nvPr>
        </p:nvSpPr>
        <p:spPr>
          <a:xfrm>
            <a:off x="7020282" y="1989441"/>
            <a:ext cx="4180713" cy="30652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6CB86775-83F3-4195-80F1-8A2759152282}"/>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94EC73-4B3C-4A64-A77B-50EE9B8F77E3}"/>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11" name="Text Placeholder 9">
            <a:extLst>
              <a:ext uri="{FF2B5EF4-FFF2-40B4-BE49-F238E27FC236}">
                <a16:creationId xmlns:a16="http://schemas.microsoft.com/office/drawing/2014/main" id="{1D07E121-9E3D-438E-8925-11F00717BC6E}"/>
              </a:ext>
            </a:extLst>
          </p:cNvPr>
          <p:cNvSpPr>
            <a:spLocks noGrp="1"/>
          </p:cNvSpPr>
          <p:nvPr>
            <p:ph type="body" sz="quarter" idx="11"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2" name="Group 11">
            <a:extLst>
              <a:ext uri="{FF2B5EF4-FFF2-40B4-BE49-F238E27FC236}">
                <a16:creationId xmlns:a16="http://schemas.microsoft.com/office/drawing/2014/main" id="{758048F8-EB4B-4CD3-91EC-2762EF3B92E5}"/>
              </a:ext>
            </a:extLst>
          </p:cNvPr>
          <p:cNvGrpSpPr/>
          <p:nvPr userDrawn="1"/>
        </p:nvGrpSpPr>
        <p:grpSpPr>
          <a:xfrm>
            <a:off x="10415614" y="758756"/>
            <a:ext cx="1344926" cy="246023"/>
            <a:chOff x="6916230" y="365408"/>
            <a:chExt cx="3673340" cy="671952"/>
          </a:xfrm>
          <a:solidFill>
            <a:schemeClr val="bg1">
              <a:alpha val="94000"/>
            </a:schemeClr>
          </a:solidFill>
        </p:grpSpPr>
        <p:sp>
          <p:nvSpPr>
            <p:cNvPr id="13" name="Freeform: Shape 12">
              <a:extLst>
                <a:ext uri="{FF2B5EF4-FFF2-40B4-BE49-F238E27FC236}">
                  <a16:creationId xmlns:a16="http://schemas.microsoft.com/office/drawing/2014/main" id="{C97EE01C-02B6-4D28-911B-B27DA8E1CFBB}"/>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28E3D4-2E52-49F0-9422-22A857B5BFCE}"/>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F7D513-9F0F-44FE-A7E4-C1F93A6BF5EC}"/>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1ABC0977-B322-4EF1-BDEA-A7F5F00BB6C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FD96A06-E87D-498F-B0EB-FEA6AF24ED1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3D2254EB-6F01-4447-8C05-CFB1E5153C79}"/>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8529750E-2CE9-41C0-B30E-D2BC92FFAF3A}"/>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52DE8502-19B8-440E-B0E5-08235BF82F71}"/>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64453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4">
            <a:lumMod val="75000"/>
            <a:alpha val="92000"/>
          </a:schemeClr>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F139AE99-C8B8-4AA5-B2FC-08DFDBC7FE12}"/>
              </a:ext>
            </a:extLst>
          </p:cNvPr>
          <p:cNvGrpSpPr/>
          <p:nvPr userDrawn="1"/>
        </p:nvGrpSpPr>
        <p:grpSpPr>
          <a:xfrm>
            <a:off x="440055" y="-626286"/>
            <a:ext cx="10844549" cy="6364329"/>
            <a:chOff x="2687161" y="3731096"/>
            <a:chExt cx="5158677" cy="3027467"/>
          </a:xfrm>
          <a:solidFill>
            <a:schemeClr val="bg1">
              <a:alpha val="20000"/>
            </a:schemeClr>
          </a:solidFill>
          <a:scene3d>
            <a:camera prst="perspectiveRelaxed">
              <a:rot lat="19200000" lon="0" rev="0"/>
            </a:camera>
            <a:lightRig rig="threePt" dir="t"/>
          </a:scene3d>
        </p:grpSpPr>
        <p:sp>
          <p:nvSpPr>
            <p:cNvPr id="49" name="Freeform: Shape 48">
              <a:extLst>
                <a:ext uri="{FF2B5EF4-FFF2-40B4-BE49-F238E27FC236}">
                  <a16:creationId xmlns:a16="http://schemas.microsoft.com/office/drawing/2014/main" id="{F1863B91-A981-4F88-8F42-216F8AA58E50}"/>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2445EC6-101C-494F-B2C6-FF1A5DB1B58A}"/>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7EC0E0-BF10-436A-AF9C-E060BEEA952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B4A0592-61EB-45D9-BFFE-B238BC4096DD}"/>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2500E6B-347C-42F5-A075-38B2B3EE8B58}"/>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B50ACD-80FC-4FA9-9F19-DA103415D73E}"/>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22B071C-FD46-4A2F-8B39-982BCD02A10C}"/>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88AF241-0D00-4694-9E05-A44CB4849246}"/>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E9985F5-CDF2-4396-9A4E-7630ECBE3650}"/>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EDB9139-572A-4D04-91EA-863B158EBDDC}"/>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F818629-7089-442B-97F6-88AFA6B98F05}"/>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8E4F43A-1962-493E-B996-5D63B7DC189B}"/>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C7AA214-8018-44B1-B0B6-306187D4817B}"/>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20A57D2-969A-4032-B473-39790BDE3484}"/>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8B499DA-2D1E-428D-B31B-7140F6F57E50}"/>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69E09F7-3012-4515-A81E-761DF3045B47}"/>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BCA472E-F31F-4BF3-BA07-497A1323EC32}"/>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AD936A9-B210-4629-BA74-B0A261324514}"/>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165E9E9-B407-43E1-B254-421326C4E498}"/>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9995349-4B2F-4DC5-944A-764344F80B67}"/>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C93104F-1B3C-4B6C-B7F7-7CADEC5079B8}"/>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695BB8-D9F5-4997-A95B-04B865C09CCE}"/>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5DE1224-1F3B-4FFF-8026-8B55F12B524A}"/>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1B4C74B-01D9-46C3-8CDF-A7038521CAB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B282614-4FAA-40BE-B8B0-79237134DEA0}"/>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9F28D89-C342-4CB3-B41A-EE6DE1FF5EF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F8C0D26-8F7B-4801-A9A7-CC001F3922C2}"/>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B5B6BB8-D848-477A-8849-BB8C345A960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870BA9C-1F83-4B39-A36F-E64FAACD22D5}"/>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69DE843-F484-42A8-85F3-B8288A53B166}"/>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B38AAE9-FEB4-49B6-BC45-1AFB0516642D}"/>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9009178-16D0-4E78-BB94-FDFC76A5457C}"/>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6AD5FCD-60F0-439D-96D5-D3FDF8A72BE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8A36982-2D33-442D-9D92-AF4B10B0773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2039CB7-1CF5-4E22-9BB0-A136ECC5E35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4CCE255-66A2-4241-9B6D-F5E15BBBC27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2FDC23D-A2A7-4A94-90C5-87ACF5F410A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70B94B9-F8D4-44B0-BFDA-39F9BFBDCA3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8010F4A-0403-4FEF-9C4E-6FA45A17E51D}"/>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8731CAF-6DD3-4665-8A4D-026EA0BBCA64}"/>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D1F1EC3-D9A0-4C20-9843-3F84EA9C9CA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3DF5131-95CC-420F-9FFA-3EF0988542C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D26D8C6-D5A5-41E5-AB62-8514B0186005}"/>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1E3488EB-FD81-46BC-80ED-855718E2830C}"/>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0E5489D-080E-450F-BE6E-99BB66680649}"/>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C889902-CCF1-4E29-BE48-E2990EDF1D3B}"/>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CEA26C6-3D38-4BCB-9194-B35F121D1D9A}"/>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4A82E7B-60D7-4FB9-8734-EE6663D15983}"/>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F6436FC-F12A-422E-805E-44E0136B492C}"/>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4ACDE09-EC43-42B3-A7D7-35202C3D9B6C}"/>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0BCB081-A2C6-4910-9F52-DB56486DCA5C}"/>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98FE6FF-CA6E-464D-975D-317F4753E37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98FF5D0-A51E-4935-9520-D1031CA21FE6}"/>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D073C2-84D2-4236-B1A8-BD4616255812}"/>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CE39851-E516-48CD-9E06-E367FC9C69E5}"/>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26A9213-82CE-443F-9A98-B93802452358}"/>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85A1F5E-C317-4F88-A08B-59229C1C0F51}"/>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A4B1FA1-540F-485D-AE0D-8A77BACE3BE4}"/>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8603AC5-9D3B-4B8B-9C9B-2BDE338CA87A}"/>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4022EBB-A770-4E36-BB09-9967AED290F4}"/>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ACB193B-9E28-4664-8A81-F39AB1B1B10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6A287B9-4BF3-4F9F-8F2C-CDE9D0D1C4CD}"/>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A6D9B0D-F454-4C34-BD3A-623CCA78A4B9}"/>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93FD1DA-56FD-4F0A-B308-CA8C9B13B90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BB54DF6-8A83-4312-A6BA-E77A88CA77F5}"/>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4D83E71-A00E-406C-B9F3-0E8214CD373F}"/>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CB994AE-110B-443D-90A9-719539344016}"/>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3DC7153-852C-4CF4-87FE-38CD33113800}"/>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7790841-781E-4536-8B5D-F17590C3D4E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7402540-20E1-411A-965F-27A7B0E5E1AA}"/>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BC7B744-2017-4F1B-9341-870A79FCE171}"/>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15A76AB-B221-4B57-9A3F-E4E3FCB490D4}"/>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C4E52E7-5C29-42FB-9C42-E2487ED21008}"/>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06CE31-B4A3-4F16-BDC5-2A595363C01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509036C-5B97-445C-80E3-5B18B2B5424B}"/>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A5060E28-E662-437C-9E72-E414EDE46F14}"/>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84FC3CE-A4AA-4FE3-83CA-4CCD111D753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85829AE-B677-43FE-BF3F-0C5A115758C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A1B21D8-CB81-4E00-AF46-ED26BFF6596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937A93A-DCD6-431D-B055-C5B3F744A54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3601657-0605-423D-8906-B8B9A75BF14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7260706-F526-43A9-B519-7F92696F806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19BF2D1-1DC5-4DDB-BCEA-509ADC7241DE}"/>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40DCFAA-1B8A-4CFF-93C1-868740DE0FBD}"/>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54C07ED-4270-41C1-A952-6BB07712686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1DDEBF4-10B8-4094-8B08-427D686B13D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4B6FF97-B1AF-4538-89FF-F2F3C672218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E434E1A-0EA4-4C6A-9CB3-3D6EA5D1DA57}"/>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A84A5F0-2440-4D91-87B9-42813365A744}"/>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309F9EC-7FDD-4C60-ADCC-ECEEC7F84100}"/>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9A9E432-551C-4889-94FF-84DE26D39A66}"/>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8F33FBB-AF37-4444-A430-F922791D64E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2CFF555-BE2B-4252-A512-A96BDF20DBA6}"/>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E37D8DB-5153-4478-B25C-055170107499}"/>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07AA293-F9DC-4596-B17B-C3CB8358B368}"/>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AF3166C-F00F-4E79-9F2B-BB96EC6FD1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0EC9767-635E-4C93-821C-3E44B49D0997}"/>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B9283E5-012D-41B3-8178-96570644CB58}"/>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40EF785-885E-4E20-A6AD-E6771E9D8719}"/>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91FF1CB-30D9-4671-AD00-BF20349B2CB6}"/>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EDDBD52-B4F8-4DAE-AAAF-D4516C20A4B3}"/>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29FACD9-FB3D-460F-942D-04E9E28D1882}"/>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6E73448-C0E6-4B17-9DDC-07B3341F023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C33133D-5574-4D5D-BD93-44F2F348D35B}"/>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3494610-CDB6-4E01-8B34-9C2391F9A13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62146F9-92E5-4C63-AF2C-72086AD2F7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5E5A67F-5589-423E-8831-1E36C6D82118}"/>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9DBDA3E-3ACA-4896-9FAF-89C79B06F545}"/>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FEDABBC-67B2-4AAE-ABC5-DBD0B463D825}"/>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C36965B-3B73-4B09-B655-E8313F8B8BD2}"/>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5FD79F1-78E8-4EC6-9E6A-EEE6BC3DD97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E4E1FA0-1880-442C-AF17-49C9BD6F1865}"/>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5F6D9F32-1281-4182-900F-642E26ED575C}"/>
              </a:ext>
            </a:extLst>
          </p:cNvPr>
          <p:cNvGrpSpPr/>
          <p:nvPr userDrawn="1"/>
        </p:nvGrpSpPr>
        <p:grpSpPr>
          <a:xfrm>
            <a:off x="-23692" y="5484341"/>
            <a:ext cx="12323006" cy="1539441"/>
            <a:chOff x="-23692" y="5484341"/>
            <a:chExt cx="12323006" cy="1539441"/>
          </a:xfrm>
        </p:grpSpPr>
        <p:grpSp>
          <p:nvGrpSpPr>
            <p:cNvPr id="161" name="Group 160">
              <a:extLst>
                <a:ext uri="{FF2B5EF4-FFF2-40B4-BE49-F238E27FC236}">
                  <a16:creationId xmlns:a16="http://schemas.microsoft.com/office/drawing/2014/main" id="{7935A2A0-16CA-4CBE-80A5-D2F7B98D8663}"/>
                </a:ext>
              </a:extLst>
            </p:cNvPr>
            <p:cNvGrpSpPr/>
            <p:nvPr userDrawn="1"/>
          </p:nvGrpSpPr>
          <p:grpSpPr>
            <a:xfrm flipH="1">
              <a:off x="6016853" y="5590194"/>
              <a:ext cx="1134060" cy="1293698"/>
              <a:chOff x="4455074" y="2905667"/>
              <a:chExt cx="1518776" cy="1732569"/>
            </a:xfrm>
          </p:grpSpPr>
          <p:sp>
            <p:nvSpPr>
              <p:cNvPr id="162" name="Freeform: Shape 161">
                <a:extLst>
                  <a:ext uri="{FF2B5EF4-FFF2-40B4-BE49-F238E27FC236}">
                    <a16:creationId xmlns:a16="http://schemas.microsoft.com/office/drawing/2014/main" id="{08513AF1-A7FA-46C1-93A4-9AB517C12821}"/>
                  </a:ext>
                </a:extLst>
              </p:cNvPr>
              <p:cNvSpPr/>
              <p:nvPr/>
            </p:nvSpPr>
            <p:spPr>
              <a:xfrm>
                <a:off x="4455074" y="2905667"/>
                <a:ext cx="1518776" cy="1732569"/>
              </a:xfrm>
              <a:custGeom>
                <a:avLst/>
                <a:gdLst>
                  <a:gd name="connsiteX0" fmla="*/ 139508 w 1518776"/>
                  <a:gd name="connsiteY0" fmla="*/ 623343 h 1732569"/>
                  <a:gd name="connsiteX1" fmla="*/ 119778 w 1518776"/>
                  <a:gd name="connsiteY1" fmla="*/ 737965 h 1732569"/>
                  <a:gd name="connsiteX2" fmla="*/ 139508 w 1518776"/>
                  <a:gd name="connsiteY2" fmla="*/ 623343 h 1732569"/>
                  <a:gd name="connsiteX3" fmla="*/ 130582 w 1518776"/>
                  <a:gd name="connsiteY3" fmla="*/ 586231 h 1732569"/>
                  <a:gd name="connsiteX4" fmla="*/ 95819 w 1518776"/>
                  <a:gd name="connsiteY4" fmla="*/ 771318 h 1732569"/>
                  <a:gd name="connsiteX5" fmla="*/ 113201 w 1518776"/>
                  <a:gd name="connsiteY5" fmla="*/ 744072 h 1732569"/>
                  <a:gd name="connsiteX6" fmla="*/ 133870 w 1518776"/>
                  <a:gd name="connsiteY6" fmla="*/ 600794 h 1732569"/>
                  <a:gd name="connsiteX7" fmla="*/ 130582 w 1518776"/>
                  <a:gd name="connsiteY7" fmla="*/ 586231 h 1732569"/>
                  <a:gd name="connsiteX8" fmla="*/ 772971 w 1518776"/>
                  <a:gd name="connsiteY8" fmla="*/ 214 h 1732569"/>
                  <a:gd name="connsiteX9" fmla="*/ 909452 w 1518776"/>
                  <a:gd name="connsiteY9" fmla="*/ 45531 h 1732569"/>
                  <a:gd name="connsiteX10" fmla="*/ 1003875 w 1518776"/>
                  <a:gd name="connsiteY10" fmla="*/ 129150 h 1732569"/>
                  <a:gd name="connsiteX11" fmla="*/ 1047563 w 1518776"/>
                  <a:gd name="connsiteY11" fmla="*/ 175187 h 1732569"/>
                  <a:gd name="connsiteX12" fmla="*/ 999177 w 1518776"/>
                  <a:gd name="connsiteY12" fmla="*/ 129620 h 1732569"/>
                  <a:gd name="connsiteX13" fmla="*/ 984614 w 1518776"/>
                  <a:gd name="connsiteY13" fmla="*/ 123982 h 1732569"/>
                  <a:gd name="connsiteX14" fmla="*/ 1009981 w 1518776"/>
                  <a:gd name="connsiteY14" fmla="*/ 152638 h 1732569"/>
                  <a:gd name="connsiteX15" fmla="*/ 1112860 w 1518776"/>
                  <a:gd name="connsiteY15" fmla="*/ 304373 h 1732569"/>
                  <a:gd name="connsiteX16" fmla="*/ 1127893 w 1518776"/>
                  <a:gd name="connsiteY16" fmla="*/ 340544 h 1732569"/>
                  <a:gd name="connsiteX17" fmla="*/ 1206343 w 1518776"/>
                  <a:gd name="connsiteY17" fmla="*/ 414767 h 1732569"/>
                  <a:gd name="connsiteX18" fmla="*/ 1256139 w 1518776"/>
                  <a:gd name="connsiteY18" fmla="*/ 420404 h 1732569"/>
                  <a:gd name="connsiteX19" fmla="*/ 1378277 w 1518776"/>
                  <a:gd name="connsiteY19" fmla="*/ 449059 h 1732569"/>
                  <a:gd name="connsiteX20" fmla="*/ 1443105 w 1518776"/>
                  <a:gd name="connsiteY20" fmla="*/ 520464 h 1732569"/>
                  <a:gd name="connsiteX21" fmla="*/ 1468941 w 1518776"/>
                  <a:gd name="connsiteY21" fmla="*/ 584822 h 1732569"/>
                  <a:gd name="connsiteX22" fmla="*/ 1518267 w 1518776"/>
                  <a:gd name="connsiteY22" fmla="*/ 762862 h 1732569"/>
                  <a:gd name="connsiteX23" fmla="*/ 1486323 w 1518776"/>
                  <a:gd name="connsiteY23" fmla="*/ 899094 h 1732569"/>
                  <a:gd name="connsiteX24" fmla="*/ 1436528 w 1518776"/>
                  <a:gd name="connsiteY24" fmla="*/ 1013717 h 1732569"/>
                  <a:gd name="connsiteX25" fmla="*/ 1483504 w 1518776"/>
                  <a:gd name="connsiteY25" fmla="*/ 895337 h 1732569"/>
                  <a:gd name="connsiteX26" fmla="*/ 1506053 w 1518776"/>
                  <a:gd name="connsiteY26" fmla="*/ 730918 h 1732569"/>
                  <a:gd name="connsiteX27" fmla="*/ 1485383 w 1518776"/>
                  <a:gd name="connsiteY27" fmla="*/ 644952 h 1732569"/>
                  <a:gd name="connsiteX28" fmla="*/ 1496658 w 1518776"/>
                  <a:gd name="connsiteY28" fmla="*/ 731858 h 1732569"/>
                  <a:gd name="connsiteX29" fmla="*/ 1476458 w 1518776"/>
                  <a:gd name="connsiteY29" fmla="*/ 815476 h 1732569"/>
                  <a:gd name="connsiteX30" fmla="*/ 1460955 w 1518776"/>
                  <a:gd name="connsiteY30" fmla="*/ 858224 h 1732569"/>
                  <a:gd name="connsiteX31" fmla="*/ 1432300 w 1518776"/>
                  <a:gd name="connsiteY31" fmla="*/ 956405 h 1732569"/>
                  <a:gd name="connsiteX32" fmla="*/ 1400826 w 1518776"/>
                  <a:gd name="connsiteY32" fmla="*/ 1030158 h 1732569"/>
                  <a:gd name="connsiteX33" fmla="*/ 1428542 w 1518776"/>
                  <a:gd name="connsiteY33" fmla="*/ 954057 h 1732569"/>
                  <a:gd name="connsiteX34" fmla="*/ 1429012 w 1518776"/>
                  <a:gd name="connsiteY34" fmla="*/ 952648 h 1732569"/>
                  <a:gd name="connsiteX35" fmla="*/ 1449681 w 1518776"/>
                  <a:gd name="connsiteY35" fmla="*/ 870439 h 1732569"/>
                  <a:gd name="connsiteX36" fmla="*/ 1390022 w 1518776"/>
                  <a:gd name="connsiteY36" fmla="*/ 996805 h 1732569"/>
                  <a:gd name="connsiteX37" fmla="*/ 1397067 w 1518776"/>
                  <a:gd name="connsiteY37" fmla="*/ 973317 h 1732569"/>
                  <a:gd name="connsiteX38" fmla="*/ 1405054 w 1518776"/>
                  <a:gd name="connsiteY38" fmla="*/ 944661 h 1732569"/>
                  <a:gd name="connsiteX39" fmla="*/ 1390022 w 1518776"/>
                  <a:gd name="connsiteY39" fmla="*/ 962043 h 1732569"/>
                  <a:gd name="connsiteX40" fmla="*/ 1368881 w 1518776"/>
                  <a:gd name="connsiteY40" fmla="*/ 982243 h 1732569"/>
                  <a:gd name="connsiteX41" fmla="*/ 1360896 w 1518776"/>
                  <a:gd name="connsiteY41" fmla="*/ 996805 h 1732569"/>
                  <a:gd name="connsiteX42" fmla="*/ 1346333 w 1518776"/>
                  <a:gd name="connsiteY42" fmla="*/ 1034387 h 1732569"/>
                  <a:gd name="connsiteX43" fmla="*/ 1355258 w 1518776"/>
                  <a:gd name="connsiteY43" fmla="*/ 990699 h 1732569"/>
                  <a:gd name="connsiteX44" fmla="*/ 1255669 w 1518776"/>
                  <a:gd name="connsiteY44" fmla="*/ 997745 h 1732569"/>
                  <a:gd name="connsiteX45" fmla="*/ 1189432 w 1518776"/>
                  <a:gd name="connsiteY45" fmla="*/ 1000093 h 1732569"/>
                  <a:gd name="connsiteX46" fmla="*/ 1172520 w 1518776"/>
                  <a:gd name="connsiteY46" fmla="*/ 1009489 h 1732569"/>
                  <a:gd name="connsiteX47" fmla="*/ 1031591 w 1518776"/>
                  <a:gd name="connsiteY47" fmla="*/ 1076665 h 1732569"/>
                  <a:gd name="connsiteX48" fmla="*/ 1018908 w 1518776"/>
                  <a:gd name="connsiteY48" fmla="*/ 1083711 h 1732569"/>
                  <a:gd name="connsiteX49" fmla="*/ 955019 w 1518776"/>
                  <a:gd name="connsiteY49" fmla="*/ 1129279 h 1732569"/>
                  <a:gd name="connsiteX50" fmla="*/ 939517 w 1518776"/>
                  <a:gd name="connsiteY50" fmla="*/ 1146660 h 1732569"/>
                  <a:gd name="connsiteX51" fmla="*/ 939047 w 1518776"/>
                  <a:gd name="connsiteY51" fmla="*/ 1304031 h 1732569"/>
                  <a:gd name="connsiteX52" fmla="*/ 964415 w 1518776"/>
                  <a:gd name="connsiteY52" fmla="*/ 1361343 h 1732569"/>
                  <a:gd name="connsiteX53" fmla="*/ 1074340 w 1518776"/>
                  <a:gd name="connsiteY53" fmla="*/ 1497574 h 1732569"/>
                  <a:gd name="connsiteX54" fmla="*/ 1233589 w 1518776"/>
                  <a:gd name="connsiteY54" fmla="*/ 1731518 h 1732569"/>
                  <a:gd name="connsiteX55" fmla="*/ 1233994 w 1518776"/>
                  <a:gd name="connsiteY55" fmla="*/ 1732569 h 1732569"/>
                  <a:gd name="connsiteX56" fmla="*/ 220261 w 1518776"/>
                  <a:gd name="connsiteY56" fmla="*/ 1732569 h 1732569"/>
                  <a:gd name="connsiteX57" fmla="*/ 270514 w 1518776"/>
                  <a:gd name="connsiteY57" fmla="*/ 1646607 h 1732569"/>
                  <a:gd name="connsiteX58" fmla="*/ 366404 w 1518776"/>
                  <a:gd name="connsiteY58" fmla="*/ 1525291 h 1732569"/>
                  <a:gd name="connsiteX59" fmla="*/ 455659 w 1518776"/>
                  <a:gd name="connsiteY59" fmla="*/ 1419123 h 1732569"/>
                  <a:gd name="connsiteX60" fmla="*/ 485724 w 1518776"/>
                  <a:gd name="connsiteY60" fmla="*/ 1365570 h 1732569"/>
                  <a:gd name="connsiteX61" fmla="*/ 458008 w 1518776"/>
                  <a:gd name="connsiteY61" fmla="*/ 1200684 h 1732569"/>
                  <a:gd name="connsiteX62" fmla="*/ 419018 w 1518776"/>
                  <a:gd name="connsiteY62" fmla="*/ 1193636 h 1732569"/>
                  <a:gd name="connsiteX63" fmla="*/ 239567 w 1518776"/>
                  <a:gd name="connsiteY63" fmla="*/ 1205381 h 1732569"/>
                  <a:gd name="connsiteX64" fmla="*/ 169573 w 1518776"/>
                  <a:gd name="connsiteY64" fmla="*/ 1166390 h 1732569"/>
                  <a:gd name="connsiteX65" fmla="*/ 159708 w 1518776"/>
                  <a:gd name="connsiteY65" fmla="*/ 1114716 h 1732569"/>
                  <a:gd name="connsiteX66" fmla="*/ 164405 w 1518776"/>
                  <a:gd name="connsiteY66" fmla="*/ 1096395 h 1732569"/>
                  <a:gd name="connsiteX67" fmla="*/ 150782 w 1518776"/>
                  <a:gd name="connsiteY67" fmla="*/ 1066330 h 1732569"/>
                  <a:gd name="connsiteX68" fmla="*/ 144205 w 1518776"/>
                  <a:gd name="connsiteY68" fmla="*/ 1008080 h 1732569"/>
                  <a:gd name="connsiteX69" fmla="*/ 147024 w 1518776"/>
                  <a:gd name="connsiteY69" fmla="*/ 1004791 h 1732569"/>
                  <a:gd name="connsiteX70" fmla="*/ 112261 w 1518776"/>
                  <a:gd name="connsiteY70" fmla="*/ 982712 h 1732569"/>
                  <a:gd name="connsiteX71" fmla="*/ 112261 w 1518776"/>
                  <a:gd name="connsiteY71" fmla="*/ 942313 h 1732569"/>
                  <a:gd name="connsiteX72" fmla="*/ 86425 w 1518776"/>
                  <a:gd name="connsiteY72" fmla="*/ 885471 h 1732569"/>
                  <a:gd name="connsiteX73" fmla="*/ 48373 w 1518776"/>
                  <a:gd name="connsiteY73" fmla="*/ 847420 h 1732569"/>
                  <a:gd name="connsiteX74" fmla="*/ 53541 w 1518776"/>
                  <a:gd name="connsiteY74" fmla="*/ 822053 h 1732569"/>
                  <a:gd name="connsiteX75" fmla="*/ 61527 w 1518776"/>
                  <a:gd name="connsiteY75" fmla="*/ 814536 h 1732569"/>
                  <a:gd name="connsiteX76" fmla="*/ 92531 w 1518776"/>
                  <a:gd name="connsiteY76" fmla="*/ 737495 h 1732569"/>
                  <a:gd name="connsiteX77" fmla="*/ 108503 w 1518776"/>
                  <a:gd name="connsiteY77" fmla="*/ 611128 h 1732569"/>
                  <a:gd name="connsiteX78" fmla="*/ 139508 w 1518776"/>
                  <a:gd name="connsiteY78" fmla="*/ 482413 h 1732569"/>
                  <a:gd name="connsiteX79" fmla="*/ 162056 w 1518776"/>
                  <a:gd name="connsiteY79" fmla="*/ 397385 h 1732569"/>
                  <a:gd name="connsiteX80" fmla="*/ 154541 w 1518776"/>
                  <a:gd name="connsiteY80" fmla="*/ 364972 h 1732569"/>
                  <a:gd name="connsiteX81" fmla="*/ 76559 w 1518776"/>
                  <a:gd name="connsiteY81" fmla="*/ 759104 h 1732569"/>
                  <a:gd name="connsiteX82" fmla="*/ 73271 w 1518776"/>
                  <a:gd name="connsiteY82" fmla="*/ 734676 h 1732569"/>
                  <a:gd name="connsiteX83" fmla="*/ 71393 w 1518776"/>
                  <a:gd name="connsiteY83" fmla="*/ 709309 h 1732569"/>
                  <a:gd name="connsiteX84" fmla="*/ 71393 w 1518776"/>
                  <a:gd name="connsiteY84" fmla="*/ 629919 h 1732569"/>
                  <a:gd name="connsiteX85" fmla="*/ 108503 w 1518776"/>
                  <a:gd name="connsiteY85" fmla="*/ 406781 h 1732569"/>
                  <a:gd name="connsiteX86" fmla="*/ 55420 w 1518776"/>
                  <a:gd name="connsiteY86" fmla="*/ 616295 h 1732569"/>
                  <a:gd name="connsiteX87" fmla="*/ 49783 w 1518776"/>
                  <a:gd name="connsiteY87" fmla="*/ 667500 h 1732569"/>
                  <a:gd name="connsiteX88" fmla="*/ 48843 w 1518776"/>
                  <a:gd name="connsiteY88" fmla="*/ 769439 h 1732569"/>
                  <a:gd name="connsiteX89" fmla="*/ 45555 w 1518776"/>
                  <a:gd name="connsiteY89" fmla="*/ 591398 h 1732569"/>
                  <a:gd name="connsiteX90" fmla="*/ 98638 w 1518776"/>
                  <a:gd name="connsiteY90" fmla="*/ 377185 h 1732569"/>
                  <a:gd name="connsiteX91" fmla="*/ 14080 w 1518776"/>
                  <a:gd name="connsiteY91" fmla="*/ 550059 h 1732569"/>
                  <a:gd name="connsiteX92" fmla="*/ 10322 w 1518776"/>
                  <a:gd name="connsiteY92" fmla="*/ 648710 h 1732569"/>
                  <a:gd name="connsiteX93" fmla="*/ 1398 w 1518776"/>
                  <a:gd name="connsiteY93" fmla="*/ 543952 h 1732569"/>
                  <a:gd name="connsiteX94" fmla="*/ 30993 w 1518776"/>
                  <a:gd name="connsiteY94" fmla="*/ 436376 h 1732569"/>
                  <a:gd name="connsiteX95" fmla="*/ 168164 w 1518776"/>
                  <a:gd name="connsiteY95" fmla="*/ 257866 h 1732569"/>
                  <a:gd name="connsiteX96" fmla="*/ 178498 w 1518776"/>
                  <a:gd name="connsiteY96" fmla="*/ 226391 h 1732569"/>
                  <a:gd name="connsiteX97" fmla="*/ 179908 w 1518776"/>
                  <a:gd name="connsiteY97" fmla="*/ 212298 h 1732569"/>
                  <a:gd name="connsiteX98" fmla="*/ 220307 w 1518776"/>
                  <a:gd name="connsiteY98" fmla="*/ 162033 h 1732569"/>
                  <a:gd name="connsiteX99" fmla="*/ 297349 w 1518776"/>
                  <a:gd name="connsiteY99" fmla="*/ 133378 h 1732569"/>
                  <a:gd name="connsiteX100" fmla="*/ 335869 w 1518776"/>
                  <a:gd name="connsiteY100" fmla="*/ 123982 h 1732569"/>
                  <a:gd name="connsiteX101" fmla="*/ 373451 w 1518776"/>
                  <a:gd name="connsiteY101" fmla="*/ 78885 h 1732569"/>
                  <a:gd name="connsiteX102" fmla="*/ 453310 w 1518776"/>
                  <a:gd name="connsiteY102" fmla="*/ 22043 h 1732569"/>
                  <a:gd name="connsiteX103" fmla="*/ 629003 w 1518776"/>
                  <a:gd name="connsiteY103" fmla="*/ 6541 h 1732569"/>
                  <a:gd name="connsiteX104" fmla="*/ 723425 w 1518776"/>
                  <a:gd name="connsiteY104" fmla="*/ 1374 h 1732569"/>
                  <a:gd name="connsiteX105" fmla="*/ 772971 w 1518776"/>
                  <a:gd name="connsiteY105" fmla="*/ 214 h 173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518776" h="1732569">
                    <a:moveTo>
                      <a:pt x="139508" y="623343"/>
                    </a:moveTo>
                    <a:cubicBezTo>
                      <a:pt x="131522" y="659984"/>
                      <a:pt x="124945" y="697096"/>
                      <a:pt x="119778" y="737965"/>
                    </a:cubicBezTo>
                    <a:cubicBezTo>
                      <a:pt x="148903" y="701323"/>
                      <a:pt x="163935" y="665621"/>
                      <a:pt x="139508" y="623343"/>
                    </a:cubicBezTo>
                    <a:close/>
                    <a:moveTo>
                      <a:pt x="130582" y="586231"/>
                    </a:moveTo>
                    <a:cubicBezTo>
                      <a:pt x="107094" y="645891"/>
                      <a:pt x="98638" y="707900"/>
                      <a:pt x="95819" y="771318"/>
                    </a:cubicBezTo>
                    <a:cubicBezTo>
                      <a:pt x="103336" y="762862"/>
                      <a:pt x="113201" y="756286"/>
                      <a:pt x="113201" y="744072"/>
                    </a:cubicBezTo>
                    <a:cubicBezTo>
                      <a:pt x="113201" y="695217"/>
                      <a:pt x="122596" y="647770"/>
                      <a:pt x="133870" y="600794"/>
                    </a:cubicBezTo>
                    <a:cubicBezTo>
                      <a:pt x="135280" y="595157"/>
                      <a:pt x="135280" y="590459"/>
                      <a:pt x="130582" y="586231"/>
                    </a:cubicBezTo>
                    <a:close/>
                    <a:moveTo>
                      <a:pt x="772971" y="214"/>
                    </a:moveTo>
                    <a:cubicBezTo>
                      <a:pt x="821899" y="1844"/>
                      <a:pt x="868583" y="13118"/>
                      <a:pt x="909452" y="45531"/>
                    </a:cubicBezTo>
                    <a:cubicBezTo>
                      <a:pt x="942335" y="71369"/>
                      <a:pt x="972401" y="100964"/>
                      <a:pt x="1003875" y="129150"/>
                    </a:cubicBezTo>
                    <a:cubicBezTo>
                      <a:pt x="1021256" y="141833"/>
                      <a:pt x="1035348" y="157335"/>
                      <a:pt x="1047563" y="175187"/>
                    </a:cubicBezTo>
                    <a:cubicBezTo>
                      <a:pt x="1031591" y="160154"/>
                      <a:pt x="1015149" y="144652"/>
                      <a:pt x="999177" y="129620"/>
                    </a:cubicBezTo>
                    <a:cubicBezTo>
                      <a:pt x="994480" y="127741"/>
                      <a:pt x="991661" y="121164"/>
                      <a:pt x="984614" y="123982"/>
                    </a:cubicBezTo>
                    <a:cubicBezTo>
                      <a:pt x="991661" y="135257"/>
                      <a:pt x="1000116" y="144183"/>
                      <a:pt x="1009981" y="152638"/>
                    </a:cubicBezTo>
                    <a:cubicBezTo>
                      <a:pt x="1057427" y="194447"/>
                      <a:pt x="1087023" y="248001"/>
                      <a:pt x="1112860" y="304373"/>
                    </a:cubicBezTo>
                    <a:cubicBezTo>
                      <a:pt x="1118497" y="316117"/>
                      <a:pt x="1125543" y="327861"/>
                      <a:pt x="1127893" y="340544"/>
                    </a:cubicBezTo>
                    <a:cubicBezTo>
                      <a:pt x="1135410" y="385641"/>
                      <a:pt x="1174399" y="397385"/>
                      <a:pt x="1206343" y="414767"/>
                    </a:cubicBezTo>
                    <a:cubicBezTo>
                      <a:pt x="1219966" y="422283"/>
                      <a:pt x="1239227" y="418525"/>
                      <a:pt x="1256139" y="420404"/>
                    </a:cubicBezTo>
                    <a:cubicBezTo>
                      <a:pt x="1297948" y="424632"/>
                      <a:pt x="1339286" y="431679"/>
                      <a:pt x="1378277" y="449059"/>
                    </a:cubicBezTo>
                    <a:cubicBezTo>
                      <a:pt x="1410221" y="463622"/>
                      <a:pt x="1438876" y="482883"/>
                      <a:pt x="1443105" y="520464"/>
                    </a:cubicBezTo>
                    <a:cubicBezTo>
                      <a:pt x="1445924" y="545361"/>
                      <a:pt x="1457668" y="564621"/>
                      <a:pt x="1468941" y="584822"/>
                    </a:cubicBezTo>
                    <a:cubicBezTo>
                      <a:pt x="1499946" y="639784"/>
                      <a:pt x="1522494" y="697096"/>
                      <a:pt x="1518267" y="762862"/>
                    </a:cubicBezTo>
                    <a:cubicBezTo>
                      <a:pt x="1515448" y="810309"/>
                      <a:pt x="1501825" y="854936"/>
                      <a:pt x="1486323" y="899094"/>
                    </a:cubicBezTo>
                    <a:cubicBezTo>
                      <a:pt x="1473170" y="938554"/>
                      <a:pt x="1456257" y="976605"/>
                      <a:pt x="1436528" y="1013717"/>
                    </a:cubicBezTo>
                    <a:cubicBezTo>
                      <a:pt x="1452030" y="974257"/>
                      <a:pt x="1468002" y="934796"/>
                      <a:pt x="1483504" y="895337"/>
                    </a:cubicBezTo>
                    <a:cubicBezTo>
                      <a:pt x="1499477" y="841782"/>
                      <a:pt x="1510751" y="787290"/>
                      <a:pt x="1506053" y="730918"/>
                    </a:cubicBezTo>
                    <a:cubicBezTo>
                      <a:pt x="1503704" y="701323"/>
                      <a:pt x="1497598" y="672198"/>
                      <a:pt x="1485383" y="644952"/>
                    </a:cubicBezTo>
                    <a:cubicBezTo>
                      <a:pt x="1490551" y="673607"/>
                      <a:pt x="1497127" y="702263"/>
                      <a:pt x="1496658" y="731858"/>
                    </a:cubicBezTo>
                    <a:cubicBezTo>
                      <a:pt x="1496187" y="761453"/>
                      <a:pt x="1490081" y="789639"/>
                      <a:pt x="1476458" y="815476"/>
                    </a:cubicBezTo>
                    <a:cubicBezTo>
                      <a:pt x="1468941" y="829099"/>
                      <a:pt x="1464245" y="843192"/>
                      <a:pt x="1460955" y="858224"/>
                    </a:cubicBezTo>
                    <a:cubicBezTo>
                      <a:pt x="1453440" y="891578"/>
                      <a:pt x="1443574" y="923992"/>
                      <a:pt x="1432300" y="956405"/>
                    </a:cubicBezTo>
                    <a:cubicBezTo>
                      <a:pt x="1424314" y="981772"/>
                      <a:pt x="1414919" y="1007141"/>
                      <a:pt x="1400826" y="1030158"/>
                    </a:cubicBezTo>
                    <a:cubicBezTo>
                      <a:pt x="1409751" y="1004791"/>
                      <a:pt x="1419146" y="979424"/>
                      <a:pt x="1428542" y="954057"/>
                    </a:cubicBezTo>
                    <a:cubicBezTo>
                      <a:pt x="1428542" y="953586"/>
                      <a:pt x="1429012" y="953117"/>
                      <a:pt x="1429012" y="952648"/>
                    </a:cubicBezTo>
                    <a:cubicBezTo>
                      <a:pt x="1436059" y="925401"/>
                      <a:pt x="1442634" y="897685"/>
                      <a:pt x="1449681" y="870439"/>
                    </a:cubicBezTo>
                    <a:cubicBezTo>
                      <a:pt x="1420556" y="908489"/>
                      <a:pt x="1411161" y="954996"/>
                      <a:pt x="1390022" y="996805"/>
                    </a:cubicBezTo>
                    <a:cubicBezTo>
                      <a:pt x="1392370" y="988820"/>
                      <a:pt x="1394719" y="981303"/>
                      <a:pt x="1397067" y="973317"/>
                    </a:cubicBezTo>
                    <a:cubicBezTo>
                      <a:pt x="1399417" y="965332"/>
                      <a:pt x="1401766" y="956875"/>
                      <a:pt x="1405054" y="944661"/>
                    </a:cubicBezTo>
                    <a:cubicBezTo>
                      <a:pt x="1398006" y="952648"/>
                      <a:pt x="1393779" y="956875"/>
                      <a:pt x="1390022" y="962043"/>
                    </a:cubicBezTo>
                    <a:cubicBezTo>
                      <a:pt x="1383915" y="969559"/>
                      <a:pt x="1380156" y="979424"/>
                      <a:pt x="1368881" y="982243"/>
                    </a:cubicBezTo>
                    <a:cubicBezTo>
                      <a:pt x="1362305" y="983651"/>
                      <a:pt x="1362305" y="991638"/>
                      <a:pt x="1360896" y="996805"/>
                    </a:cubicBezTo>
                    <a:cubicBezTo>
                      <a:pt x="1357137" y="1009958"/>
                      <a:pt x="1354789" y="1022643"/>
                      <a:pt x="1346333" y="1034387"/>
                    </a:cubicBezTo>
                    <a:cubicBezTo>
                      <a:pt x="1349152" y="1021233"/>
                      <a:pt x="1351970" y="1008080"/>
                      <a:pt x="1355258" y="990699"/>
                    </a:cubicBezTo>
                    <a:cubicBezTo>
                      <a:pt x="1320966" y="1012777"/>
                      <a:pt x="1288082" y="993517"/>
                      <a:pt x="1255669" y="997745"/>
                    </a:cubicBezTo>
                    <a:cubicBezTo>
                      <a:pt x="1234060" y="1000564"/>
                      <a:pt x="1211511" y="1000093"/>
                      <a:pt x="1189432" y="1000093"/>
                    </a:cubicBezTo>
                    <a:cubicBezTo>
                      <a:pt x="1181446" y="1000093"/>
                      <a:pt x="1177217" y="1004322"/>
                      <a:pt x="1172520" y="1009489"/>
                    </a:cubicBezTo>
                    <a:cubicBezTo>
                      <a:pt x="1134939" y="1051768"/>
                      <a:pt x="1088902" y="1075726"/>
                      <a:pt x="1031591" y="1076665"/>
                    </a:cubicBezTo>
                    <a:cubicBezTo>
                      <a:pt x="1025484" y="1076665"/>
                      <a:pt x="1022195" y="1078544"/>
                      <a:pt x="1018908" y="1083711"/>
                    </a:cubicBezTo>
                    <a:cubicBezTo>
                      <a:pt x="1003875" y="1107670"/>
                      <a:pt x="982265" y="1122702"/>
                      <a:pt x="955019" y="1129279"/>
                    </a:cubicBezTo>
                    <a:cubicBezTo>
                      <a:pt x="944215" y="1132097"/>
                      <a:pt x="940926" y="1138204"/>
                      <a:pt x="939517" y="1146660"/>
                    </a:cubicBezTo>
                    <a:cubicBezTo>
                      <a:pt x="930591" y="1199274"/>
                      <a:pt x="931531" y="1251418"/>
                      <a:pt x="939047" y="1304031"/>
                    </a:cubicBezTo>
                    <a:cubicBezTo>
                      <a:pt x="942335" y="1325171"/>
                      <a:pt x="954549" y="1343022"/>
                      <a:pt x="964415" y="1361343"/>
                    </a:cubicBezTo>
                    <a:cubicBezTo>
                      <a:pt x="992601" y="1413487"/>
                      <a:pt x="1034879" y="1454826"/>
                      <a:pt x="1074340" y="1497574"/>
                    </a:cubicBezTo>
                    <a:cubicBezTo>
                      <a:pt x="1139166" y="1567569"/>
                      <a:pt x="1189901" y="1646960"/>
                      <a:pt x="1233589" y="1731518"/>
                    </a:cubicBezTo>
                    <a:lnTo>
                      <a:pt x="1233994" y="1732569"/>
                    </a:lnTo>
                    <a:lnTo>
                      <a:pt x="220261" y="1732569"/>
                    </a:lnTo>
                    <a:lnTo>
                      <a:pt x="270514" y="1646607"/>
                    </a:lnTo>
                    <a:cubicBezTo>
                      <a:pt x="299463" y="1604094"/>
                      <a:pt x="331407" y="1563577"/>
                      <a:pt x="366404" y="1525291"/>
                    </a:cubicBezTo>
                    <a:cubicBezTo>
                      <a:pt x="397408" y="1490997"/>
                      <a:pt x="431702" y="1459524"/>
                      <a:pt x="455659" y="1419123"/>
                    </a:cubicBezTo>
                    <a:cubicBezTo>
                      <a:pt x="466465" y="1401743"/>
                      <a:pt x="476329" y="1383891"/>
                      <a:pt x="485724" y="1365570"/>
                    </a:cubicBezTo>
                    <a:cubicBezTo>
                      <a:pt x="510622" y="1318125"/>
                      <a:pt x="496528" y="1240613"/>
                      <a:pt x="458008" y="1200684"/>
                    </a:cubicBezTo>
                    <a:cubicBezTo>
                      <a:pt x="446264" y="1188469"/>
                      <a:pt x="433110" y="1188940"/>
                      <a:pt x="419018" y="1193636"/>
                    </a:cubicBezTo>
                    <a:cubicBezTo>
                      <a:pt x="360297" y="1212897"/>
                      <a:pt x="300167" y="1212428"/>
                      <a:pt x="239567" y="1205381"/>
                    </a:cubicBezTo>
                    <a:cubicBezTo>
                      <a:pt x="211852" y="1202092"/>
                      <a:pt x="187893" y="1188940"/>
                      <a:pt x="169573" y="1166390"/>
                    </a:cubicBezTo>
                    <a:cubicBezTo>
                      <a:pt x="156889" y="1150888"/>
                      <a:pt x="152191" y="1133977"/>
                      <a:pt x="159708" y="1114716"/>
                    </a:cubicBezTo>
                    <a:cubicBezTo>
                      <a:pt x="162056" y="1109079"/>
                      <a:pt x="162526" y="1102503"/>
                      <a:pt x="164405" y="1096395"/>
                    </a:cubicBezTo>
                    <a:cubicBezTo>
                      <a:pt x="168633" y="1082303"/>
                      <a:pt x="162996" y="1072907"/>
                      <a:pt x="150782" y="1066330"/>
                    </a:cubicBezTo>
                    <a:cubicBezTo>
                      <a:pt x="123536" y="1051298"/>
                      <a:pt x="121187" y="1030158"/>
                      <a:pt x="144205" y="1008080"/>
                    </a:cubicBezTo>
                    <a:cubicBezTo>
                      <a:pt x="145145" y="1007610"/>
                      <a:pt x="145614" y="1006670"/>
                      <a:pt x="147024" y="1004791"/>
                    </a:cubicBezTo>
                    <a:cubicBezTo>
                      <a:pt x="131051" y="1003852"/>
                      <a:pt x="120247" y="994926"/>
                      <a:pt x="112261" y="982712"/>
                    </a:cubicBezTo>
                    <a:cubicBezTo>
                      <a:pt x="103336" y="969559"/>
                      <a:pt x="107094" y="956405"/>
                      <a:pt x="112261" y="942313"/>
                    </a:cubicBezTo>
                    <a:cubicBezTo>
                      <a:pt x="127294" y="901913"/>
                      <a:pt x="126824" y="901913"/>
                      <a:pt x="86425" y="885471"/>
                    </a:cubicBezTo>
                    <a:cubicBezTo>
                      <a:pt x="69043" y="878424"/>
                      <a:pt x="56360" y="864801"/>
                      <a:pt x="48373" y="847420"/>
                    </a:cubicBezTo>
                    <a:cubicBezTo>
                      <a:pt x="43676" y="838025"/>
                      <a:pt x="44616" y="829099"/>
                      <a:pt x="53541" y="822053"/>
                    </a:cubicBezTo>
                    <a:cubicBezTo>
                      <a:pt x="56360" y="819704"/>
                      <a:pt x="58709" y="816886"/>
                      <a:pt x="61527" y="814536"/>
                    </a:cubicBezTo>
                    <a:cubicBezTo>
                      <a:pt x="87834" y="795277"/>
                      <a:pt x="91592" y="768970"/>
                      <a:pt x="92531" y="737495"/>
                    </a:cubicBezTo>
                    <a:cubicBezTo>
                      <a:pt x="93940" y="695217"/>
                      <a:pt x="100517" y="652937"/>
                      <a:pt x="108503" y="611128"/>
                    </a:cubicBezTo>
                    <a:cubicBezTo>
                      <a:pt x="116959" y="567910"/>
                      <a:pt x="128234" y="525162"/>
                      <a:pt x="139508" y="482413"/>
                    </a:cubicBezTo>
                    <a:cubicBezTo>
                      <a:pt x="147024" y="454227"/>
                      <a:pt x="148903" y="424632"/>
                      <a:pt x="162056" y="397385"/>
                    </a:cubicBezTo>
                    <a:cubicBezTo>
                      <a:pt x="166754" y="387520"/>
                      <a:pt x="157359" y="376246"/>
                      <a:pt x="154541" y="364972"/>
                    </a:cubicBezTo>
                    <a:cubicBezTo>
                      <a:pt x="103336" y="491339"/>
                      <a:pt x="75619" y="622403"/>
                      <a:pt x="76559" y="759104"/>
                    </a:cubicBezTo>
                    <a:cubicBezTo>
                      <a:pt x="75150" y="751118"/>
                      <a:pt x="74211" y="742662"/>
                      <a:pt x="73271" y="734676"/>
                    </a:cubicBezTo>
                    <a:cubicBezTo>
                      <a:pt x="72801" y="726221"/>
                      <a:pt x="71862" y="717765"/>
                      <a:pt x="71393" y="709309"/>
                    </a:cubicBezTo>
                    <a:cubicBezTo>
                      <a:pt x="71393" y="682533"/>
                      <a:pt x="71393" y="656226"/>
                      <a:pt x="71393" y="629919"/>
                    </a:cubicBezTo>
                    <a:cubicBezTo>
                      <a:pt x="76559" y="554287"/>
                      <a:pt x="91122" y="480064"/>
                      <a:pt x="108503" y="406781"/>
                    </a:cubicBezTo>
                    <a:cubicBezTo>
                      <a:pt x="82196" y="474427"/>
                      <a:pt x="62467" y="543952"/>
                      <a:pt x="55420" y="616295"/>
                    </a:cubicBezTo>
                    <a:cubicBezTo>
                      <a:pt x="51192" y="633208"/>
                      <a:pt x="49312" y="650119"/>
                      <a:pt x="49783" y="667500"/>
                    </a:cubicBezTo>
                    <a:cubicBezTo>
                      <a:pt x="44616" y="701323"/>
                      <a:pt x="49312" y="735616"/>
                      <a:pt x="48843" y="769439"/>
                    </a:cubicBezTo>
                    <a:cubicBezTo>
                      <a:pt x="34281" y="708370"/>
                      <a:pt x="42737" y="636966"/>
                      <a:pt x="45555" y="591398"/>
                    </a:cubicBezTo>
                    <a:cubicBezTo>
                      <a:pt x="54950" y="518115"/>
                      <a:pt x="73741" y="447180"/>
                      <a:pt x="98638" y="377185"/>
                    </a:cubicBezTo>
                    <a:cubicBezTo>
                      <a:pt x="52601" y="426041"/>
                      <a:pt x="25824" y="484762"/>
                      <a:pt x="14080" y="550059"/>
                    </a:cubicBezTo>
                    <a:cubicBezTo>
                      <a:pt x="1398" y="604082"/>
                      <a:pt x="13141" y="635556"/>
                      <a:pt x="10322" y="648710"/>
                    </a:cubicBezTo>
                    <a:cubicBezTo>
                      <a:pt x="8913" y="656226"/>
                      <a:pt x="-4241" y="591868"/>
                      <a:pt x="1398" y="543952"/>
                    </a:cubicBezTo>
                    <a:cubicBezTo>
                      <a:pt x="10322" y="507780"/>
                      <a:pt x="15960" y="471138"/>
                      <a:pt x="30993" y="436376"/>
                    </a:cubicBezTo>
                    <a:cubicBezTo>
                      <a:pt x="61527" y="365441"/>
                      <a:pt x="107563" y="305781"/>
                      <a:pt x="168164" y="257866"/>
                    </a:cubicBezTo>
                    <a:cubicBezTo>
                      <a:pt x="179438" y="248470"/>
                      <a:pt x="186015" y="240484"/>
                      <a:pt x="178498" y="226391"/>
                    </a:cubicBezTo>
                    <a:cubicBezTo>
                      <a:pt x="175679" y="221224"/>
                      <a:pt x="174740" y="216057"/>
                      <a:pt x="179908" y="212298"/>
                    </a:cubicBezTo>
                    <a:cubicBezTo>
                      <a:pt x="197759" y="199145"/>
                      <a:pt x="209033" y="180354"/>
                      <a:pt x="220307" y="162033"/>
                    </a:cubicBezTo>
                    <a:cubicBezTo>
                      <a:pt x="239098" y="131029"/>
                      <a:pt x="263995" y="122103"/>
                      <a:pt x="297349" y="133378"/>
                    </a:cubicBezTo>
                    <a:cubicBezTo>
                      <a:pt x="312851" y="138545"/>
                      <a:pt x="324125" y="134787"/>
                      <a:pt x="335869" y="123982"/>
                    </a:cubicBezTo>
                    <a:cubicBezTo>
                      <a:pt x="350902" y="110829"/>
                      <a:pt x="364525" y="98145"/>
                      <a:pt x="373451" y="78885"/>
                    </a:cubicBezTo>
                    <a:cubicBezTo>
                      <a:pt x="388953" y="46471"/>
                      <a:pt x="420427" y="31908"/>
                      <a:pt x="453310" y="22043"/>
                    </a:cubicBezTo>
                    <a:cubicBezTo>
                      <a:pt x="511092" y="5132"/>
                      <a:pt x="569813" y="4662"/>
                      <a:pt x="629003" y="6541"/>
                    </a:cubicBezTo>
                    <a:cubicBezTo>
                      <a:pt x="660946" y="7481"/>
                      <a:pt x="691951" y="3253"/>
                      <a:pt x="723425" y="1374"/>
                    </a:cubicBezTo>
                    <a:cubicBezTo>
                      <a:pt x="740102" y="199"/>
                      <a:pt x="756661" y="-329"/>
                      <a:pt x="772971" y="214"/>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a:p>
            </p:txBody>
          </p:sp>
          <p:sp>
            <p:nvSpPr>
              <p:cNvPr id="163" name="Freeform: Shape 162">
                <a:extLst>
                  <a:ext uri="{FF2B5EF4-FFF2-40B4-BE49-F238E27FC236}">
                    <a16:creationId xmlns:a16="http://schemas.microsoft.com/office/drawing/2014/main" id="{7492D368-F4D0-4972-95AC-BB47AB376083}"/>
                  </a:ext>
                </a:extLst>
              </p:cNvPr>
              <p:cNvSpPr/>
              <p:nvPr/>
            </p:nvSpPr>
            <p:spPr>
              <a:xfrm rot="19871696" flipH="1">
                <a:off x="4470574" y="3553719"/>
                <a:ext cx="634360" cy="482048"/>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1FED1DE2-7F1B-41C1-84B4-0CFE0629A531}"/>
                </a:ext>
              </a:extLst>
            </p:cNvPr>
            <p:cNvGrpSpPr/>
            <p:nvPr userDrawn="1"/>
          </p:nvGrpSpPr>
          <p:grpSpPr>
            <a:xfrm>
              <a:off x="7880691" y="5572195"/>
              <a:ext cx="1254002" cy="1330318"/>
              <a:chOff x="3140187" y="2915769"/>
              <a:chExt cx="1679407" cy="1781612"/>
            </a:xfrm>
          </p:grpSpPr>
          <p:sp>
            <p:nvSpPr>
              <p:cNvPr id="201" name="Freeform: Shape 200">
                <a:extLst>
                  <a:ext uri="{FF2B5EF4-FFF2-40B4-BE49-F238E27FC236}">
                    <a16:creationId xmlns:a16="http://schemas.microsoft.com/office/drawing/2014/main" id="{6D079E7F-168B-4917-9ECE-3C5178395DA8}"/>
                  </a:ext>
                </a:extLst>
              </p:cNvPr>
              <p:cNvSpPr/>
              <p:nvPr/>
            </p:nvSpPr>
            <p:spPr>
              <a:xfrm rot="4053326" flipH="1">
                <a:off x="3089085" y="2966871"/>
                <a:ext cx="1781612" cy="1679407"/>
              </a:xfrm>
              <a:custGeom>
                <a:avLst/>
                <a:gdLst>
                  <a:gd name="connsiteX0" fmla="*/ 280147 w 1781612"/>
                  <a:gd name="connsiteY0" fmla="*/ 933943 h 1679407"/>
                  <a:gd name="connsiteX1" fmla="*/ 276912 w 1781612"/>
                  <a:gd name="connsiteY1" fmla="*/ 937141 h 1679407"/>
                  <a:gd name="connsiteX2" fmla="*/ 273397 w 1781612"/>
                  <a:gd name="connsiteY2" fmla="*/ 937142 h 1679407"/>
                  <a:gd name="connsiteX3" fmla="*/ 1738079 w 1781612"/>
                  <a:gd name="connsiteY3" fmla="*/ 462963 h 1679407"/>
                  <a:gd name="connsiteX4" fmla="*/ 1686202 w 1781612"/>
                  <a:gd name="connsiteY4" fmla="*/ 379914 h 1679407"/>
                  <a:gd name="connsiteX5" fmla="*/ 1652353 w 1781612"/>
                  <a:gd name="connsiteY5" fmla="*/ 319812 h 1679407"/>
                  <a:gd name="connsiteX6" fmla="*/ 1626440 w 1781612"/>
                  <a:gd name="connsiteY6" fmla="*/ 269729 h 1679407"/>
                  <a:gd name="connsiteX7" fmla="*/ 1586470 w 1781612"/>
                  <a:gd name="connsiteY7" fmla="*/ 223553 h 1679407"/>
                  <a:gd name="connsiteX8" fmla="*/ 1514969 w 1781612"/>
                  <a:gd name="connsiteY8" fmla="*/ 142436 h 1679407"/>
                  <a:gd name="connsiteX9" fmla="*/ 1479665 w 1781612"/>
                  <a:gd name="connsiteY9" fmla="*/ 105254 h 1679407"/>
                  <a:gd name="connsiteX10" fmla="*/ 1461850 w 1781612"/>
                  <a:gd name="connsiteY10" fmla="*/ 101217 h 1679407"/>
                  <a:gd name="connsiteX11" fmla="*/ 1417727 w 1781612"/>
                  <a:gd name="connsiteY11" fmla="*/ 77177 h 1679407"/>
                  <a:gd name="connsiteX12" fmla="*/ 1396605 w 1781612"/>
                  <a:gd name="connsiteY12" fmla="*/ 61681 h 1679407"/>
                  <a:gd name="connsiteX13" fmla="*/ 1371222 w 1781612"/>
                  <a:gd name="connsiteY13" fmla="*/ 37023 h 1679407"/>
                  <a:gd name="connsiteX14" fmla="*/ 1293065 w 1781612"/>
                  <a:gd name="connsiteY14" fmla="*/ 1873 h 1679407"/>
                  <a:gd name="connsiteX15" fmla="*/ 1216911 w 1781612"/>
                  <a:gd name="connsiteY15" fmla="*/ 29057 h 1679407"/>
                  <a:gd name="connsiteX16" fmla="*/ 1142778 w 1781612"/>
                  <a:gd name="connsiteY16" fmla="*/ 47331 h 1679407"/>
                  <a:gd name="connsiteX17" fmla="*/ 1029850 w 1781612"/>
                  <a:gd name="connsiteY17" fmla="*/ 109652 h 1679407"/>
                  <a:gd name="connsiteX18" fmla="*/ 987058 w 1781612"/>
                  <a:gd name="connsiteY18" fmla="*/ 124479 h 1679407"/>
                  <a:gd name="connsiteX19" fmla="*/ 943281 w 1781612"/>
                  <a:gd name="connsiteY19" fmla="*/ 131165 h 1679407"/>
                  <a:gd name="connsiteX20" fmla="*/ 897994 w 1781612"/>
                  <a:gd name="connsiteY20" fmla="*/ 156046 h 1679407"/>
                  <a:gd name="connsiteX21" fmla="*/ 835828 w 1781612"/>
                  <a:gd name="connsiteY21" fmla="*/ 180301 h 1679407"/>
                  <a:gd name="connsiteX22" fmla="*/ 805895 w 1781612"/>
                  <a:gd name="connsiteY22" fmla="*/ 186016 h 1679407"/>
                  <a:gd name="connsiteX23" fmla="*/ 735986 w 1781612"/>
                  <a:gd name="connsiteY23" fmla="*/ 181176 h 1679407"/>
                  <a:gd name="connsiteX24" fmla="*/ 671368 w 1781612"/>
                  <a:gd name="connsiteY24" fmla="*/ 190297 h 1679407"/>
                  <a:gd name="connsiteX25" fmla="*/ 656825 w 1781612"/>
                  <a:gd name="connsiteY25" fmla="*/ 187282 h 1679407"/>
                  <a:gd name="connsiteX26" fmla="*/ 653200 w 1781612"/>
                  <a:gd name="connsiteY26" fmla="*/ 191153 h 1679407"/>
                  <a:gd name="connsiteX27" fmla="*/ 615869 w 1781612"/>
                  <a:gd name="connsiteY27" fmla="*/ 198500 h 1679407"/>
                  <a:gd name="connsiteX28" fmla="*/ 453624 w 1781612"/>
                  <a:gd name="connsiteY28" fmla="*/ 289742 h 1679407"/>
                  <a:gd name="connsiteX29" fmla="*/ 325653 w 1781612"/>
                  <a:gd name="connsiteY29" fmla="*/ 435210 h 1679407"/>
                  <a:gd name="connsiteX30" fmla="*/ 300881 w 1781612"/>
                  <a:gd name="connsiteY30" fmla="*/ 464914 h 1679407"/>
                  <a:gd name="connsiteX31" fmla="*/ 304287 w 1781612"/>
                  <a:gd name="connsiteY31" fmla="*/ 521446 h 1679407"/>
                  <a:gd name="connsiteX32" fmla="*/ 360919 w 1781612"/>
                  <a:gd name="connsiteY32" fmla="*/ 628649 h 1679407"/>
                  <a:gd name="connsiteX33" fmla="*/ 398827 w 1781612"/>
                  <a:gd name="connsiteY33" fmla="*/ 752612 h 1679407"/>
                  <a:gd name="connsiteX34" fmla="*/ 387733 w 1781612"/>
                  <a:gd name="connsiteY34" fmla="*/ 780939 h 1679407"/>
                  <a:gd name="connsiteX35" fmla="*/ 371039 w 1781612"/>
                  <a:gd name="connsiteY35" fmla="*/ 796859 h 1679407"/>
                  <a:gd name="connsiteX36" fmla="*/ 340693 w 1781612"/>
                  <a:gd name="connsiteY36" fmla="*/ 816518 h 1679407"/>
                  <a:gd name="connsiteX37" fmla="*/ 278951 w 1781612"/>
                  <a:gd name="connsiteY37" fmla="*/ 856745 h 1679407"/>
                  <a:gd name="connsiteX38" fmla="*/ 183811 w 1781612"/>
                  <a:gd name="connsiteY38" fmla="*/ 898893 h 1679407"/>
                  <a:gd name="connsiteX39" fmla="*/ 91768 w 1781612"/>
                  <a:gd name="connsiteY39" fmla="*/ 882883 h 1679407"/>
                  <a:gd name="connsiteX40" fmla="*/ 0 w 1781612"/>
                  <a:gd name="connsiteY40" fmla="*/ 861536 h 1679407"/>
                  <a:gd name="connsiteX41" fmla="*/ 337847 w 1781612"/>
                  <a:gd name="connsiteY41" fmla="*/ 1679407 h 1679407"/>
                  <a:gd name="connsiteX42" fmla="*/ 625479 w 1781612"/>
                  <a:gd name="connsiteY42" fmla="*/ 1367497 h 1679407"/>
                  <a:gd name="connsiteX43" fmla="*/ 822233 w 1781612"/>
                  <a:gd name="connsiteY43" fmla="*/ 1281491 h 1679407"/>
                  <a:gd name="connsiteX44" fmla="*/ 1080965 w 1781612"/>
                  <a:gd name="connsiteY44" fmla="*/ 1174613 h 1679407"/>
                  <a:gd name="connsiteX45" fmla="*/ 1116479 w 1781612"/>
                  <a:gd name="connsiteY45" fmla="*/ 1182764 h 1679407"/>
                  <a:gd name="connsiteX46" fmla="*/ 1149675 w 1781612"/>
                  <a:gd name="connsiteY46" fmla="*/ 1191847 h 1679407"/>
                  <a:gd name="connsiteX47" fmla="*/ 1221146 w 1781612"/>
                  <a:gd name="connsiteY47" fmla="*/ 1205065 h 1679407"/>
                  <a:gd name="connsiteX48" fmla="*/ 1364820 w 1781612"/>
                  <a:gd name="connsiteY48" fmla="*/ 1202229 h 1679407"/>
                  <a:gd name="connsiteX49" fmla="*/ 1456037 w 1781612"/>
                  <a:gd name="connsiteY49" fmla="*/ 1173573 h 1679407"/>
                  <a:gd name="connsiteX50" fmla="*/ 1610678 w 1781612"/>
                  <a:gd name="connsiteY50" fmla="*/ 1073126 h 1679407"/>
                  <a:gd name="connsiteX51" fmla="*/ 1670815 w 1781612"/>
                  <a:gd name="connsiteY51" fmla="*/ 1006018 h 1679407"/>
                  <a:gd name="connsiteX52" fmla="*/ 1706980 w 1781612"/>
                  <a:gd name="connsiteY52" fmla="*/ 938364 h 1679407"/>
                  <a:gd name="connsiteX53" fmla="*/ 1744663 w 1781612"/>
                  <a:gd name="connsiteY53" fmla="*/ 860587 h 1679407"/>
                  <a:gd name="connsiteX54" fmla="*/ 1773428 w 1781612"/>
                  <a:gd name="connsiteY54" fmla="*/ 750875 h 1679407"/>
                  <a:gd name="connsiteX55" fmla="*/ 1761594 w 1781612"/>
                  <a:gd name="connsiteY55" fmla="*/ 546331 h 1679407"/>
                  <a:gd name="connsiteX56" fmla="*/ 1738079 w 1781612"/>
                  <a:gd name="connsiteY56" fmla="*/ 462963 h 1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81612" h="1679407">
                    <a:moveTo>
                      <a:pt x="280147" y="933943"/>
                    </a:moveTo>
                    <a:lnTo>
                      <a:pt x="276912" y="937141"/>
                    </a:lnTo>
                    <a:lnTo>
                      <a:pt x="273397" y="937142"/>
                    </a:lnTo>
                    <a:close/>
                    <a:moveTo>
                      <a:pt x="1738079" y="462963"/>
                    </a:moveTo>
                    <a:cubicBezTo>
                      <a:pt x="1725988" y="431390"/>
                      <a:pt x="1704521" y="407015"/>
                      <a:pt x="1686202" y="379914"/>
                    </a:cubicBezTo>
                    <a:cubicBezTo>
                      <a:pt x="1680566" y="357072"/>
                      <a:pt x="1663906" y="339734"/>
                      <a:pt x="1652353" y="319812"/>
                    </a:cubicBezTo>
                    <a:cubicBezTo>
                      <a:pt x="1643286" y="303611"/>
                      <a:pt x="1636556" y="285021"/>
                      <a:pt x="1626440" y="269729"/>
                    </a:cubicBezTo>
                    <a:cubicBezTo>
                      <a:pt x="1615820" y="253219"/>
                      <a:pt x="1599355" y="238651"/>
                      <a:pt x="1586470" y="223553"/>
                    </a:cubicBezTo>
                    <a:cubicBezTo>
                      <a:pt x="1563759" y="197316"/>
                      <a:pt x="1532406" y="170850"/>
                      <a:pt x="1514969" y="142436"/>
                    </a:cubicBezTo>
                    <a:cubicBezTo>
                      <a:pt x="1506000" y="127619"/>
                      <a:pt x="1493071" y="115864"/>
                      <a:pt x="1479665" y="105254"/>
                    </a:cubicBezTo>
                    <a:cubicBezTo>
                      <a:pt x="1473624" y="104426"/>
                      <a:pt x="1468985" y="97794"/>
                      <a:pt x="1461850" y="101217"/>
                    </a:cubicBezTo>
                    <a:cubicBezTo>
                      <a:pt x="1447731" y="92327"/>
                      <a:pt x="1432967" y="84178"/>
                      <a:pt x="1417727" y="77177"/>
                    </a:cubicBezTo>
                    <a:cubicBezTo>
                      <a:pt x="1409533" y="73437"/>
                      <a:pt x="1403034" y="68049"/>
                      <a:pt x="1396605" y="61681"/>
                    </a:cubicBezTo>
                    <a:cubicBezTo>
                      <a:pt x="1388358" y="53215"/>
                      <a:pt x="1380112" y="44749"/>
                      <a:pt x="1371222" y="37023"/>
                    </a:cubicBezTo>
                    <a:cubicBezTo>
                      <a:pt x="1350884" y="18831"/>
                      <a:pt x="1319698" y="-7229"/>
                      <a:pt x="1293065" y="1873"/>
                    </a:cubicBezTo>
                    <a:cubicBezTo>
                      <a:pt x="1267648" y="10473"/>
                      <a:pt x="1242230" y="19072"/>
                      <a:pt x="1216911" y="29057"/>
                    </a:cubicBezTo>
                    <a:cubicBezTo>
                      <a:pt x="1193214" y="38369"/>
                      <a:pt x="1165750" y="31668"/>
                      <a:pt x="1142778" y="47331"/>
                    </a:cubicBezTo>
                    <a:cubicBezTo>
                      <a:pt x="1106540" y="72274"/>
                      <a:pt x="1071281" y="97287"/>
                      <a:pt x="1029850" y="109652"/>
                    </a:cubicBezTo>
                    <a:cubicBezTo>
                      <a:pt x="1015385" y="113727"/>
                      <a:pt x="1001690" y="120809"/>
                      <a:pt x="987058" y="124479"/>
                    </a:cubicBezTo>
                    <a:cubicBezTo>
                      <a:pt x="973002" y="128386"/>
                      <a:pt x="957744" y="127089"/>
                      <a:pt x="943281" y="131165"/>
                    </a:cubicBezTo>
                    <a:cubicBezTo>
                      <a:pt x="925809" y="136007"/>
                      <a:pt x="913718" y="148126"/>
                      <a:pt x="897994" y="156046"/>
                    </a:cubicBezTo>
                    <a:cubicBezTo>
                      <a:pt x="877975" y="166214"/>
                      <a:pt x="857286" y="174761"/>
                      <a:pt x="835828" y="180301"/>
                    </a:cubicBezTo>
                    <a:cubicBezTo>
                      <a:pt x="826594" y="185539"/>
                      <a:pt x="816497" y="186386"/>
                      <a:pt x="805895" y="186016"/>
                    </a:cubicBezTo>
                    <a:cubicBezTo>
                      <a:pt x="782401" y="184324"/>
                      <a:pt x="759287" y="180100"/>
                      <a:pt x="735986" y="181176"/>
                    </a:cubicBezTo>
                    <a:cubicBezTo>
                      <a:pt x="714070" y="182156"/>
                      <a:pt x="693310" y="191682"/>
                      <a:pt x="671368" y="190297"/>
                    </a:cubicBezTo>
                    <a:cubicBezTo>
                      <a:pt x="666879" y="189778"/>
                      <a:pt x="662698" y="187705"/>
                      <a:pt x="656825" y="187282"/>
                    </a:cubicBezTo>
                    <a:cubicBezTo>
                      <a:pt x="655846" y="187212"/>
                      <a:pt x="654461" y="187309"/>
                      <a:pt x="653200" y="191153"/>
                    </a:cubicBezTo>
                    <a:cubicBezTo>
                      <a:pt x="640739" y="192027"/>
                      <a:pt x="627898" y="195432"/>
                      <a:pt x="615869" y="198500"/>
                    </a:cubicBezTo>
                    <a:cubicBezTo>
                      <a:pt x="555316" y="214016"/>
                      <a:pt x="500445" y="249030"/>
                      <a:pt x="453624" y="289742"/>
                    </a:cubicBezTo>
                    <a:cubicBezTo>
                      <a:pt x="405517" y="331934"/>
                      <a:pt x="368644" y="387531"/>
                      <a:pt x="325653" y="435210"/>
                    </a:cubicBezTo>
                    <a:cubicBezTo>
                      <a:pt x="317117" y="444435"/>
                      <a:pt x="308341" y="454234"/>
                      <a:pt x="300881" y="464914"/>
                    </a:cubicBezTo>
                    <a:cubicBezTo>
                      <a:pt x="282308" y="487782"/>
                      <a:pt x="286886" y="503463"/>
                      <a:pt x="304287" y="521446"/>
                    </a:cubicBezTo>
                    <a:cubicBezTo>
                      <a:pt x="331751" y="549993"/>
                      <a:pt x="346409" y="592376"/>
                      <a:pt x="360919" y="628649"/>
                    </a:cubicBezTo>
                    <a:cubicBezTo>
                      <a:pt x="377102" y="668979"/>
                      <a:pt x="389874" y="710244"/>
                      <a:pt x="398827" y="752612"/>
                    </a:cubicBezTo>
                    <a:cubicBezTo>
                      <a:pt x="401155" y="763996"/>
                      <a:pt x="398087" y="773813"/>
                      <a:pt x="387733" y="780939"/>
                    </a:cubicBezTo>
                    <a:cubicBezTo>
                      <a:pt x="381339" y="785006"/>
                      <a:pt x="377098" y="791981"/>
                      <a:pt x="371039" y="796859"/>
                    </a:cubicBezTo>
                    <a:cubicBezTo>
                      <a:pt x="361665" y="804056"/>
                      <a:pt x="350808" y="809965"/>
                      <a:pt x="340693" y="816518"/>
                    </a:cubicBezTo>
                    <a:cubicBezTo>
                      <a:pt x="320224" y="830197"/>
                      <a:pt x="299755" y="843876"/>
                      <a:pt x="278951" y="856745"/>
                    </a:cubicBezTo>
                    <a:cubicBezTo>
                      <a:pt x="250131" y="874348"/>
                      <a:pt x="267710" y="903823"/>
                      <a:pt x="183811" y="898893"/>
                    </a:cubicBezTo>
                    <a:cubicBezTo>
                      <a:pt x="162836" y="897661"/>
                      <a:pt x="130007" y="891351"/>
                      <a:pt x="91768" y="882883"/>
                    </a:cubicBezTo>
                    <a:lnTo>
                      <a:pt x="0" y="861536"/>
                    </a:lnTo>
                    <a:lnTo>
                      <a:pt x="337847" y="1679407"/>
                    </a:lnTo>
                    <a:lnTo>
                      <a:pt x="625479" y="1367497"/>
                    </a:lnTo>
                    <a:lnTo>
                      <a:pt x="822233" y="1281491"/>
                    </a:lnTo>
                    <a:lnTo>
                      <a:pt x="1080965" y="1174613"/>
                    </a:lnTo>
                    <a:lnTo>
                      <a:pt x="1116479" y="1182764"/>
                    </a:lnTo>
                    <a:cubicBezTo>
                      <a:pt x="1127679" y="1185735"/>
                      <a:pt x="1138642" y="1189281"/>
                      <a:pt x="1149675" y="1191847"/>
                    </a:cubicBezTo>
                    <a:cubicBezTo>
                      <a:pt x="1173461" y="1197694"/>
                      <a:pt x="1197148" y="1202155"/>
                      <a:pt x="1221146" y="1205065"/>
                    </a:cubicBezTo>
                    <a:cubicBezTo>
                      <a:pt x="1268735" y="1211052"/>
                      <a:pt x="1317558" y="1210830"/>
                      <a:pt x="1364820" y="1202229"/>
                    </a:cubicBezTo>
                    <a:cubicBezTo>
                      <a:pt x="1396543" y="1196249"/>
                      <a:pt x="1426590" y="1186212"/>
                      <a:pt x="1456037" y="1173573"/>
                    </a:cubicBezTo>
                    <a:cubicBezTo>
                      <a:pt x="1512902" y="1149133"/>
                      <a:pt x="1564265" y="1113669"/>
                      <a:pt x="1610678" y="1073126"/>
                    </a:cubicBezTo>
                    <a:cubicBezTo>
                      <a:pt x="1632550" y="1053643"/>
                      <a:pt x="1652649" y="1028720"/>
                      <a:pt x="1670815" y="1006018"/>
                    </a:cubicBezTo>
                    <a:cubicBezTo>
                      <a:pt x="1687457" y="985372"/>
                      <a:pt x="1694519" y="961083"/>
                      <a:pt x="1706980" y="938364"/>
                    </a:cubicBezTo>
                    <a:cubicBezTo>
                      <a:pt x="1720800" y="913185"/>
                      <a:pt x="1733304" y="887124"/>
                      <a:pt x="1744663" y="860587"/>
                    </a:cubicBezTo>
                    <a:cubicBezTo>
                      <a:pt x="1759355" y="826025"/>
                      <a:pt x="1763154" y="786937"/>
                      <a:pt x="1773428" y="750875"/>
                    </a:cubicBezTo>
                    <a:cubicBezTo>
                      <a:pt x="1793833" y="680708"/>
                      <a:pt x="1770769" y="615676"/>
                      <a:pt x="1761594" y="546331"/>
                    </a:cubicBezTo>
                    <a:cubicBezTo>
                      <a:pt x="1757766" y="517519"/>
                      <a:pt x="1748329" y="490073"/>
                      <a:pt x="1738079" y="462963"/>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2" name="Freeform: Shape 201">
                <a:extLst>
                  <a:ext uri="{FF2B5EF4-FFF2-40B4-BE49-F238E27FC236}">
                    <a16:creationId xmlns:a16="http://schemas.microsoft.com/office/drawing/2014/main" id="{E0CD6200-47CE-47F5-AC95-0698F6FD8127}"/>
                  </a:ext>
                </a:extLst>
              </p:cNvPr>
              <p:cNvSpPr/>
              <p:nvPr/>
            </p:nvSpPr>
            <p:spPr>
              <a:xfrm rot="1430240">
                <a:off x="4013422" y="3585076"/>
                <a:ext cx="744568" cy="56579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3CBA329F-909A-4EBA-B20E-86B3E32F99A3}"/>
                </a:ext>
              </a:extLst>
            </p:cNvPr>
            <p:cNvGrpSpPr/>
            <p:nvPr userDrawn="1"/>
          </p:nvGrpSpPr>
          <p:grpSpPr>
            <a:xfrm>
              <a:off x="5387748" y="5666389"/>
              <a:ext cx="1141111" cy="1294794"/>
              <a:chOff x="6169355" y="2853093"/>
              <a:chExt cx="1709117" cy="1939300"/>
            </a:xfrm>
          </p:grpSpPr>
          <p:sp>
            <p:nvSpPr>
              <p:cNvPr id="204" name="Freeform: Shape 203">
                <a:extLst>
                  <a:ext uri="{FF2B5EF4-FFF2-40B4-BE49-F238E27FC236}">
                    <a16:creationId xmlns:a16="http://schemas.microsoft.com/office/drawing/2014/main" id="{04654D33-0B1A-4440-9BD4-3D5EE3AF0CFD}"/>
                  </a:ext>
                </a:extLst>
              </p:cNvPr>
              <p:cNvSpPr/>
              <p:nvPr/>
            </p:nvSpPr>
            <p:spPr>
              <a:xfrm rot="19208073">
                <a:off x="6180111" y="2853093"/>
                <a:ext cx="1698361" cy="1939300"/>
              </a:xfrm>
              <a:custGeom>
                <a:avLst/>
                <a:gdLst>
                  <a:gd name="connsiteX0" fmla="*/ 255028 w 1698361"/>
                  <a:gd name="connsiteY0" fmla="*/ 447348 h 1939300"/>
                  <a:gd name="connsiteX1" fmla="*/ 247865 w 1698361"/>
                  <a:gd name="connsiteY1" fmla="*/ 458388 h 1939300"/>
                  <a:gd name="connsiteX2" fmla="*/ 245944 w 1698361"/>
                  <a:gd name="connsiteY2" fmla="*/ 465171 h 1939300"/>
                  <a:gd name="connsiteX3" fmla="*/ 251154 w 1698361"/>
                  <a:gd name="connsiteY3" fmla="*/ 457479 h 1939300"/>
                  <a:gd name="connsiteX4" fmla="*/ 251477 w 1698361"/>
                  <a:gd name="connsiteY4" fmla="*/ 455872 h 1939300"/>
                  <a:gd name="connsiteX5" fmla="*/ 1274835 w 1698361"/>
                  <a:gd name="connsiteY5" fmla="*/ 140890 h 1939300"/>
                  <a:gd name="connsiteX6" fmla="*/ 1342487 w 1698361"/>
                  <a:gd name="connsiteY6" fmla="*/ 198993 h 1939300"/>
                  <a:gd name="connsiteX7" fmla="*/ 1431029 w 1698361"/>
                  <a:gd name="connsiteY7" fmla="*/ 304522 h 1939300"/>
                  <a:gd name="connsiteX8" fmla="*/ 1490037 w 1698361"/>
                  <a:gd name="connsiteY8" fmla="*/ 428751 h 1939300"/>
                  <a:gd name="connsiteX9" fmla="*/ 1509573 w 1698361"/>
                  <a:gd name="connsiteY9" fmla="*/ 513057 h 1939300"/>
                  <a:gd name="connsiteX10" fmla="*/ 1574577 w 1698361"/>
                  <a:gd name="connsiteY10" fmla="*/ 538432 h 1939300"/>
                  <a:gd name="connsiteX11" fmla="*/ 1600347 w 1698361"/>
                  <a:gd name="connsiteY11" fmla="*/ 597965 h 1939300"/>
                  <a:gd name="connsiteX12" fmla="*/ 1600712 w 1698361"/>
                  <a:gd name="connsiteY12" fmla="*/ 602016 h 1939300"/>
                  <a:gd name="connsiteX13" fmla="*/ 1604441 w 1698361"/>
                  <a:gd name="connsiteY13" fmla="*/ 607807 h 1939300"/>
                  <a:gd name="connsiteX14" fmla="*/ 1697168 w 1698361"/>
                  <a:gd name="connsiteY14" fmla="*/ 737175 h 1939300"/>
                  <a:gd name="connsiteX15" fmla="*/ 1692309 w 1698361"/>
                  <a:gd name="connsiteY15" fmla="*/ 754532 h 1939300"/>
                  <a:gd name="connsiteX16" fmla="*/ 1631688 w 1698361"/>
                  <a:gd name="connsiteY16" fmla="*/ 865587 h 1939300"/>
                  <a:gd name="connsiteX17" fmla="*/ 1578231 w 1698361"/>
                  <a:gd name="connsiteY17" fmla="*/ 916777 h 1939300"/>
                  <a:gd name="connsiteX18" fmla="*/ 1530814 w 1698361"/>
                  <a:gd name="connsiteY18" fmla="*/ 979969 h 1939300"/>
                  <a:gd name="connsiteX19" fmla="*/ 1488750 w 1698361"/>
                  <a:gd name="connsiteY19" fmla="*/ 1005337 h 1939300"/>
                  <a:gd name="connsiteX20" fmla="*/ 1372529 w 1698361"/>
                  <a:gd name="connsiteY20" fmla="*/ 1004111 h 1939300"/>
                  <a:gd name="connsiteX21" fmla="*/ 1320770 w 1698361"/>
                  <a:gd name="connsiteY21" fmla="*/ 993008 h 1939300"/>
                  <a:gd name="connsiteX22" fmla="*/ 1263086 w 1698361"/>
                  <a:gd name="connsiteY22" fmla="*/ 1062081 h 1939300"/>
                  <a:gd name="connsiteX23" fmla="*/ 1113520 w 1698361"/>
                  <a:gd name="connsiteY23" fmla="*/ 1150788 h 1939300"/>
                  <a:gd name="connsiteX24" fmla="*/ 1025330 w 1698361"/>
                  <a:gd name="connsiteY24" fmla="*/ 1159587 h 1939300"/>
                  <a:gd name="connsiteX25" fmla="*/ 947417 w 1698361"/>
                  <a:gd name="connsiteY25" fmla="*/ 1204806 h 1939300"/>
                  <a:gd name="connsiteX26" fmla="*/ 889240 w 1698361"/>
                  <a:gd name="connsiteY26" fmla="*/ 1343065 h 1939300"/>
                  <a:gd name="connsiteX27" fmla="*/ 745851 w 1698361"/>
                  <a:gd name="connsiteY27" fmla="*/ 1922580 h 1939300"/>
                  <a:gd name="connsiteX28" fmla="*/ 738044 w 1698361"/>
                  <a:gd name="connsiteY28" fmla="*/ 1939300 h 1939300"/>
                  <a:gd name="connsiteX29" fmla="*/ 0 w 1698361"/>
                  <a:gd name="connsiteY29" fmla="*/ 1322955 h 1939300"/>
                  <a:gd name="connsiteX30" fmla="*/ 4988 w 1698361"/>
                  <a:gd name="connsiteY30" fmla="*/ 1321237 h 1939300"/>
                  <a:gd name="connsiteX31" fmla="*/ 238795 w 1698361"/>
                  <a:gd name="connsiteY31" fmla="*/ 1282774 h 1939300"/>
                  <a:gd name="connsiteX32" fmla="*/ 340530 w 1698361"/>
                  <a:gd name="connsiteY32" fmla="*/ 1200698 h 1939300"/>
                  <a:gd name="connsiteX33" fmla="*/ 374919 w 1698361"/>
                  <a:gd name="connsiteY33" fmla="*/ 1162163 h 1939300"/>
                  <a:gd name="connsiteX34" fmla="*/ 396880 w 1698361"/>
                  <a:gd name="connsiteY34" fmla="*/ 1125692 h 1939300"/>
                  <a:gd name="connsiteX35" fmla="*/ 419877 w 1698361"/>
                  <a:gd name="connsiteY35" fmla="*/ 1053344 h 1939300"/>
                  <a:gd name="connsiteX36" fmla="*/ 424581 w 1698361"/>
                  <a:gd name="connsiteY36" fmla="*/ 1022480 h 1939300"/>
                  <a:gd name="connsiteX37" fmla="*/ 373553 w 1698361"/>
                  <a:gd name="connsiteY37" fmla="*/ 915623 h 1939300"/>
                  <a:gd name="connsiteX38" fmla="*/ 157170 w 1698361"/>
                  <a:gd name="connsiteY38" fmla="*/ 750981 h 1939300"/>
                  <a:gd name="connsiteX39" fmla="*/ 146267 w 1698361"/>
                  <a:gd name="connsiteY39" fmla="*/ 662106 h 1939300"/>
                  <a:gd name="connsiteX40" fmla="*/ 179890 w 1698361"/>
                  <a:gd name="connsiteY40" fmla="*/ 507091 h 1939300"/>
                  <a:gd name="connsiteX41" fmla="*/ 259531 w 1698361"/>
                  <a:gd name="connsiteY41" fmla="*/ 370695 h 1939300"/>
                  <a:gd name="connsiteX42" fmla="*/ 348365 w 1698361"/>
                  <a:gd name="connsiteY42" fmla="*/ 297656 h 1939300"/>
                  <a:gd name="connsiteX43" fmla="*/ 459573 w 1698361"/>
                  <a:gd name="connsiteY43" fmla="*/ 262573 h 1939300"/>
                  <a:gd name="connsiteX44" fmla="*/ 549854 w 1698361"/>
                  <a:gd name="connsiteY44" fmla="*/ 215369 h 1939300"/>
                  <a:gd name="connsiteX45" fmla="*/ 648666 w 1698361"/>
                  <a:gd name="connsiteY45" fmla="*/ 110510 h 1939300"/>
                  <a:gd name="connsiteX46" fmla="*/ 789419 w 1698361"/>
                  <a:gd name="connsiteY46" fmla="*/ 47100 h 1939300"/>
                  <a:gd name="connsiteX47" fmla="*/ 820470 w 1698361"/>
                  <a:gd name="connsiteY47" fmla="*/ 38767 h 1939300"/>
                  <a:gd name="connsiteX48" fmla="*/ 849378 w 1698361"/>
                  <a:gd name="connsiteY48" fmla="*/ 16331 h 1939300"/>
                  <a:gd name="connsiteX49" fmla="*/ 1005640 w 1698361"/>
                  <a:gd name="connsiteY49" fmla="*/ 15127 h 1939300"/>
                  <a:gd name="connsiteX50" fmla="*/ 1106144 w 1698361"/>
                  <a:gd name="connsiteY50" fmla="*/ 52481 h 1939300"/>
                  <a:gd name="connsiteX51" fmla="*/ 1189922 w 1698361"/>
                  <a:gd name="connsiteY51" fmla="*/ 85505 h 1939300"/>
                  <a:gd name="connsiteX52" fmla="*/ 1274835 w 1698361"/>
                  <a:gd name="connsiteY52" fmla="*/ 140890 h 19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98361" h="1939300">
                    <a:moveTo>
                      <a:pt x="255028" y="447348"/>
                    </a:moveTo>
                    <a:lnTo>
                      <a:pt x="247865" y="458388"/>
                    </a:lnTo>
                    <a:lnTo>
                      <a:pt x="245944" y="465171"/>
                    </a:lnTo>
                    <a:lnTo>
                      <a:pt x="251154" y="457479"/>
                    </a:lnTo>
                    <a:lnTo>
                      <a:pt x="251477" y="455872"/>
                    </a:lnTo>
                    <a:close/>
                    <a:moveTo>
                      <a:pt x="1274835" y="140890"/>
                    </a:moveTo>
                    <a:cubicBezTo>
                      <a:pt x="1298597" y="158592"/>
                      <a:pt x="1321095" y="178452"/>
                      <a:pt x="1342487" y="198993"/>
                    </a:cubicBezTo>
                    <a:cubicBezTo>
                      <a:pt x="1375493" y="231911"/>
                      <a:pt x="1408132" y="263986"/>
                      <a:pt x="1431029" y="304522"/>
                    </a:cubicBezTo>
                    <a:cubicBezTo>
                      <a:pt x="1453874" y="344480"/>
                      <a:pt x="1471139" y="387273"/>
                      <a:pt x="1490037" y="428751"/>
                    </a:cubicBezTo>
                    <a:cubicBezTo>
                      <a:pt x="1502057" y="455386"/>
                      <a:pt x="1487501" y="488201"/>
                      <a:pt x="1509573" y="513057"/>
                    </a:cubicBezTo>
                    <a:cubicBezTo>
                      <a:pt x="1523236" y="528750"/>
                      <a:pt x="1556491" y="525471"/>
                      <a:pt x="1574577" y="538432"/>
                    </a:cubicBezTo>
                    <a:cubicBezTo>
                      <a:pt x="1595185" y="553501"/>
                      <a:pt x="1600582" y="574604"/>
                      <a:pt x="1600347" y="597965"/>
                    </a:cubicBezTo>
                    <a:cubicBezTo>
                      <a:pt x="1600767" y="599386"/>
                      <a:pt x="1600870" y="600543"/>
                      <a:pt x="1600712" y="602016"/>
                    </a:cubicBezTo>
                    <a:cubicBezTo>
                      <a:pt x="1600392" y="604962"/>
                      <a:pt x="1602021" y="606858"/>
                      <a:pt x="1604441" y="607807"/>
                    </a:cubicBezTo>
                    <a:cubicBezTo>
                      <a:pt x="1655875" y="628275"/>
                      <a:pt x="1706859" y="676206"/>
                      <a:pt x="1697168" y="737175"/>
                    </a:cubicBezTo>
                    <a:cubicBezTo>
                      <a:pt x="1699844" y="744227"/>
                      <a:pt x="1694420" y="748799"/>
                      <a:pt x="1692309" y="754532"/>
                    </a:cubicBezTo>
                    <a:cubicBezTo>
                      <a:pt x="1681640" y="794875"/>
                      <a:pt x="1671909" y="842428"/>
                      <a:pt x="1631688" y="865587"/>
                    </a:cubicBezTo>
                    <a:cubicBezTo>
                      <a:pt x="1606997" y="879767"/>
                      <a:pt x="1593463" y="891486"/>
                      <a:pt x="1578231" y="916777"/>
                    </a:cubicBezTo>
                    <a:cubicBezTo>
                      <a:pt x="1565004" y="938387"/>
                      <a:pt x="1548722" y="961730"/>
                      <a:pt x="1530814" y="979969"/>
                    </a:cubicBezTo>
                    <a:cubicBezTo>
                      <a:pt x="1519069" y="992109"/>
                      <a:pt x="1506956" y="1003409"/>
                      <a:pt x="1488750" y="1005337"/>
                    </a:cubicBezTo>
                    <a:cubicBezTo>
                      <a:pt x="1452587" y="1021714"/>
                      <a:pt x="1408658" y="1019826"/>
                      <a:pt x="1372529" y="1004111"/>
                    </a:cubicBezTo>
                    <a:cubicBezTo>
                      <a:pt x="1354333" y="996409"/>
                      <a:pt x="1336837" y="973768"/>
                      <a:pt x="1320770" y="993008"/>
                    </a:cubicBezTo>
                    <a:lnTo>
                      <a:pt x="1263086" y="1062081"/>
                    </a:lnTo>
                    <a:cubicBezTo>
                      <a:pt x="1224631" y="1108129"/>
                      <a:pt x="1172983" y="1140485"/>
                      <a:pt x="1113520" y="1150788"/>
                    </a:cubicBezTo>
                    <a:cubicBezTo>
                      <a:pt x="1084210" y="1155756"/>
                      <a:pt x="1054382" y="1151726"/>
                      <a:pt x="1025330" y="1159587"/>
                    </a:cubicBezTo>
                    <a:cubicBezTo>
                      <a:pt x="996017" y="1167763"/>
                      <a:pt x="968485" y="1182783"/>
                      <a:pt x="947417" y="1204806"/>
                    </a:cubicBezTo>
                    <a:cubicBezTo>
                      <a:pt x="912444" y="1240914"/>
                      <a:pt x="898603" y="1294670"/>
                      <a:pt x="889240" y="1343065"/>
                    </a:cubicBezTo>
                    <a:cubicBezTo>
                      <a:pt x="879843" y="1391899"/>
                      <a:pt x="818549" y="1737843"/>
                      <a:pt x="745851" y="1922580"/>
                    </a:cubicBezTo>
                    <a:lnTo>
                      <a:pt x="738044" y="1939300"/>
                    </a:lnTo>
                    <a:lnTo>
                      <a:pt x="0" y="1322955"/>
                    </a:lnTo>
                    <a:lnTo>
                      <a:pt x="4988" y="1321237"/>
                    </a:lnTo>
                    <a:cubicBezTo>
                      <a:pt x="95697" y="1299796"/>
                      <a:pt x="185649" y="1301699"/>
                      <a:pt x="238795" y="1282774"/>
                    </a:cubicBezTo>
                    <a:cubicBezTo>
                      <a:pt x="309658" y="1257542"/>
                      <a:pt x="309770" y="1231761"/>
                      <a:pt x="340530" y="1200698"/>
                    </a:cubicBezTo>
                    <a:cubicBezTo>
                      <a:pt x="352959" y="1188058"/>
                      <a:pt x="364601" y="1175562"/>
                      <a:pt x="374919" y="1162163"/>
                    </a:cubicBezTo>
                    <a:lnTo>
                      <a:pt x="396880" y="1125692"/>
                    </a:lnTo>
                    <a:lnTo>
                      <a:pt x="419877" y="1053344"/>
                    </a:lnTo>
                    <a:lnTo>
                      <a:pt x="424581" y="1022480"/>
                    </a:lnTo>
                    <a:cubicBezTo>
                      <a:pt x="427259" y="977605"/>
                      <a:pt x="409779" y="938916"/>
                      <a:pt x="373553" y="915623"/>
                    </a:cubicBezTo>
                    <a:cubicBezTo>
                      <a:pt x="301101" y="869037"/>
                      <a:pt x="199546" y="829734"/>
                      <a:pt x="157170" y="750981"/>
                    </a:cubicBezTo>
                    <a:cubicBezTo>
                      <a:pt x="141784" y="722606"/>
                      <a:pt x="137658" y="692928"/>
                      <a:pt x="146267" y="662106"/>
                    </a:cubicBezTo>
                    <a:cubicBezTo>
                      <a:pt x="160946" y="611192"/>
                      <a:pt x="163159" y="557897"/>
                      <a:pt x="179890" y="507091"/>
                    </a:cubicBezTo>
                    <a:cubicBezTo>
                      <a:pt x="196095" y="456915"/>
                      <a:pt x="221768" y="408221"/>
                      <a:pt x="259531" y="370695"/>
                    </a:cubicBezTo>
                    <a:cubicBezTo>
                      <a:pt x="287655" y="342787"/>
                      <a:pt x="314355" y="318508"/>
                      <a:pt x="348365" y="297656"/>
                    </a:cubicBezTo>
                    <a:cubicBezTo>
                      <a:pt x="383796" y="276385"/>
                      <a:pt x="418843" y="270318"/>
                      <a:pt x="459573" y="262573"/>
                    </a:cubicBezTo>
                    <a:cubicBezTo>
                      <a:pt x="491990" y="256453"/>
                      <a:pt x="530460" y="246285"/>
                      <a:pt x="549854" y="215369"/>
                    </a:cubicBezTo>
                    <a:cubicBezTo>
                      <a:pt x="575888" y="173938"/>
                      <a:pt x="609596" y="139985"/>
                      <a:pt x="648666" y="110510"/>
                    </a:cubicBezTo>
                    <a:cubicBezTo>
                      <a:pt x="699949" y="74102"/>
                      <a:pt x="741740" y="58678"/>
                      <a:pt x="789419" y="47100"/>
                    </a:cubicBezTo>
                    <a:cubicBezTo>
                      <a:pt x="799103" y="44480"/>
                      <a:pt x="811573" y="43651"/>
                      <a:pt x="820470" y="38767"/>
                    </a:cubicBezTo>
                    <a:cubicBezTo>
                      <a:pt x="830473" y="33200"/>
                      <a:pt x="839165" y="22792"/>
                      <a:pt x="849378" y="16331"/>
                    </a:cubicBezTo>
                    <a:cubicBezTo>
                      <a:pt x="893864" y="-11297"/>
                      <a:pt x="958039" y="1607"/>
                      <a:pt x="1005640" y="15127"/>
                    </a:cubicBezTo>
                    <a:cubicBezTo>
                      <a:pt x="1016422" y="18242"/>
                      <a:pt x="1102245" y="57792"/>
                      <a:pt x="1106144" y="52481"/>
                    </a:cubicBezTo>
                    <a:cubicBezTo>
                      <a:pt x="1116050" y="39339"/>
                      <a:pt x="1178565" y="79233"/>
                      <a:pt x="1189922" y="85505"/>
                    </a:cubicBezTo>
                    <a:cubicBezTo>
                      <a:pt x="1219685" y="101794"/>
                      <a:pt x="1247918" y="120553"/>
                      <a:pt x="1274835"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 name="Freeform: Shape 204">
                <a:extLst>
                  <a:ext uri="{FF2B5EF4-FFF2-40B4-BE49-F238E27FC236}">
                    <a16:creationId xmlns:a16="http://schemas.microsoft.com/office/drawing/2014/main" id="{BCAC0AA2-8034-465E-AC0A-A122E2F8878C}"/>
                  </a:ext>
                </a:extLst>
              </p:cNvPr>
              <p:cNvSpPr/>
              <p:nvPr/>
            </p:nvSpPr>
            <p:spPr>
              <a:xfrm rot="20169760" flipH="1">
                <a:off x="6169355" y="3468604"/>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EC899AF1-3F05-4014-9AFE-309838495581}"/>
                </a:ext>
              </a:extLst>
            </p:cNvPr>
            <p:cNvGrpSpPr/>
            <p:nvPr userDrawn="1"/>
          </p:nvGrpSpPr>
          <p:grpSpPr>
            <a:xfrm flipH="1">
              <a:off x="1447766" y="5614779"/>
              <a:ext cx="1121551" cy="1253899"/>
              <a:chOff x="1295588" y="2958968"/>
              <a:chExt cx="1502023" cy="1679269"/>
            </a:xfrm>
          </p:grpSpPr>
          <p:sp>
            <p:nvSpPr>
              <p:cNvPr id="207" name="Freeform: Shape 206">
                <a:extLst>
                  <a:ext uri="{FF2B5EF4-FFF2-40B4-BE49-F238E27FC236}">
                    <a16:creationId xmlns:a16="http://schemas.microsoft.com/office/drawing/2014/main" id="{640A39DB-3CD7-4CE6-A745-1F5BCDE6CEE0}"/>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p>
            </p:txBody>
          </p:sp>
          <p:sp>
            <p:nvSpPr>
              <p:cNvPr id="208" name="Freeform: Shape 207">
                <a:extLst>
                  <a:ext uri="{FF2B5EF4-FFF2-40B4-BE49-F238E27FC236}">
                    <a16:creationId xmlns:a16="http://schemas.microsoft.com/office/drawing/2014/main" id="{FCD53E8B-0BD9-4E18-BDCE-502D3C9A2C3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id="{C9231813-4827-4004-B2AE-925593D24278}"/>
                </a:ext>
              </a:extLst>
            </p:cNvPr>
            <p:cNvGrpSpPr/>
            <p:nvPr userDrawn="1"/>
          </p:nvGrpSpPr>
          <p:grpSpPr>
            <a:xfrm>
              <a:off x="2081810" y="5642201"/>
              <a:ext cx="913339" cy="1231410"/>
              <a:chOff x="1782683" y="2146699"/>
              <a:chExt cx="1512207" cy="2038836"/>
            </a:xfrm>
          </p:grpSpPr>
          <p:sp>
            <p:nvSpPr>
              <p:cNvPr id="210" name="Freeform: Shape 209">
                <a:extLst>
                  <a:ext uri="{FF2B5EF4-FFF2-40B4-BE49-F238E27FC236}">
                    <a16:creationId xmlns:a16="http://schemas.microsoft.com/office/drawing/2014/main" id="{6457D4C6-B6CE-4F7C-B07E-280AAB8173AF}"/>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p>
            </p:txBody>
          </p:sp>
          <p:sp>
            <p:nvSpPr>
              <p:cNvPr id="211" name="Freeform: Shape 210">
                <a:extLst>
                  <a:ext uri="{FF2B5EF4-FFF2-40B4-BE49-F238E27FC236}">
                    <a16:creationId xmlns:a16="http://schemas.microsoft.com/office/drawing/2014/main" id="{8EC8FAF5-7C8F-40C4-B1F5-5BB160BB6938}"/>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A7C105CE-E89D-4886-9DA0-C20E10F860B6}"/>
                </a:ext>
              </a:extLst>
            </p:cNvPr>
            <p:cNvGrpSpPr/>
            <p:nvPr userDrawn="1"/>
          </p:nvGrpSpPr>
          <p:grpSpPr>
            <a:xfrm rot="20203962">
              <a:off x="4331093" y="5484341"/>
              <a:ext cx="1196030" cy="1539441"/>
              <a:chOff x="4686592" y="2694762"/>
              <a:chExt cx="1601769" cy="2061678"/>
            </a:xfrm>
          </p:grpSpPr>
          <p:sp>
            <p:nvSpPr>
              <p:cNvPr id="213" name="Freeform: Shape 212">
                <a:extLst>
                  <a:ext uri="{FF2B5EF4-FFF2-40B4-BE49-F238E27FC236}">
                    <a16:creationId xmlns:a16="http://schemas.microsoft.com/office/drawing/2014/main" id="{1BE8A0F4-E2FA-4279-BDA3-0F3F28413814}"/>
                  </a:ext>
                </a:extLst>
              </p:cNvPr>
              <p:cNvSpPr/>
              <p:nvPr/>
            </p:nvSpPr>
            <p:spPr>
              <a:xfrm>
                <a:off x="4686592" y="2694762"/>
                <a:ext cx="1601769" cy="2061678"/>
              </a:xfrm>
              <a:custGeom>
                <a:avLst/>
                <a:gdLst>
                  <a:gd name="connsiteX0" fmla="*/ 1147789 w 1718175"/>
                  <a:gd name="connsiteY0" fmla="*/ 0 h 1761496"/>
                  <a:gd name="connsiteX1" fmla="*/ 1177755 w 1718175"/>
                  <a:gd name="connsiteY1" fmla="*/ 0 h 1761496"/>
                  <a:gd name="connsiteX2" fmla="*/ 1323984 w 1718175"/>
                  <a:gd name="connsiteY2" fmla="*/ 20976 h 1761496"/>
                  <a:gd name="connsiteX3" fmla="*/ 1403090 w 1718175"/>
                  <a:gd name="connsiteY3" fmla="*/ 64726 h 1761496"/>
                  <a:gd name="connsiteX4" fmla="*/ 1493586 w 1718175"/>
                  <a:gd name="connsiteY4" fmla="*/ 136641 h 1761496"/>
                  <a:gd name="connsiteX5" fmla="*/ 1583481 w 1718175"/>
                  <a:gd name="connsiteY5" fmla="*/ 209156 h 1761496"/>
                  <a:gd name="connsiteX6" fmla="*/ 1591271 w 1718175"/>
                  <a:gd name="connsiteY6" fmla="*/ 218145 h 1761496"/>
                  <a:gd name="connsiteX7" fmla="*/ 1692551 w 1718175"/>
                  <a:gd name="connsiteY7" fmla="*/ 380553 h 1761496"/>
                  <a:gd name="connsiteX8" fmla="*/ 1716521 w 1718175"/>
                  <a:gd name="connsiteY8" fmla="*/ 463258 h 1761496"/>
                  <a:gd name="connsiteX9" fmla="*/ 1710530 w 1718175"/>
                  <a:gd name="connsiteY9" fmla="*/ 498017 h 1761496"/>
                  <a:gd name="connsiteX10" fmla="*/ 1659591 w 1718175"/>
                  <a:gd name="connsiteY10" fmla="*/ 665219 h 1761496"/>
                  <a:gd name="connsiteX11" fmla="*/ 1646405 w 1718175"/>
                  <a:gd name="connsiteY11" fmla="*/ 777888 h 1761496"/>
                  <a:gd name="connsiteX12" fmla="*/ 1632621 w 1718175"/>
                  <a:gd name="connsiteY12" fmla="*/ 816843 h 1761496"/>
                  <a:gd name="connsiteX13" fmla="*/ 1607451 w 1718175"/>
                  <a:gd name="connsiteY13" fmla="*/ 933705 h 1761496"/>
                  <a:gd name="connsiteX14" fmla="*/ 1616440 w 1718175"/>
                  <a:gd name="connsiteY14" fmla="*/ 1067950 h 1761496"/>
                  <a:gd name="connsiteX15" fmla="*/ 1545125 w 1718175"/>
                  <a:gd name="connsiteY15" fmla="*/ 1138665 h 1761496"/>
                  <a:gd name="connsiteX16" fmla="*/ 1490589 w 1718175"/>
                  <a:gd name="connsiteY16" fmla="*/ 1180615 h 1761496"/>
                  <a:gd name="connsiteX17" fmla="*/ 1485195 w 1718175"/>
                  <a:gd name="connsiteY17" fmla="*/ 1194399 h 1761496"/>
                  <a:gd name="connsiteX18" fmla="*/ 1400096 w 1718175"/>
                  <a:gd name="connsiteY18" fmla="*/ 1260921 h 1761496"/>
                  <a:gd name="connsiteX19" fmla="*/ 1350354 w 1718175"/>
                  <a:gd name="connsiteY19" fmla="*/ 1308865 h 1761496"/>
                  <a:gd name="connsiteX20" fmla="*/ 1243079 w 1718175"/>
                  <a:gd name="connsiteY20" fmla="*/ 1353215 h 1761496"/>
                  <a:gd name="connsiteX21" fmla="*/ 1138800 w 1718175"/>
                  <a:gd name="connsiteY21" fmla="*/ 1301075 h 1761496"/>
                  <a:gd name="connsiteX22" fmla="*/ 1071080 w 1718175"/>
                  <a:gd name="connsiteY22" fmla="*/ 1305871 h 1761496"/>
                  <a:gd name="connsiteX23" fmla="*/ 1068083 w 1718175"/>
                  <a:gd name="connsiteY23" fmla="*/ 1359206 h 1761496"/>
                  <a:gd name="connsiteX24" fmla="*/ 1144194 w 1718175"/>
                  <a:gd name="connsiteY24" fmla="*/ 1435316 h 1761496"/>
                  <a:gd name="connsiteX25" fmla="*/ 1159774 w 1718175"/>
                  <a:gd name="connsiteY25" fmla="*/ 1504836 h 1761496"/>
                  <a:gd name="connsiteX26" fmla="*/ 1149590 w 1718175"/>
                  <a:gd name="connsiteY26" fmla="*/ 1526410 h 1761496"/>
                  <a:gd name="connsiteX27" fmla="*/ 1128614 w 1718175"/>
                  <a:gd name="connsiteY27" fmla="*/ 1649267 h 1761496"/>
                  <a:gd name="connsiteX28" fmla="*/ 1157109 w 1718175"/>
                  <a:gd name="connsiteY28" fmla="*/ 1761496 h 1761496"/>
                  <a:gd name="connsiteX29" fmla="*/ 0 w 1718175"/>
                  <a:gd name="connsiteY29" fmla="*/ 1761496 h 1761496"/>
                  <a:gd name="connsiteX30" fmla="*/ 4331 w 1718175"/>
                  <a:gd name="connsiteY30" fmla="*/ 1746952 h 1761496"/>
                  <a:gd name="connsiteX31" fmla="*/ 39090 w 1718175"/>
                  <a:gd name="connsiteY31" fmla="*/ 1699007 h 1761496"/>
                  <a:gd name="connsiteX32" fmla="*/ 239856 w 1718175"/>
                  <a:gd name="connsiteY32" fmla="*/ 1423931 h 1761496"/>
                  <a:gd name="connsiteX33" fmla="*/ 371701 w 1718175"/>
                  <a:gd name="connsiteY33" fmla="*/ 1246539 h 1761496"/>
                  <a:gd name="connsiteX34" fmla="*/ 423240 w 1718175"/>
                  <a:gd name="connsiteY34" fmla="*/ 1184210 h 1761496"/>
                  <a:gd name="connsiteX35" fmla="*/ 516732 w 1718175"/>
                  <a:gd name="connsiteY35" fmla="*/ 1010414 h 1761496"/>
                  <a:gd name="connsiteX36" fmla="*/ 588047 w 1718175"/>
                  <a:gd name="connsiteY36" fmla="*/ 975655 h 1761496"/>
                  <a:gd name="connsiteX37" fmla="*/ 632993 w 1718175"/>
                  <a:gd name="connsiteY37" fmla="*/ 962473 h 1761496"/>
                  <a:gd name="connsiteX38" fmla="*/ 670152 w 1718175"/>
                  <a:gd name="connsiteY38" fmla="*/ 831225 h 1761496"/>
                  <a:gd name="connsiteX39" fmla="*/ 688728 w 1718175"/>
                  <a:gd name="connsiteY39" fmla="*/ 647841 h 1761496"/>
                  <a:gd name="connsiteX40" fmla="*/ 716897 w 1718175"/>
                  <a:gd name="connsiteY40" fmla="*/ 474042 h 1761496"/>
                  <a:gd name="connsiteX41" fmla="*/ 795404 w 1718175"/>
                  <a:gd name="connsiteY41" fmla="*/ 250506 h 1761496"/>
                  <a:gd name="connsiteX42" fmla="*/ 889494 w 1718175"/>
                  <a:gd name="connsiteY42" fmla="*/ 124055 h 1761496"/>
                  <a:gd name="connsiteX43" fmla="*/ 1047708 w 1718175"/>
                  <a:gd name="connsiteY43" fmla="*/ 34761 h 1761496"/>
                  <a:gd name="connsiteX44" fmla="*/ 1147789 w 1718175"/>
                  <a:gd name="connsiteY44" fmla="*/ 0 h 1761496"/>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4331 w 1718175"/>
                  <a:gd name="connsiteY30" fmla="*/ 1746952 h 2061678"/>
                  <a:gd name="connsiteX31" fmla="*/ 39090 w 1718175"/>
                  <a:gd name="connsiteY31" fmla="*/ 1699007 h 2061678"/>
                  <a:gd name="connsiteX32" fmla="*/ 239856 w 1718175"/>
                  <a:gd name="connsiteY32" fmla="*/ 1423931 h 2061678"/>
                  <a:gd name="connsiteX33" fmla="*/ 371701 w 1718175"/>
                  <a:gd name="connsiteY33" fmla="*/ 1246539 h 2061678"/>
                  <a:gd name="connsiteX34" fmla="*/ 423240 w 1718175"/>
                  <a:gd name="connsiteY34" fmla="*/ 1184210 h 2061678"/>
                  <a:gd name="connsiteX35" fmla="*/ 516732 w 1718175"/>
                  <a:gd name="connsiteY35" fmla="*/ 1010414 h 2061678"/>
                  <a:gd name="connsiteX36" fmla="*/ 588047 w 1718175"/>
                  <a:gd name="connsiteY36" fmla="*/ 975655 h 2061678"/>
                  <a:gd name="connsiteX37" fmla="*/ 632993 w 1718175"/>
                  <a:gd name="connsiteY37" fmla="*/ 962473 h 2061678"/>
                  <a:gd name="connsiteX38" fmla="*/ 670152 w 1718175"/>
                  <a:gd name="connsiteY38" fmla="*/ 831225 h 2061678"/>
                  <a:gd name="connsiteX39" fmla="*/ 688728 w 1718175"/>
                  <a:gd name="connsiteY39" fmla="*/ 647841 h 2061678"/>
                  <a:gd name="connsiteX40" fmla="*/ 716897 w 1718175"/>
                  <a:gd name="connsiteY40" fmla="*/ 474042 h 2061678"/>
                  <a:gd name="connsiteX41" fmla="*/ 795404 w 1718175"/>
                  <a:gd name="connsiteY41" fmla="*/ 250506 h 2061678"/>
                  <a:gd name="connsiteX42" fmla="*/ 889494 w 1718175"/>
                  <a:gd name="connsiteY42" fmla="*/ 124055 h 2061678"/>
                  <a:gd name="connsiteX43" fmla="*/ 1047708 w 1718175"/>
                  <a:gd name="connsiteY43" fmla="*/ 34761 h 2061678"/>
                  <a:gd name="connsiteX44" fmla="*/ 1147789 w 1718175"/>
                  <a:gd name="connsiteY44" fmla="*/ 0 h 2061678"/>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39090 w 1718175"/>
                  <a:gd name="connsiteY30" fmla="*/ 1699007 h 2061678"/>
                  <a:gd name="connsiteX31" fmla="*/ 239856 w 1718175"/>
                  <a:gd name="connsiteY31" fmla="*/ 1423931 h 2061678"/>
                  <a:gd name="connsiteX32" fmla="*/ 371701 w 1718175"/>
                  <a:gd name="connsiteY32" fmla="*/ 1246539 h 2061678"/>
                  <a:gd name="connsiteX33" fmla="*/ 423240 w 1718175"/>
                  <a:gd name="connsiteY33" fmla="*/ 1184210 h 2061678"/>
                  <a:gd name="connsiteX34" fmla="*/ 516732 w 1718175"/>
                  <a:gd name="connsiteY34" fmla="*/ 1010414 h 2061678"/>
                  <a:gd name="connsiteX35" fmla="*/ 588047 w 1718175"/>
                  <a:gd name="connsiteY35" fmla="*/ 975655 h 2061678"/>
                  <a:gd name="connsiteX36" fmla="*/ 632993 w 1718175"/>
                  <a:gd name="connsiteY36" fmla="*/ 962473 h 2061678"/>
                  <a:gd name="connsiteX37" fmla="*/ 670152 w 1718175"/>
                  <a:gd name="connsiteY37" fmla="*/ 831225 h 2061678"/>
                  <a:gd name="connsiteX38" fmla="*/ 688728 w 1718175"/>
                  <a:gd name="connsiteY38" fmla="*/ 647841 h 2061678"/>
                  <a:gd name="connsiteX39" fmla="*/ 716897 w 1718175"/>
                  <a:gd name="connsiteY39" fmla="*/ 474042 h 2061678"/>
                  <a:gd name="connsiteX40" fmla="*/ 795404 w 1718175"/>
                  <a:gd name="connsiteY40" fmla="*/ 250506 h 2061678"/>
                  <a:gd name="connsiteX41" fmla="*/ 889494 w 1718175"/>
                  <a:gd name="connsiteY41" fmla="*/ 124055 h 2061678"/>
                  <a:gd name="connsiteX42" fmla="*/ 1047708 w 1718175"/>
                  <a:gd name="connsiteY42" fmla="*/ 34761 h 2061678"/>
                  <a:gd name="connsiteX43" fmla="*/ 1147789 w 1718175"/>
                  <a:gd name="connsiteY43" fmla="*/ 0 h 2061678"/>
                  <a:gd name="connsiteX0" fmla="*/ 1108699 w 1679085"/>
                  <a:gd name="connsiteY0" fmla="*/ 0 h 2061678"/>
                  <a:gd name="connsiteX1" fmla="*/ 1138665 w 1679085"/>
                  <a:gd name="connsiteY1" fmla="*/ 0 h 2061678"/>
                  <a:gd name="connsiteX2" fmla="*/ 1284894 w 1679085"/>
                  <a:gd name="connsiteY2" fmla="*/ 20976 h 2061678"/>
                  <a:gd name="connsiteX3" fmla="*/ 1364000 w 1679085"/>
                  <a:gd name="connsiteY3" fmla="*/ 64726 h 2061678"/>
                  <a:gd name="connsiteX4" fmla="*/ 1454496 w 1679085"/>
                  <a:gd name="connsiteY4" fmla="*/ 136641 h 2061678"/>
                  <a:gd name="connsiteX5" fmla="*/ 1544391 w 1679085"/>
                  <a:gd name="connsiteY5" fmla="*/ 209156 h 2061678"/>
                  <a:gd name="connsiteX6" fmla="*/ 1552181 w 1679085"/>
                  <a:gd name="connsiteY6" fmla="*/ 218145 h 2061678"/>
                  <a:gd name="connsiteX7" fmla="*/ 1653461 w 1679085"/>
                  <a:gd name="connsiteY7" fmla="*/ 380553 h 2061678"/>
                  <a:gd name="connsiteX8" fmla="*/ 1677431 w 1679085"/>
                  <a:gd name="connsiteY8" fmla="*/ 463258 h 2061678"/>
                  <a:gd name="connsiteX9" fmla="*/ 1671440 w 1679085"/>
                  <a:gd name="connsiteY9" fmla="*/ 498017 h 2061678"/>
                  <a:gd name="connsiteX10" fmla="*/ 1620501 w 1679085"/>
                  <a:gd name="connsiteY10" fmla="*/ 665219 h 2061678"/>
                  <a:gd name="connsiteX11" fmla="*/ 1607315 w 1679085"/>
                  <a:gd name="connsiteY11" fmla="*/ 777888 h 2061678"/>
                  <a:gd name="connsiteX12" fmla="*/ 1593531 w 1679085"/>
                  <a:gd name="connsiteY12" fmla="*/ 816843 h 2061678"/>
                  <a:gd name="connsiteX13" fmla="*/ 1568361 w 1679085"/>
                  <a:gd name="connsiteY13" fmla="*/ 933705 h 2061678"/>
                  <a:gd name="connsiteX14" fmla="*/ 1577350 w 1679085"/>
                  <a:gd name="connsiteY14" fmla="*/ 1067950 h 2061678"/>
                  <a:gd name="connsiteX15" fmla="*/ 1506035 w 1679085"/>
                  <a:gd name="connsiteY15" fmla="*/ 1138665 h 2061678"/>
                  <a:gd name="connsiteX16" fmla="*/ 1451499 w 1679085"/>
                  <a:gd name="connsiteY16" fmla="*/ 1180615 h 2061678"/>
                  <a:gd name="connsiteX17" fmla="*/ 1446105 w 1679085"/>
                  <a:gd name="connsiteY17" fmla="*/ 1194399 h 2061678"/>
                  <a:gd name="connsiteX18" fmla="*/ 1361006 w 1679085"/>
                  <a:gd name="connsiteY18" fmla="*/ 1260921 h 2061678"/>
                  <a:gd name="connsiteX19" fmla="*/ 1311264 w 1679085"/>
                  <a:gd name="connsiteY19" fmla="*/ 1308865 h 2061678"/>
                  <a:gd name="connsiteX20" fmla="*/ 1203989 w 1679085"/>
                  <a:gd name="connsiteY20" fmla="*/ 1353215 h 2061678"/>
                  <a:gd name="connsiteX21" fmla="*/ 1099710 w 1679085"/>
                  <a:gd name="connsiteY21" fmla="*/ 1301075 h 2061678"/>
                  <a:gd name="connsiteX22" fmla="*/ 1031990 w 1679085"/>
                  <a:gd name="connsiteY22" fmla="*/ 1305871 h 2061678"/>
                  <a:gd name="connsiteX23" fmla="*/ 1028993 w 1679085"/>
                  <a:gd name="connsiteY23" fmla="*/ 1359206 h 2061678"/>
                  <a:gd name="connsiteX24" fmla="*/ 1105104 w 1679085"/>
                  <a:gd name="connsiteY24" fmla="*/ 1435316 h 2061678"/>
                  <a:gd name="connsiteX25" fmla="*/ 1120684 w 1679085"/>
                  <a:gd name="connsiteY25" fmla="*/ 1504836 h 2061678"/>
                  <a:gd name="connsiteX26" fmla="*/ 1110500 w 1679085"/>
                  <a:gd name="connsiteY26" fmla="*/ 1526410 h 2061678"/>
                  <a:gd name="connsiteX27" fmla="*/ 1089524 w 1679085"/>
                  <a:gd name="connsiteY27" fmla="*/ 1649267 h 2061678"/>
                  <a:gd name="connsiteX28" fmla="*/ 1131136 w 1679085"/>
                  <a:gd name="connsiteY28" fmla="*/ 2061678 h 2061678"/>
                  <a:gd name="connsiteX29" fmla="*/ 0 w 1679085"/>
                  <a:gd name="connsiteY29" fmla="*/ 1699007 h 2061678"/>
                  <a:gd name="connsiteX30" fmla="*/ 200766 w 1679085"/>
                  <a:gd name="connsiteY30" fmla="*/ 1423931 h 2061678"/>
                  <a:gd name="connsiteX31" fmla="*/ 332611 w 1679085"/>
                  <a:gd name="connsiteY31" fmla="*/ 1246539 h 2061678"/>
                  <a:gd name="connsiteX32" fmla="*/ 384150 w 1679085"/>
                  <a:gd name="connsiteY32" fmla="*/ 1184210 h 2061678"/>
                  <a:gd name="connsiteX33" fmla="*/ 477642 w 1679085"/>
                  <a:gd name="connsiteY33" fmla="*/ 1010414 h 2061678"/>
                  <a:gd name="connsiteX34" fmla="*/ 548957 w 1679085"/>
                  <a:gd name="connsiteY34" fmla="*/ 975655 h 2061678"/>
                  <a:gd name="connsiteX35" fmla="*/ 593903 w 1679085"/>
                  <a:gd name="connsiteY35" fmla="*/ 962473 h 2061678"/>
                  <a:gd name="connsiteX36" fmla="*/ 631062 w 1679085"/>
                  <a:gd name="connsiteY36" fmla="*/ 831225 h 2061678"/>
                  <a:gd name="connsiteX37" fmla="*/ 649638 w 1679085"/>
                  <a:gd name="connsiteY37" fmla="*/ 647841 h 2061678"/>
                  <a:gd name="connsiteX38" fmla="*/ 677807 w 1679085"/>
                  <a:gd name="connsiteY38" fmla="*/ 474042 h 2061678"/>
                  <a:gd name="connsiteX39" fmla="*/ 756314 w 1679085"/>
                  <a:gd name="connsiteY39" fmla="*/ 250506 h 2061678"/>
                  <a:gd name="connsiteX40" fmla="*/ 850404 w 1679085"/>
                  <a:gd name="connsiteY40" fmla="*/ 124055 h 2061678"/>
                  <a:gd name="connsiteX41" fmla="*/ 1008618 w 1679085"/>
                  <a:gd name="connsiteY41" fmla="*/ 34761 h 2061678"/>
                  <a:gd name="connsiteX42" fmla="*/ 1108699 w 1679085"/>
                  <a:gd name="connsiteY42" fmla="*/ 0 h 2061678"/>
                  <a:gd name="connsiteX0" fmla="*/ 1031383 w 1601769"/>
                  <a:gd name="connsiteY0" fmla="*/ 0 h 2061678"/>
                  <a:gd name="connsiteX1" fmla="*/ 1061349 w 1601769"/>
                  <a:gd name="connsiteY1" fmla="*/ 0 h 2061678"/>
                  <a:gd name="connsiteX2" fmla="*/ 1207578 w 1601769"/>
                  <a:gd name="connsiteY2" fmla="*/ 20976 h 2061678"/>
                  <a:gd name="connsiteX3" fmla="*/ 1286684 w 1601769"/>
                  <a:gd name="connsiteY3" fmla="*/ 64726 h 2061678"/>
                  <a:gd name="connsiteX4" fmla="*/ 1377180 w 1601769"/>
                  <a:gd name="connsiteY4" fmla="*/ 136641 h 2061678"/>
                  <a:gd name="connsiteX5" fmla="*/ 1467075 w 1601769"/>
                  <a:gd name="connsiteY5" fmla="*/ 209156 h 2061678"/>
                  <a:gd name="connsiteX6" fmla="*/ 1474865 w 1601769"/>
                  <a:gd name="connsiteY6" fmla="*/ 218145 h 2061678"/>
                  <a:gd name="connsiteX7" fmla="*/ 1576145 w 1601769"/>
                  <a:gd name="connsiteY7" fmla="*/ 380553 h 2061678"/>
                  <a:gd name="connsiteX8" fmla="*/ 1600115 w 1601769"/>
                  <a:gd name="connsiteY8" fmla="*/ 463258 h 2061678"/>
                  <a:gd name="connsiteX9" fmla="*/ 1594124 w 1601769"/>
                  <a:gd name="connsiteY9" fmla="*/ 498017 h 2061678"/>
                  <a:gd name="connsiteX10" fmla="*/ 1543185 w 1601769"/>
                  <a:gd name="connsiteY10" fmla="*/ 665219 h 2061678"/>
                  <a:gd name="connsiteX11" fmla="*/ 1529999 w 1601769"/>
                  <a:gd name="connsiteY11" fmla="*/ 777888 h 2061678"/>
                  <a:gd name="connsiteX12" fmla="*/ 1516215 w 1601769"/>
                  <a:gd name="connsiteY12" fmla="*/ 816843 h 2061678"/>
                  <a:gd name="connsiteX13" fmla="*/ 1491045 w 1601769"/>
                  <a:gd name="connsiteY13" fmla="*/ 933705 h 2061678"/>
                  <a:gd name="connsiteX14" fmla="*/ 1500034 w 1601769"/>
                  <a:gd name="connsiteY14" fmla="*/ 1067950 h 2061678"/>
                  <a:gd name="connsiteX15" fmla="*/ 1428719 w 1601769"/>
                  <a:gd name="connsiteY15" fmla="*/ 1138665 h 2061678"/>
                  <a:gd name="connsiteX16" fmla="*/ 1374183 w 1601769"/>
                  <a:gd name="connsiteY16" fmla="*/ 1180615 h 2061678"/>
                  <a:gd name="connsiteX17" fmla="*/ 1368789 w 1601769"/>
                  <a:gd name="connsiteY17" fmla="*/ 1194399 h 2061678"/>
                  <a:gd name="connsiteX18" fmla="*/ 1283690 w 1601769"/>
                  <a:gd name="connsiteY18" fmla="*/ 1260921 h 2061678"/>
                  <a:gd name="connsiteX19" fmla="*/ 1233948 w 1601769"/>
                  <a:gd name="connsiteY19" fmla="*/ 1308865 h 2061678"/>
                  <a:gd name="connsiteX20" fmla="*/ 1126673 w 1601769"/>
                  <a:gd name="connsiteY20" fmla="*/ 1353215 h 2061678"/>
                  <a:gd name="connsiteX21" fmla="*/ 1022394 w 1601769"/>
                  <a:gd name="connsiteY21" fmla="*/ 1301075 h 2061678"/>
                  <a:gd name="connsiteX22" fmla="*/ 954674 w 1601769"/>
                  <a:gd name="connsiteY22" fmla="*/ 1305871 h 2061678"/>
                  <a:gd name="connsiteX23" fmla="*/ 951677 w 1601769"/>
                  <a:gd name="connsiteY23" fmla="*/ 1359206 h 2061678"/>
                  <a:gd name="connsiteX24" fmla="*/ 1027788 w 1601769"/>
                  <a:gd name="connsiteY24" fmla="*/ 1435316 h 2061678"/>
                  <a:gd name="connsiteX25" fmla="*/ 1043368 w 1601769"/>
                  <a:gd name="connsiteY25" fmla="*/ 1504836 h 2061678"/>
                  <a:gd name="connsiteX26" fmla="*/ 1033184 w 1601769"/>
                  <a:gd name="connsiteY26" fmla="*/ 1526410 h 2061678"/>
                  <a:gd name="connsiteX27" fmla="*/ 1012208 w 1601769"/>
                  <a:gd name="connsiteY27" fmla="*/ 1649267 h 2061678"/>
                  <a:gd name="connsiteX28" fmla="*/ 1053820 w 1601769"/>
                  <a:gd name="connsiteY28" fmla="*/ 2061678 h 2061678"/>
                  <a:gd name="connsiteX29" fmla="*/ 0 w 1601769"/>
                  <a:gd name="connsiteY29" fmla="*/ 1590059 h 2061678"/>
                  <a:gd name="connsiteX30" fmla="*/ 123450 w 1601769"/>
                  <a:gd name="connsiteY30" fmla="*/ 1423931 h 2061678"/>
                  <a:gd name="connsiteX31" fmla="*/ 255295 w 1601769"/>
                  <a:gd name="connsiteY31" fmla="*/ 1246539 h 2061678"/>
                  <a:gd name="connsiteX32" fmla="*/ 306834 w 1601769"/>
                  <a:gd name="connsiteY32" fmla="*/ 1184210 h 2061678"/>
                  <a:gd name="connsiteX33" fmla="*/ 400326 w 1601769"/>
                  <a:gd name="connsiteY33" fmla="*/ 1010414 h 2061678"/>
                  <a:gd name="connsiteX34" fmla="*/ 471641 w 1601769"/>
                  <a:gd name="connsiteY34" fmla="*/ 975655 h 2061678"/>
                  <a:gd name="connsiteX35" fmla="*/ 516587 w 1601769"/>
                  <a:gd name="connsiteY35" fmla="*/ 962473 h 2061678"/>
                  <a:gd name="connsiteX36" fmla="*/ 553746 w 1601769"/>
                  <a:gd name="connsiteY36" fmla="*/ 831225 h 2061678"/>
                  <a:gd name="connsiteX37" fmla="*/ 572322 w 1601769"/>
                  <a:gd name="connsiteY37" fmla="*/ 647841 h 2061678"/>
                  <a:gd name="connsiteX38" fmla="*/ 600491 w 1601769"/>
                  <a:gd name="connsiteY38" fmla="*/ 474042 h 2061678"/>
                  <a:gd name="connsiteX39" fmla="*/ 678998 w 1601769"/>
                  <a:gd name="connsiteY39" fmla="*/ 250506 h 2061678"/>
                  <a:gd name="connsiteX40" fmla="*/ 773088 w 1601769"/>
                  <a:gd name="connsiteY40" fmla="*/ 124055 h 2061678"/>
                  <a:gd name="connsiteX41" fmla="*/ 931302 w 1601769"/>
                  <a:gd name="connsiteY41" fmla="*/ 34761 h 2061678"/>
                  <a:gd name="connsiteX42" fmla="*/ 1031383 w 1601769"/>
                  <a:gd name="connsiteY42" fmla="*/ 0 h 20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01769" h="2061678">
                    <a:moveTo>
                      <a:pt x="1031383" y="0"/>
                    </a:moveTo>
                    <a:lnTo>
                      <a:pt x="1061349" y="0"/>
                    </a:lnTo>
                    <a:cubicBezTo>
                      <a:pt x="1110493" y="6591"/>
                      <a:pt x="1159633" y="11985"/>
                      <a:pt x="1207578" y="20976"/>
                    </a:cubicBezTo>
                    <a:cubicBezTo>
                      <a:pt x="1238743" y="28166"/>
                      <a:pt x="1265708" y="38356"/>
                      <a:pt x="1286684" y="64726"/>
                    </a:cubicBezTo>
                    <a:cubicBezTo>
                      <a:pt x="1310659" y="95291"/>
                      <a:pt x="1341220" y="119262"/>
                      <a:pt x="1377180" y="136641"/>
                    </a:cubicBezTo>
                    <a:cubicBezTo>
                      <a:pt x="1411938" y="153420"/>
                      <a:pt x="1443701" y="176792"/>
                      <a:pt x="1467075" y="209156"/>
                    </a:cubicBezTo>
                    <a:cubicBezTo>
                      <a:pt x="1469471" y="212151"/>
                      <a:pt x="1471870" y="215746"/>
                      <a:pt x="1474865" y="218145"/>
                    </a:cubicBezTo>
                    <a:cubicBezTo>
                      <a:pt x="1529999" y="258897"/>
                      <a:pt x="1544981" y="325418"/>
                      <a:pt x="1576145" y="380553"/>
                    </a:cubicBezTo>
                    <a:cubicBezTo>
                      <a:pt x="1589929" y="404527"/>
                      <a:pt x="1591130" y="435687"/>
                      <a:pt x="1600115" y="463258"/>
                    </a:cubicBezTo>
                    <a:cubicBezTo>
                      <a:pt x="1603715" y="475243"/>
                      <a:pt x="1601316" y="488427"/>
                      <a:pt x="1594124" y="498017"/>
                    </a:cubicBezTo>
                    <a:cubicBezTo>
                      <a:pt x="1556369" y="547757"/>
                      <a:pt x="1553371" y="607689"/>
                      <a:pt x="1543185" y="665219"/>
                    </a:cubicBezTo>
                    <a:cubicBezTo>
                      <a:pt x="1536590" y="702377"/>
                      <a:pt x="1533596" y="740132"/>
                      <a:pt x="1529999" y="777888"/>
                    </a:cubicBezTo>
                    <a:cubicBezTo>
                      <a:pt x="1528800" y="792272"/>
                      <a:pt x="1524005" y="804858"/>
                      <a:pt x="1516215" y="816843"/>
                    </a:cubicBezTo>
                    <a:cubicBezTo>
                      <a:pt x="1492244" y="852199"/>
                      <a:pt x="1485054" y="891155"/>
                      <a:pt x="1491045" y="933705"/>
                    </a:cubicBezTo>
                    <a:cubicBezTo>
                      <a:pt x="1497040" y="978053"/>
                      <a:pt x="1501835" y="1023000"/>
                      <a:pt x="1500034" y="1067950"/>
                    </a:cubicBezTo>
                    <a:cubicBezTo>
                      <a:pt x="1497640" y="1120085"/>
                      <a:pt x="1480259" y="1137466"/>
                      <a:pt x="1428719" y="1138665"/>
                    </a:cubicBezTo>
                    <a:cubicBezTo>
                      <a:pt x="1390964" y="1139265"/>
                      <a:pt x="1386769" y="1142860"/>
                      <a:pt x="1374183" y="1180615"/>
                    </a:cubicBezTo>
                    <a:cubicBezTo>
                      <a:pt x="1372985" y="1185410"/>
                      <a:pt x="1372384" y="1192600"/>
                      <a:pt x="1368789" y="1194399"/>
                    </a:cubicBezTo>
                    <a:cubicBezTo>
                      <a:pt x="1335229" y="1209981"/>
                      <a:pt x="1318449" y="1247736"/>
                      <a:pt x="1283690" y="1260921"/>
                    </a:cubicBezTo>
                    <a:cubicBezTo>
                      <a:pt x="1259718" y="1270510"/>
                      <a:pt x="1244134" y="1284895"/>
                      <a:pt x="1233948" y="1308865"/>
                    </a:cubicBezTo>
                    <a:cubicBezTo>
                      <a:pt x="1212974" y="1358011"/>
                      <a:pt x="1178213" y="1372390"/>
                      <a:pt x="1126673" y="1353215"/>
                    </a:cubicBezTo>
                    <a:cubicBezTo>
                      <a:pt x="1090117" y="1339431"/>
                      <a:pt x="1055957" y="1321451"/>
                      <a:pt x="1022394" y="1301075"/>
                    </a:cubicBezTo>
                    <a:cubicBezTo>
                      <a:pt x="994228" y="1283696"/>
                      <a:pt x="976248" y="1286092"/>
                      <a:pt x="954674" y="1305871"/>
                    </a:cubicBezTo>
                    <a:cubicBezTo>
                      <a:pt x="933698" y="1325046"/>
                      <a:pt x="932502" y="1337631"/>
                      <a:pt x="951677" y="1359206"/>
                    </a:cubicBezTo>
                    <a:cubicBezTo>
                      <a:pt x="975648" y="1386176"/>
                      <a:pt x="1000222" y="1411946"/>
                      <a:pt x="1027788" y="1435316"/>
                    </a:cubicBezTo>
                    <a:cubicBezTo>
                      <a:pt x="1051762" y="1455696"/>
                      <a:pt x="1054158" y="1477867"/>
                      <a:pt x="1043368" y="1504836"/>
                    </a:cubicBezTo>
                    <a:cubicBezTo>
                      <a:pt x="1040373" y="1512027"/>
                      <a:pt x="1038578" y="1520416"/>
                      <a:pt x="1033184" y="1526410"/>
                    </a:cubicBezTo>
                    <a:cubicBezTo>
                      <a:pt x="1001418" y="1563567"/>
                      <a:pt x="1007412" y="1606716"/>
                      <a:pt x="1012208" y="1649267"/>
                    </a:cubicBezTo>
                    <a:lnTo>
                      <a:pt x="1053820" y="2061678"/>
                    </a:lnTo>
                    <a:lnTo>
                      <a:pt x="0" y="1590059"/>
                    </a:lnTo>
                    <a:cubicBezTo>
                      <a:pt x="80906" y="1508554"/>
                      <a:pt x="66514" y="1522815"/>
                      <a:pt x="123450" y="1423931"/>
                    </a:cubicBezTo>
                    <a:cubicBezTo>
                      <a:pt x="160006" y="1359206"/>
                      <a:pt x="210945" y="1305871"/>
                      <a:pt x="255295" y="1246539"/>
                    </a:cubicBezTo>
                    <a:cubicBezTo>
                      <a:pt x="271476" y="1224965"/>
                      <a:pt x="288256" y="1203390"/>
                      <a:pt x="306834" y="1184210"/>
                    </a:cubicBezTo>
                    <a:cubicBezTo>
                      <a:pt x="354781" y="1135070"/>
                      <a:pt x="384746" y="1076939"/>
                      <a:pt x="400326" y="1010414"/>
                    </a:cubicBezTo>
                    <a:cubicBezTo>
                      <a:pt x="408716" y="972659"/>
                      <a:pt x="438081" y="958278"/>
                      <a:pt x="471641" y="975655"/>
                    </a:cubicBezTo>
                    <a:cubicBezTo>
                      <a:pt x="494416" y="987044"/>
                      <a:pt x="506401" y="978653"/>
                      <a:pt x="516587" y="962473"/>
                    </a:cubicBezTo>
                    <a:cubicBezTo>
                      <a:pt x="541760" y="922919"/>
                      <a:pt x="563932" y="882764"/>
                      <a:pt x="553746" y="831225"/>
                    </a:cubicBezTo>
                    <a:cubicBezTo>
                      <a:pt x="541760" y="768899"/>
                      <a:pt x="559136" y="707768"/>
                      <a:pt x="572322" y="647841"/>
                    </a:cubicBezTo>
                    <a:cubicBezTo>
                      <a:pt x="585506" y="590308"/>
                      <a:pt x="595696" y="532177"/>
                      <a:pt x="600491" y="474042"/>
                    </a:cubicBezTo>
                    <a:cubicBezTo>
                      <a:pt x="607681" y="391941"/>
                      <a:pt x="643042" y="321821"/>
                      <a:pt x="678998" y="250506"/>
                    </a:cubicBezTo>
                    <a:cubicBezTo>
                      <a:pt x="702972" y="202562"/>
                      <a:pt x="732937" y="158816"/>
                      <a:pt x="773088" y="124055"/>
                    </a:cubicBezTo>
                    <a:cubicBezTo>
                      <a:pt x="819232" y="83901"/>
                      <a:pt x="871372" y="52140"/>
                      <a:pt x="931302" y="34761"/>
                    </a:cubicBezTo>
                    <a:cubicBezTo>
                      <a:pt x="964863" y="24571"/>
                      <a:pt x="997823" y="11385"/>
                      <a:pt x="1031383" y="0"/>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a:p>
            </p:txBody>
          </p:sp>
          <p:sp>
            <p:nvSpPr>
              <p:cNvPr id="214" name="Freeform: Shape 213">
                <a:extLst>
                  <a:ext uri="{FF2B5EF4-FFF2-40B4-BE49-F238E27FC236}">
                    <a16:creationId xmlns:a16="http://schemas.microsoft.com/office/drawing/2014/main" id="{BF27E3EA-3BCA-45F4-BE9D-BD8D46AF61D9}"/>
                  </a:ext>
                </a:extLst>
              </p:cNvPr>
              <p:cNvSpPr/>
              <p:nvPr/>
            </p:nvSpPr>
            <p:spPr>
              <a:xfrm rot="2820233">
                <a:off x="5506105" y="3406449"/>
                <a:ext cx="745360" cy="566397"/>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DBB99DAE-8EEB-4E56-98B1-B24A6FB3C8BE}"/>
                </a:ext>
              </a:extLst>
            </p:cNvPr>
            <p:cNvGrpSpPr/>
            <p:nvPr userDrawn="1"/>
          </p:nvGrpSpPr>
          <p:grpSpPr>
            <a:xfrm flipH="1">
              <a:off x="3776796" y="5523669"/>
              <a:ext cx="1129948" cy="1348933"/>
              <a:chOff x="10147532" y="2223810"/>
              <a:chExt cx="1656312" cy="1977308"/>
            </a:xfrm>
          </p:grpSpPr>
          <p:sp>
            <p:nvSpPr>
              <p:cNvPr id="216" name="Freeform: Shape 215">
                <a:extLst>
                  <a:ext uri="{FF2B5EF4-FFF2-40B4-BE49-F238E27FC236}">
                    <a16:creationId xmlns:a16="http://schemas.microsoft.com/office/drawing/2014/main" id="{BA4711BE-407E-4555-AAAA-BE5B6437FAE9}"/>
                  </a:ext>
                </a:extLst>
              </p:cNvPr>
              <p:cNvSpPr/>
              <p:nvPr/>
            </p:nvSpPr>
            <p:spPr>
              <a:xfrm>
                <a:off x="10147532" y="2223810"/>
                <a:ext cx="1656312" cy="1977308"/>
              </a:xfrm>
              <a:custGeom>
                <a:avLst/>
                <a:gdLst>
                  <a:gd name="connsiteX0" fmla="*/ 288416 w 491972"/>
                  <a:gd name="connsiteY0" fmla="*/ 749 h 587317"/>
                  <a:gd name="connsiteX1" fmla="*/ 307515 w 491972"/>
                  <a:gd name="connsiteY1" fmla="*/ 9245 h 587317"/>
                  <a:gd name="connsiteX2" fmla="*/ 315618 w 491972"/>
                  <a:gd name="connsiteY2" fmla="*/ 11065 h 587317"/>
                  <a:gd name="connsiteX3" fmla="*/ 330088 w 491972"/>
                  <a:gd name="connsiteY3" fmla="*/ 12279 h 587317"/>
                  <a:gd name="connsiteX4" fmla="*/ 364236 w 491972"/>
                  <a:gd name="connsiteY4" fmla="*/ 25022 h 587317"/>
                  <a:gd name="connsiteX5" fmla="*/ 398385 w 491972"/>
                  <a:gd name="connsiteY5" fmla="*/ 38372 h 587317"/>
                  <a:gd name="connsiteX6" fmla="*/ 413433 w 491972"/>
                  <a:gd name="connsiteY6" fmla="*/ 49902 h 587317"/>
                  <a:gd name="connsiteX7" fmla="*/ 431375 w 491972"/>
                  <a:gd name="connsiteY7" fmla="*/ 61432 h 587317"/>
                  <a:gd name="connsiteX8" fmla="*/ 444108 w 491972"/>
                  <a:gd name="connsiteY8" fmla="*/ 79030 h 587317"/>
                  <a:gd name="connsiteX9" fmla="*/ 451054 w 491972"/>
                  <a:gd name="connsiteY9" fmla="*/ 84491 h 587317"/>
                  <a:gd name="connsiteX10" fmla="*/ 488096 w 491972"/>
                  <a:gd name="connsiteY10" fmla="*/ 119687 h 587317"/>
                  <a:gd name="connsiteX11" fmla="*/ 488096 w 491972"/>
                  <a:gd name="connsiteY11" fmla="*/ 133037 h 587317"/>
                  <a:gd name="connsiteX12" fmla="*/ 486360 w 491972"/>
                  <a:gd name="connsiteY12" fmla="*/ 145780 h 587317"/>
                  <a:gd name="connsiteX13" fmla="*/ 491569 w 491972"/>
                  <a:gd name="connsiteY13" fmla="*/ 157917 h 587317"/>
                  <a:gd name="connsiteX14" fmla="*/ 482887 w 491972"/>
                  <a:gd name="connsiteY14" fmla="*/ 165199 h 587317"/>
                  <a:gd name="connsiteX15" fmla="*/ 477099 w 491972"/>
                  <a:gd name="connsiteY15" fmla="*/ 165805 h 587317"/>
                  <a:gd name="connsiteX16" fmla="*/ 452211 w 491972"/>
                  <a:gd name="connsiteY16" fmla="*/ 176122 h 587317"/>
                  <a:gd name="connsiteX17" fmla="*/ 449318 w 491972"/>
                  <a:gd name="connsiteY17" fmla="*/ 178549 h 587317"/>
                  <a:gd name="connsiteX18" fmla="*/ 445266 w 491972"/>
                  <a:gd name="connsiteY18" fmla="*/ 201001 h 587317"/>
                  <a:gd name="connsiteX19" fmla="*/ 436005 w 491972"/>
                  <a:gd name="connsiteY19" fmla="*/ 253188 h 587317"/>
                  <a:gd name="connsiteX20" fmla="*/ 438321 w 491972"/>
                  <a:gd name="connsiteY20" fmla="*/ 263504 h 587317"/>
                  <a:gd name="connsiteX21" fmla="*/ 455106 w 491972"/>
                  <a:gd name="connsiteY21" fmla="*/ 305982 h 587317"/>
                  <a:gd name="connsiteX22" fmla="*/ 453948 w 491972"/>
                  <a:gd name="connsiteY22" fmla="*/ 326614 h 587317"/>
                  <a:gd name="connsiteX23" fmla="*/ 440057 w 491972"/>
                  <a:gd name="connsiteY23" fmla="*/ 336930 h 587317"/>
                  <a:gd name="connsiteX24" fmla="*/ 417484 w 491972"/>
                  <a:gd name="connsiteY24" fmla="*/ 356348 h 587317"/>
                  <a:gd name="connsiteX25" fmla="*/ 416327 w 491972"/>
                  <a:gd name="connsiteY25" fmla="*/ 361203 h 587317"/>
                  <a:gd name="connsiteX26" fmla="*/ 402436 w 491972"/>
                  <a:gd name="connsiteY26" fmla="*/ 381835 h 587317"/>
                  <a:gd name="connsiteX27" fmla="*/ 389703 w 491972"/>
                  <a:gd name="connsiteY27" fmla="*/ 405501 h 587317"/>
                  <a:gd name="connsiteX28" fmla="*/ 358448 w 491972"/>
                  <a:gd name="connsiteY28" fmla="*/ 438270 h 587317"/>
                  <a:gd name="connsiteX29" fmla="*/ 323143 w 491972"/>
                  <a:gd name="connsiteY29" fmla="*/ 427347 h 587317"/>
                  <a:gd name="connsiteX30" fmla="*/ 299991 w 491972"/>
                  <a:gd name="connsiteY30" fmla="*/ 415817 h 587317"/>
                  <a:gd name="connsiteX31" fmla="*/ 295361 w 491972"/>
                  <a:gd name="connsiteY31" fmla="*/ 417031 h 587317"/>
                  <a:gd name="connsiteX32" fmla="*/ 295361 w 491972"/>
                  <a:gd name="connsiteY32" fmla="*/ 421885 h 587317"/>
                  <a:gd name="connsiteX33" fmla="*/ 302885 w 491972"/>
                  <a:gd name="connsiteY33" fmla="*/ 432808 h 587317"/>
                  <a:gd name="connsiteX34" fmla="*/ 351503 w 491972"/>
                  <a:gd name="connsiteY34" fmla="*/ 494704 h 587317"/>
                  <a:gd name="connsiteX35" fmla="*/ 356133 w 491972"/>
                  <a:gd name="connsiteY35" fmla="*/ 505021 h 587317"/>
                  <a:gd name="connsiteX36" fmla="*/ 375812 w 491972"/>
                  <a:gd name="connsiteY36" fmla="*/ 543250 h 587317"/>
                  <a:gd name="connsiteX37" fmla="*/ 385072 w 491972"/>
                  <a:gd name="connsiteY37" fmla="*/ 565703 h 587317"/>
                  <a:gd name="connsiteX38" fmla="*/ 391946 w 491972"/>
                  <a:gd name="connsiteY38" fmla="*/ 585576 h 587317"/>
                  <a:gd name="connsiteX39" fmla="*/ 393129 w 491972"/>
                  <a:gd name="connsiteY39" fmla="*/ 587317 h 587317"/>
                  <a:gd name="connsiteX40" fmla="*/ 0 w 491972"/>
                  <a:gd name="connsiteY40" fmla="*/ 587317 h 587317"/>
                  <a:gd name="connsiteX41" fmla="*/ 9441 w 491972"/>
                  <a:gd name="connsiteY41" fmla="*/ 548712 h 587317"/>
                  <a:gd name="connsiteX42" fmla="*/ 29699 w 491972"/>
                  <a:gd name="connsiteY42" fmla="*/ 505021 h 587317"/>
                  <a:gd name="connsiteX43" fmla="*/ 47062 w 491972"/>
                  <a:gd name="connsiteY43" fmla="*/ 464970 h 587317"/>
                  <a:gd name="connsiteX44" fmla="*/ 53429 w 491972"/>
                  <a:gd name="connsiteY44" fmla="*/ 451013 h 587317"/>
                  <a:gd name="connsiteX45" fmla="*/ 71371 w 491972"/>
                  <a:gd name="connsiteY45" fmla="*/ 388510 h 587317"/>
                  <a:gd name="connsiteX46" fmla="*/ 95102 w 491972"/>
                  <a:gd name="connsiteY46" fmla="*/ 354528 h 587317"/>
                  <a:gd name="connsiteX47" fmla="*/ 102047 w 491972"/>
                  <a:gd name="connsiteY47" fmla="*/ 352707 h 587317"/>
                  <a:gd name="connsiteX48" fmla="*/ 124619 w 491972"/>
                  <a:gd name="connsiteY48" fmla="*/ 341784 h 587317"/>
                  <a:gd name="connsiteX49" fmla="*/ 134459 w 491972"/>
                  <a:gd name="connsiteY49" fmla="*/ 305375 h 587317"/>
                  <a:gd name="connsiteX50" fmla="*/ 129250 w 491972"/>
                  <a:gd name="connsiteY50" fmla="*/ 275034 h 587317"/>
                  <a:gd name="connsiteX51" fmla="*/ 127514 w 491972"/>
                  <a:gd name="connsiteY51" fmla="*/ 265932 h 587317"/>
                  <a:gd name="connsiteX52" fmla="*/ 120568 w 491972"/>
                  <a:gd name="connsiteY52" fmla="*/ 218599 h 587317"/>
                  <a:gd name="connsiteX53" fmla="*/ 119989 w 491972"/>
                  <a:gd name="connsiteY53" fmla="*/ 213138 h 587317"/>
                  <a:gd name="connsiteX54" fmla="*/ 122883 w 491972"/>
                  <a:gd name="connsiteY54" fmla="*/ 176122 h 587317"/>
                  <a:gd name="connsiteX55" fmla="*/ 134459 w 491972"/>
                  <a:gd name="connsiteY55" fmla="*/ 123935 h 587317"/>
                  <a:gd name="connsiteX56" fmla="*/ 147192 w 491972"/>
                  <a:gd name="connsiteY56" fmla="*/ 94807 h 587317"/>
                  <a:gd name="connsiteX57" fmla="*/ 166871 w 491972"/>
                  <a:gd name="connsiteY57" fmla="*/ 60218 h 587317"/>
                  <a:gd name="connsiteX58" fmla="*/ 200441 w 491972"/>
                  <a:gd name="connsiteY58" fmla="*/ 20167 h 587317"/>
                  <a:gd name="connsiteX59" fmla="*/ 250216 w 491972"/>
                  <a:gd name="connsiteY59" fmla="*/ 3784 h 587317"/>
                  <a:gd name="connsiteX60" fmla="*/ 288416 w 491972"/>
                  <a:gd name="connsiteY60" fmla="*/ 749 h 58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1972" h="587317">
                    <a:moveTo>
                      <a:pt x="288416" y="749"/>
                    </a:moveTo>
                    <a:cubicBezTo>
                      <a:pt x="295940" y="-1678"/>
                      <a:pt x="303464" y="1963"/>
                      <a:pt x="307515" y="9245"/>
                    </a:cubicBezTo>
                    <a:cubicBezTo>
                      <a:pt x="310410" y="12279"/>
                      <a:pt x="311567" y="12279"/>
                      <a:pt x="315618" y="11065"/>
                    </a:cubicBezTo>
                    <a:cubicBezTo>
                      <a:pt x="320249" y="9852"/>
                      <a:pt x="326036" y="10458"/>
                      <a:pt x="330088" y="12279"/>
                    </a:cubicBezTo>
                    <a:cubicBezTo>
                      <a:pt x="341085" y="17740"/>
                      <a:pt x="353240" y="17740"/>
                      <a:pt x="364236" y="25022"/>
                    </a:cubicBezTo>
                    <a:cubicBezTo>
                      <a:pt x="374076" y="31697"/>
                      <a:pt x="387388" y="33518"/>
                      <a:pt x="398385" y="38372"/>
                    </a:cubicBezTo>
                    <a:cubicBezTo>
                      <a:pt x="404173" y="41407"/>
                      <a:pt x="408803" y="45654"/>
                      <a:pt x="413433" y="49902"/>
                    </a:cubicBezTo>
                    <a:cubicBezTo>
                      <a:pt x="418642" y="55363"/>
                      <a:pt x="423851" y="59611"/>
                      <a:pt x="431375" y="61432"/>
                    </a:cubicBezTo>
                    <a:cubicBezTo>
                      <a:pt x="438321" y="63252"/>
                      <a:pt x="438900" y="65072"/>
                      <a:pt x="444108" y="79030"/>
                    </a:cubicBezTo>
                    <a:cubicBezTo>
                      <a:pt x="445266" y="81457"/>
                      <a:pt x="448160" y="83884"/>
                      <a:pt x="451054" y="84491"/>
                    </a:cubicBezTo>
                    <a:cubicBezTo>
                      <a:pt x="468997" y="89953"/>
                      <a:pt x="475942" y="108157"/>
                      <a:pt x="488096" y="119687"/>
                    </a:cubicBezTo>
                    <a:cubicBezTo>
                      <a:pt x="490411" y="122114"/>
                      <a:pt x="490411" y="131823"/>
                      <a:pt x="488096" y="133037"/>
                    </a:cubicBezTo>
                    <a:cubicBezTo>
                      <a:pt x="481151" y="137285"/>
                      <a:pt x="484623" y="140926"/>
                      <a:pt x="486360" y="145780"/>
                    </a:cubicBezTo>
                    <a:cubicBezTo>
                      <a:pt x="488096" y="150028"/>
                      <a:pt x="490411" y="153669"/>
                      <a:pt x="491569" y="157917"/>
                    </a:cubicBezTo>
                    <a:cubicBezTo>
                      <a:pt x="493305" y="163378"/>
                      <a:pt x="489254" y="167019"/>
                      <a:pt x="482887" y="165199"/>
                    </a:cubicBezTo>
                    <a:cubicBezTo>
                      <a:pt x="481151" y="164592"/>
                      <a:pt x="478836" y="164592"/>
                      <a:pt x="477099" y="165805"/>
                    </a:cubicBezTo>
                    <a:cubicBezTo>
                      <a:pt x="468997" y="169446"/>
                      <a:pt x="462630" y="177335"/>
                      <a:pt x="452211" y="176122"/>
                    </a:cubicBezTo>
                    <a:cubicBezTo>
                      <a:pt x="451054" y="176122"/>
                      <a:pt x="449318" y="177335"/>
                      <a:pt x="449318" y="178549"/>
                    </a:cubicBezTo>
                    <a:cubicBezTo>
                      <a:pt x="447581" y="185831"/>
                      <a:pt x="445845" y="193719"/>
                      <a:pt x="445266" y="201001"/>
                    </a:cubicBezTo>
                    <a:cubicBezTo>
                      <a:pt x="442951" y="218599"/>
                      <a:pt x="445266" y="236804"/>
                      <a:pt x="436005" y="253188"/>
                    </a:cubicBezTo>
                    <a:cubicBezTo>
                      <a:pt x="434848" y="255615"/>
                      <a:pt x="437163" y="260470"/>
                      <a:pt x="438321" y="263504"/>
                    </a:cubicBezTo>
                    <a:cubicBezTo>
                      <a:pt x="443530" y="277461"/>
                      <a:pt x="449318" y="292025"/>
                      <a:pt x="455106" y="305982"/>
                    </a:cubicBezTo>
                    <a:cubicBezTo>
                      <a:pt x="457999" y="312657"/>
                      <a:pt x="457421" y="319332"/>
                      <a:pt x="453948" y="326614"/>
                    </a:cubicBezTo>
                    <a:cubicBezTo>
                      <a:pt x="451054" y="333289"/>
                      <a:pt x="447003" y="337537"/>
                      <a:pt x="440057" y="336930"/>
                    </a:cubicBezTo>
                    <a:cubicBezTo>
                      <a:pt x="426745" y="335716"/>
                      <a:pt x="419800" y="342998"/>
                      <a:pt x="417484" y="356348"/>
                    </a:cubicBezTo>
                    <a:cubicBezTo>
                      <a:pt x="417484" y="358169"/>
                      <a:pt x="416906" y="361203"/>
                      <a:pt x="416327" y="361203"/>
                    </a:cubicBezTo>
                    <a:cubicBezTo>
                      <a:pt x="405909" y="363630"/>
                      <a:pt x="411118" y="376980"/>
                      <a:pt x="402436" y="381835"/>
                    </a:cubicBezTo>
                    <a:cubicBezTo>
                      <a:pt x="394333" y="386083"/>
                      <a:pt x="389703" y="394578"/>
                      <a:pt x="389703" y="405501"/>
                    </a:cubicBezTo>
                    <a:cubicBezTo>
                      <a:pt x="389703" y="425526"/>
                      <a:pt x="378127" y="437056"/>
                      <a:pt x="358448" y="438270"/>
                    </a:cubicBezTo>
                    <a:cubicBezTo>
                      <a:pt x="345715" y="438876"/>
                      <a:pt x="333561" y="437056"/>
                      <a:pt x="323143" y="427347"/>
                    </a:cubicBezTo>
                    <a:cubicBezTo>
                      <a:pt x="316776" y="421279"/>
                      <a:pt x="308094" y="419458"/>
                      <a:pt x="299991" y="415817"/>
                    </a:cubicBezTo>
                    <a:cubicBezTo>
                      <a:pt x="298834" y="415211"/>
                      <a:pt x="295940" y="415817"/>
                      <a:pt x="295361" y="417031"/>
                    </a:cubicBezTo>
                    <a:cubicBezTo>
                      <a:pt x="294204" y="418244"/>
                      <a:pt x="294204" y="420672"/>
                      <a:pt x="295361" y="421885"/>
                    </a:cubicBezTo>
                    <a:cubicBezTo>
                      <a:pt x="297676" y="425526"/>
                      <a:pt x="299991" y="430381"/>
                      <a:pt x="302885" y="432808"/>
                    </a:cubicBezTo>
                    <a:cubicBezTo>
                      <a:pt x="324879" y="448586"/>
                      <a:pt x="337612" y="472252"/>
                      <a:pt x="351503" y="494704"/>
                    </a:cubicBezTo>
                    <a:cubicBezTo>
                      <a:pt x="353240" y="497739"/>
                      <a:pt x="354976" y="501380"/>
                      <a:pt x="356133" y="505021"/>
                    </a:cubicBezTo>
                    <a:cubicBezTo>
                      <a:pt x="359606" y="519584"/>
                      <a:pt x="366551" y="531721"/>
                      <a:pt x="375812" y="543250"/>
                    </a:cubicBezTo>
                    <a:cubicBezTo>
                      <a:pt x="380442" y="549318"/>
                      <a:pt x="383915" y="557814"/>
                      <a:pt x="385072" y="565703"/>
                    </a:cubicBezTo>
                    <a:cubicBezTo>
                      <a:pt x="385940" y="573288"/>
                      <a:pt x="388545" y="579660"/>
                      <a:pt x="391946" y="585576"/>
                    </a:cubicBezTo>
                    <a:lnTo>
                      <a:pt x="393129" y="587317"/>
                    </a:lnTo>
                    <a:lnTo>
                      <a:pt x="0" y="587317"/>
                    </a:lnTo>
                    <a:lnTo>
                      <a:pt x="9441" y="548712"/>
                    </a:lnTo>
                    <a:cubicBezTo>
                      <a:pt x="15085" y="533693"/>
                      <a:pt x="22175" y="519281"/>
                      <a:pt x="29699" y="505021"/>
                    </a:cubicBezTo>
                    <a:cubicBezTo>
                      <a:pt x="36644" y="492277"/>
                      <a:pt x="44747" y="480140"/>
                      <a:pt x="47062" y="464970"/>
                    </a:cubicBezTo>
                    <a:cubicBezTo>
                      <a:pt x="47641" y="460116"/>
                      <a:pt x="49957" y="454654"/>
                      <a:pt x="53429" y="451013"/>
                    </a:cubicBezTo>
                    <a:cubicBezTo>
                      <a:pt x="69056" y="432808"/>
                      <a:pt x="67899" y="409749"/>
                      <a:pt x="71371" y="388510"/>
                    </a:cubicBezTo>
                    <a:cubicBezTo>
                      <a:pt x="74265" y="372126"/>
                      <a:pt x="81789" y="361810"/>
                      <a:pt x="95102" y="354528"/>
                    </a:cubicBezTo>
                    <a:cubicBezTo>
                      <a:pt x="97417" y="353314"/>
                      <a:pt x="100311" y="353921"/>
                      <a:pt x="102047" y="352707"/>
                    </a:cubicBezTo>
                    <a:cubicBezTo>
                      <a:pt x="108993" y="347853"/>
                      <a:pt x="120568" y="352101"/>
                      <a:pt x="124619" y="341784"/>
                    </a:cubicBezTo>
                    <a:cubicBezTo>
                      <a:pt x="129250" y="330255"/>
                      <a:pt x="135617" y="319332"/>
                      <a:pt x="134459" y="305375"/>
                    </a:cubicBezTo>
                    <a:cubicBezTo>
                      <a:pt x="133302" y="295059"/>
                      <a:pt x="135038" y="284743"/>
                      <a:pt x="129250" y="275034"/>
                    </a:cubicBezTo>
                    <a:cubicBezTo>
                      <a:pt x="127514" y="272607"/>
                      <a:pt x="128092" y="268965"/>
                      <a:pt x="127514" y="265932"/>
                    </a:cubicBezTo>
                    <a:cubicBezTo>
                      <a:pt x="125199" y="250154"/>
                      <a:pt x="122883" y="234377"/>
                      <a:pt x="120568" y="218599"/>
                    </a:cubicBezTo>
                    <a:cubicBezTo>
                      <a:pt x="120568" y="216779"/>
                      <a:pt x="119411" y="214351"/>
                      <a:pt x="119989" y="213138"/>
                    </a:cubicBezTo>
                    <a:cubicBezTo>
                      <a:pt x="123462" y="201001"/>
                      <a:pt x="119411" y="188258"/>
                      <a:pt x="122883" y="176122"/>
                    </a:cubicBezTo>
                    <a:cubicBezTo>
                      <a:pt x="127514" y="159131"/>
                      <a:pt x="130986" y="141532"/>
                      <a:pt x="134459" y="123935"/>
                    </a:cubicBezTo>
                    <a:cubicBezTo>
                      <a:pt x="136774" y="113012"/>
                      <a:pt x="140247" y="102696"/>
                      <a:pt x="147192" y="94807"/>
                    </a:cubicBezTo>
                    <a:cubicBezTo>
                      <a:pt x="155874" y="84491"/>
                      <a:pt x="161662" y="72354"/>
                      <a:pt x="166871" y="60218"/>
                    </a:cubicBezTo>
                    <a:cubicBezTo>
                      <a:pt x="174395" y="43227"/>
                      <a:pt x="187128" y="31090"/>
                      <a:pt x="200441" y="20167"/>
                    </a:cubicBezTo>
                    <a:cubicBezTo>
                      <a:pt x="214910" y="8638"/>
                      <a:pt x="232273" y="4997"/>
                      <a:pt x="250216" y="3784"/>
                    </a:cubicBezTo>
                    <a:cubicBezTo>
                      <a:pt x="262949" y="3176"/>
                      <a:pt x="275683" y="4997"/>
                      <a:pt x="288416" y="749"/>
                    </a:cubicBezTo>
                    <a:close/>
                  </a:path>
                </a:pathLst>
              </a:custGeom>
              <a:solidFill>
                <a:schemeClr val="accent3">
                  <a:lumMod val="50000"/>
                  <a:alpha val="90000"/>
                </a:schemeClr>
              </a:solidFill>
              <a:ln w="9525" cap="flat">
                <a:noFill/>
                <a:prstDash val="solid"/>
                <a:miter/>
              </a:ln>
            </p:spPr>
            <p:txBody>
              <a:bodyPr wrap="square" rtlCol="0" anchor="ctr">
                <a:noAutofit/>
              </a:bodyPr>
              <a:lstStyle/>
              <a:p>
                <a:endParaRPr lang="en-US" dirty="0"/>
              </a:p>
            </p:txBody>
          </p:sp>
          <p:sp>
            <p:nvSpPr>
              <p:cNvPr id="217" name="Freeform: Shape 216">
                <a:extLst>
                  <a:ext uri="{FF2B5EF4-FFF2-40B4-BE49-F238E27FC236}">
                    <a16:creationId xmlns:a16="http://schemas.microsoft.com/office/drawing/2014/main" id="{2AF6D466-FBD9-4788-943A-BE9DC1034638}"/>
                  </a:ext>
                </a:extLst>
              </p:cNvPr>
              <p:cNvSpPr/>
              <p:nvPr/>
            </p:nvSpPr>
            <p:spPr>
              <a:xfrm rot="2820233">
                <a:off x="10947190" y="2989688"/>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a:extLst>
                <a:ext uri="{FF2B5EF4-FFF2-40B4-BE49-F238E27FC236}">
                  <a16:creationId xmlns:a16="http://schemas.microsoft.com/office/drawing/2014/main" id="{E27CA6EE-BAC4-4839-ABFE-B4522B010602}"/>
                </a:ext>
              </a:extLst>
            </p:cNvPr>
            <p:cNvGrpSpPr/>
            <p:nvPr userDrawn="1"/>
          </p:nvGrpSpPr>
          <p:grpSpPr>
            <a:xfrm>
              <a:off x="-23692" y="5554335"/>
              <a:ext cx="1253364" cy="1320170"/>
              <a:chOff x="3397889" y="2045088"/>
              <a:chExt cx="1922987" cy="2025485"/>
            </a:xfrm>
          </p:grpSpPr>
          <p:sp>
            <p:nvSpPr>
              <p:cNvPr id="219" name="Freeform: Shape 218">
                <a:extLst>
                  <a:ext uri="{FF2B5EF4-FFF2-40B4-BE49-F238E27FC236}">
                    <a16:creationId xmlns:a16="http://schemas.microsoft.com/office/drawing/2014/main" id="{1EE20D9C-A63F-441F-8190-43D1DD2DB89E}"/>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lt1"/>
                  </a:solidFill>
                </a:endParaRPr>
              </a:p>
            </p:txBody>
          </p:sp>
          <p:sp>
            <p:nvSpPr>
              <p:cNvPr id="220" name="Freeform: Shape 219">
                <a:extLst>
                  <a:ext uri="{FF2B5EF4-FFF2-40B4-BE49-F238E27FC236}">
                    <a16:creationId xmlns:a16="http://schemas.microsoft.com/office/drawing/2014/main" id="{C15244D1-B36E-426D-B0BA-E190DE63B41B}"/>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a:extLst>
                <a:ext uri="{FF2B5EF4-FFF2-40B4-BE49-F238E27FC236}">
                  <a16:creationId xmlns:a16="http://schemas.microsoft.com/office/drawing/2014/main" id="{4CC0B74E-4ED9-40C0-BE0C-4E6B46286232}"/>
                </a:ext>
              </a:extLst>
            </p:cNvPr>
            <p:cNvGrpSpPr/>
            <p:nvPr userDrawn="1"/>
          </p:nvGrpSpPr>
          <p:grpSpPr>
            <a:xfrm>
              <a:off x="6941436" y="5509189"/>
              <a:ext cx="1447485" cy="1365316"/>
              <a:chOff x="9428160" y="2348933"/>
              <a:chExt cx="1825255" cy="1721641"/>
            </a:xfrm>
          </p:grpSpPr>
          <p:sp>
            <p:nvSpPr>
              <p:cNvPr id="222" name="Freeform: Shape 221">
                <a:extLst>
                  <a:ext uri="{FF2B5EF4-FFF2-40B4-BE49-F238E27FC236}">
                    <a16:creationId xmlns:a16="http://schemas.microsoft.com/office/drawing/2014/main" id="{56D15F61-C073-4AF3-BB39-4177475C3DF8}"/>
                  </a:ext>
                </a:extLst>
              </p:cNvPr>
              <p:cNvSpPr/>
              <p:nvPr/>
            </p:nvSpPr>
            <p:spPr>
              <a:xfrm>
                <a:off x="9428160" y="2348933"/>
                <a:ext cx="1825255" cy="1721641"/>
              </a:xfrm>
              <a:custGeom>
                <a:avLst/>
                <a:gdLst>
                  <a:gd name="connsiteX0" fmla="*/ 473429 w 720451"/>
                  <a:gd name="connsiteY0" fmla="*/ 130488 h 679553"/>
                  <a:gd name="connsiteX1" fmla="*/ 482297 w 720451"/>
                  <a:gd name="connsiteY1" fmla="*/ 261661 h 679553"/>
                  <a:gd name="connsiteX2" fmla="*/ 473429 w 720451"/>
                  <a:gd name="connsiteY2" fmla="*/ 130488 h 679553"/>
                  <a:gd name="connsiteX3" fmla="*/ 240642 w 720451"/>
                  <a:gd name="connsiteY3" fmla="*/ 792 h 679553"/>
                  <a:gd name="connsiteX4" fmla="*/ 365534 w 720451"/>
                  <a:gd name="connsiteY4" fmla="*/ 18898 h 679553"/>
                  <a:gd name="connsiteX5" fmla="*/ 424285 w 720451"/>
                  <a:gd name="connsiteY5" fmla="*/ 54740 h 679553"/>
                  <a:gd name="connsiteX6" fmla="*/ 441651 w 720451"/>
                  <a:gd name="connsiteY6" fmla="*/ 76171 h 679553"/>
                  <a:gd name="connsiteX7" fmla="*/ 463452 w 720451"/>
                  <a:gd name="connsiteY7" fmla="*/ 62130 h 679553"/>
                  <a:gd name="connsiteX8" fmla="*/ 648942 w 720451"/>
                  <a:gd name="connsiteY8" fmla="*/ 147115 h 679553"/>
                  <a:gd name="connsiteX9" fmla="*/ 618273 w 720451"/>
                  <a:gd name="connsiteY9" fmla="*/ 321520 h 679553"/>
                  <a:gd name="connsiteX10" fmla="*/ 593886 w 720451"/>
                  <a:gd name="connsiteY10" fmla="*/ 360318 h 679553"/>
                  <a:gd name="connsiteX11" fmla="*/ 604232 w 720451"/>
                  <a:gd name="connsiteY11" fmla="*/ 556893 h 679553"/>
                  <a:gd name="connsiteX12" fmla="*/ 608297 w 720451"/>
                  <a:gd name="connsiteY12" fmla="*/ 566870 h 679553"/>
                  <a:gd name="connsiteX13" fmla="*/ 467517 w 720451"/>
                  <a:gd name="connsiteY13" fmla="*/ 447890 h 679553"/>
                  <a:gd name="connsiteX14" fmla="*/ 430197 w 720451"/>
                  <a:gd name="connsiteY14" fmla="*/ 351080 h 679553"/>
                  <a:gd name="connsiteX15" fmla="*/ 385857 w 720451"/>
                  <a:gd name="connsiteY15" fmla="*/ 449368 h 679553"/>
                  <a:gd name="connsiteX16" fmla="*/ 420959 w 720451"/>
                  <a:gd name="connsiteY16" fmla="*/ 490013 h 679553"/>
                  <a:gd name="connsiteX17" fmla="*/ 648573 w 720451"/>
                  <a:gd name="connsiteY17" fmla="*/ 610471 h 679553"/>
                  <a:gd name="connsiteX18" fmla="*/ 664461 w 720451"/>
                  <a:gd name="connsiteY18" fmla="*/ 621925 h 679553"/>
                  <a:gd name="connsiteX19" fmla="*/ 720451 w 720451"/>
                  <a:gd name="connsiteY19" fmla="*/ 679553 h 679553"/>
                  <a:gd name="connsiteX20" fmla="*/ 0 w 720451"/>
                  <a:gd name="connsiteY20" fmla="*/ 679553 h 679553"/>
                  <a:gd name="connsiteX21" fmla="*/ 5639 w 720451"/>
                  <a:gd name="connsiteY21" fmla="*/ 651855 h 679553"/>
                  <a:gd name="connsiteX22" fmla="*/ 158982 w 720451"/>
                  <a:gd name="connsiteY22" fmla="*/ 531028 h 679553"/>
                  <a:gd name="connsiteX23" fmla="*/ 184847 w 720451"/>
                  <a:gd name="connsiteY23" fmla="*/ 523268 h 679553"/>
                  <a:gd name="connsiteX24" fmla="*/ 205909 w 720451"/>
                  <a:gd name="connsiteY24" fmla="*/ 447890 h 679553"/>
                  <a:gd name="connsiteX25" fmla="*/ 194455 w 720451"/>
                  <a:gd name="connsiteY25" fmla="*/ 442717 h 679553"/>
                  <a:gd name="connsiteX26" fmla="*/ 143833 w 720451"/>
                  <a:gd name="connsiteY26" fmla="*/ 441239 h 679553"/>
                  <a:gd name="connsiteX27" fmla="*/ 115012 w 720451"/>
                  <a:gd name="connsiteY27" fmla="*/ 414635 h 679553"/>
                  <a:gd name="connsiteX28" fmla="*/ 113164 w 720451"/>
                  <a:gd name="connsiteY28" fmla="*/ 338148 h 679553"/>
                  <a:gd name="connsiteX29" fmla="*/ 102079 w 720451"/>
                  <a:gd name="connsiteY29" fmla="*/ 321151 h 679553"/>
                  <a:gd name="connsiteX30" fmla="*/ 92102 w 720451"/>
                  <a:gd name="connsiteY30" fmla="*/ 289373 h 679553"/>
                  <a:gd name="connsiteX31" fmla="*/ 96167 w 720451"/>
                  <a:gd name="connsiteY31" fmla="*/ 283092 h 679553"/>
                  <a:gd name="connsiteX32" fmla="*/ 113534 w 720451"/>
                  <a:gd name="connsiteY32" fmla="*/ 216212 h 679553"/>
                  <a:gd name="connsiteX33" fmla="*/ 115751 w 720451"/>
                  <a:gd name="connsiteY33" fmla="*/ 150810 h 679553"/>
                  <a:gd name="connsiteX34" fmla="*/ 135704 w 720451"/>
                  <a:gd name="connsiteY34" fmla="*/ 114968 h 679553"/>
                  <a:gd name="connsiteX35" fmla="*/ 139029 w 720451"/>
                  <a:gd name="connsiteY35" fmla="*/ 105361 h 679553"/>
                  <a:gd name="connsiteX36" fmla="*/ 140877 w 720451"/>
                  <a:gd name="connsiteY36" fmla="*/ 70998 h 679553"/>
                  <a:gd name="connsiteX37" fmla="*/ 240642 w 720451"/>
                  <a:gd name="connsiteY37" fmla="*/ 792 h 67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451" h="679553">
                    <a:moveTo>
                      <a:pt x="473429" y="130488"/>
                    </a:moveTo>
                    <a:cubicBezTo>
                      <a:pt x="485992" y="174828"/>
                      <a:pt x="490426" y="217690"/>
                      <a:pt x="482297" y="261661"/>
                    </a:cubicBezTo>
                    <a:cubicBezTo>
                      <a:pt x="512226" y="213256"/>
                      <a:pt x="514813" y="154875"/>
                      <a:pt x="473429" y="130488"/>
                    </a:cubicBezTo>
                    <a:close/>
                    <a:moveTo>
                      <a:pt x="240642" y="792"/>
                    </a:moveTo>
                    <a:cubicBezTo>
                      <a:pt x="282396" y="6704"/>
                      <a:pt x="323780" y="12986"/>
                      <a:pt x="365534" y="18898"/>
                    </a:cubicBezTo>
                    <a:cubicBezTo>
                      <a:pt x="391030" y="22223"/>
                      <a:pt x="410613" y="32939"/>
                      <a:pt x="424285" y="54740"/>
                    </a:cubicBezTo>
                    <a:cubicBezTo>
                      <a:pt x="429458" y="62869"/>
                      <a:pt x="434261" y="73954"/>
                      <a:pt x="441651" y="76171"/>
                    </a:cubicBezTo>
                    <a:cubicBezTo>
                      <a:pt x="446824" y="77649"/>
                      <a:pt x="455693" y="66933"/>
                      <a:pt x="463452" y="62130"/>
                    </a:cubicBezTo>
                    <a:cubicBezTo>
                      <a:pt x="541048" y="12986"/>
                      <a:pt x="630836" y="54370"/>
                      <a:pt x="648942" y="147115"/>
                    </a:cubicBezTo>
                    <a:cubicBezTo>
                      <a:pt x="661136" y="209191"/>
                      <a:pt x="647464" y="266834"/>
                      <a:pt x="618273" y="321520"/>
                    </a:cubicBezTo>
                    <a:cubicBezTo>
                      <a:pt x="610883" y="334822"/>
                      <a:pt x="602754" y="347755"/>
                      <a:pt x="593886" y="360318"/>
                    </a:cubicBezTo>
                    <a:cubicBezTo>
                      <a:pt x="551024" y="421655"/>
                      <a:pt x="545112" y="496295"/>
                      <a:pt x="604232" y="556893"/>
                    </a:cubicBezTo>
                    <a:cubicBezTo>
                      <a:pt x="606819" y="559480"/>
                      <a:pt x="610514" y="561327"/>
                      <a:pt x="608297" y="566870"/>
                    </a:cubicBezTo>
                    <a:cubicBezTo>
                      <a:pt x="555089" y="534353"/>
                      <a:pt x="505206" y="498142"/>
                      <a:pt x="467517" y="447890"/>
                    </a:cubicBezTo>
                    <a:cubicBezTo>
                      <a:pt x="446085" y="419069"/>
                      <a:pt x="431305" y="387661"/>
                      <a:pt x="430197" y="351080"/>
                    </a:cubicBezTo>
                    <a:cubicBezTo>
                      <a:pt x="384009" y="369925"/>
                      <a:pt x="369229" y="403550"/>
                      <a:pt x="385857" y="449368"/>
                    </a:cubicBezTo>
                    <a:cubicBezTo>
                      <a:pt x="392508" y="467473"/>
                      <a:pt x="402854" y="480776"/>
                      <a:pt x="420959" y="490013"/>
                    </a:cubicBezTo>
                    <a:cubicBezTo>
                      <a:pt x="497077" y="529180"/>
                      <a:pt x="572825" y="570195"/>
                      <a:pt x="648573" y="610471"/>
                    </a:cubicBezTo>
                    <a:cubicBezTo>
                      <a:pt x="654485" y="613427"/>
                      <a:pt x="660027" y="616752"/>
                      <a:pt x="664461" y="621925"/>
                    </a:cubicBezTo>
                    <a:lnTo>
                      <a:pt x="720451" y="679553"/>
                    </a:lnTo>
                    <a:lnTo>
                      <a:pt x="0" y="679553"/>
                    </a:lnTo>
                    <a:lnTo>
                      <a:pt x="5639" y="651855"/>
                    </a:lnTo>
                    <a:cubicBezTo>
                      <a:pt x="31504" y="579433"/>
                      <a:pt x="83604" y="540635"/>
                      <a:pt x="158982" y="531028"/>
                    </a:cubicBezTo>
                    <a:cubicBezTo>
                      <a:pt x="168220" y="529919"/>
                      <a:pt x="176718" y="527333"/>
                      <a:pt x="184847" y="523268"/>
                    </a:cubicBezTo>
                    <a:cubicBezTo>
                      <a:pt x="216994" y="507749"/>
                      <a:pt x="225123" y="477820"/>
                      <a:pt x="205909" y="447890"/>
                    </a:cubicBezTo>
                    <a:cubicBezTo>
                      <a:pt x="202584" y="443086"/>
                      <a:pt x="199258" y="442347"/>
                      <a:pt x="194455" y="442717"/>
                    </a:cubicBezTo>
                    <a:cubicBezTo>
                      <a:pt x="177457" y="443456"/>
                      <a:pt x="160830" y="443456"/>
                      <a:pt x="143833" y="441239"/>
                    </a:cubicBezTo>
                    <a:cubicBezTo>
                      <a:pt x="124249" y="438652"/>
                      <a:pt x="119076" y="434218"/>
                      <a:pt x="115012" y="414635"/>
                    </a:cubicBezTo>
                    <a:cubicBezTo>
                      <a:pt x="109839" y="389509"/>
                      <a:pt x="110947" y="363643"/>
                      <a:pt x="113164" y="338148"/>
                    </a:cubicBezTo>
                    <a:cubicBezTo>
                      <a:pt x="113903" y="328541"/>
                      <a:pt x="111317" y="324476"/>
                      <a:pt x="102079" y="321151"/>
                    </a:cubicBezTo>
                    <a:cubicBezTo>
                      <a:pt x="77692" y="312283"/>
                      <a:pt x="78061" y="311913"/>
                      <a:pt x="92102" y="289373"/>
                    </a:cubicBezTo>
                    <a:cubicBezTo>
                      <a:pt x="93580" y="287156"/>
                      <a:pt x="94689" y="284939"/>
                      <a:pt x="96167" y="283092"/>
                    </a:cubicBezTo>
                    <a:cubicBezTo>
                      <a:pt x="110947" y="263139"/>
                      <a:pt x="118707" y="242077"/>
                      <a:pt x="113534" y="216212"/>
                    </a:cubicBezTo>
                    <a:cubicBezTo>
                      <a:pt x="109469" y="194781"/>
                      <a:pt x="110947" y="172611"/>
                      <a:pt x="115751" y="150810"/>
                    </a:cubicBezTo>
                    <a:cubicBezTo>
                      <a:pt x="118707" y="136769"/>
                      <a:pt x="123141" y="123467"/>
                      <a:pt x="135704" y="114968"/>
                    </a:cubicBezTo>
                    <a:cubicBezTo>
                      <a:pt x="139768" y="112382"/>
                      <a:pt x="139399" y="109056"/>
                      <a:pt x="139029" y="105361"/>
                    </a:cubicBezTo>
                    <a:cubicBezTo>
                      <a:pt x="137921" y="93907"/>
                      <a:pt x="138660" y="82452"/>
                      <a:pt x="140877" y="70998"/>
                    </a:cubicBezTo>
                    <a:cubicBezTo>
                      <a:pt x="149745" y="26288"/>
                      <a:pt x="195563" y="-5489"/>
                      <a:pt x="240642" y="792"/>
                    </a:cubicBezTo>
                    <a:close/>
                  </a:path>
                </a:pathLst>
              </a:custGeom>
              <a:solidFill>
                <a:schemeClr val="accent4">
                  <a:lumMod val="50000"/>
                  <a:alpha val="80000"/>
                </a:schemeClr>
              </a:solidFill>
              <a:ln w="3689" cap="flat">
                <a:noFill/>
                <a:prstDash val="solid"/>
                <a:miter/>
              </a:ln>
            </p:spPr>
            <p:txBody>
              <a:bodyPr wrap="square" rtlCol="0" anchor="ctr">
                <a:noAutofit/>
              </a:bodyPr>
              <a:lstStyle/>
              <a:p>
                <a:endParaRPr lang="en-US" dirty="0"/>
              </a:p>
            </p:txBody>
          </p:sp>
          <p:sp>
            <p:nvSpPr>
              <p:cNvPr id="223" name="Freeform: Shape 222">
                <a:extLst>
                  <a:ext uri="{FF2B5EF4-FFF2-40B4-BE49-F238E27FC236}">
                    <a16:creationId xmlns:a16="http://schemas.microsoft.com/office/drawing/2014/main" id="{90127853-5F6F-4935-9103-25743302A928}"/>
                  </a:ext>
                </a:extLst>
              </p:cNvPr>
              <p:cNvSpPr/>
              <p:nvPr/>
            </p:nvSpPr>
            <p:spPr>
              <a:xfrm rot="19772092" flipH="1">
                <a:off x="9605504" y="2867199"/>
                <a:ext cx="737626" cy="560520"/>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a:extLst>
                <a:ext uri="{FF2B5EF4-FFF2-40B4-BE49-F238E27FC236}">
                  <a16:creationId xmlns:a16="http://schemas.microsoft.com/office/drawing/2014/main" id="{E6172549-32A1-4F7B-8264-B6A79B8B654E}"/>
                </a:ext>
              </a:extLst>
            </p:cNvPr>
            <p:cNvGrpSpPr/>
            <p:nvPr userDrawn="1"/>
          </p:nvGrpSpPr>
          <p:grpSpPr>
            <a:xfrm>
              <a:off x="310685" y="5709866"/>
              <a:ext cx="1150997" cy="1253899"/>
              <a:chOff x="348403" y="2969205"/>
              <a:chExt cx="1645682" cy="1792811"/>
            </a:xfrm>
          </p:grpSpPr>
          <p:sp>
            <p:nvSpPr>
              <p:cNvPr id="225" name="Freeform: Shape 224">
                <a:extLst>
                  <a:ext uri="{FF2B5EF4-FFF2-40B4-BE49-F238E27FC236}">
                    <a16:creationId xmlns:a16="http://schemas.microsoft.com/office/drawing/2014/main" id="{E1CD803A-A8C4-408E-84F0-EB1EBB9A8D75}"/>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6" name="Freeform: Shape 225">
                <a:extLst>
                  <a:ext uri="{FF2B5EF4-FFF2-40B4-BE49-F238E27FC236}">
                    <a16:creationId xmlns:a16="http://schemas.microsoft.com/office/drawing/2014/main" id="{DBEDF1A0-7CC9-4CC8-B025-B44AA3D76FBF}"/>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114902B0-CDDF-45FE-AFD7-DD33CB21E0B3}"/>
                </a:ext>
              </a:extLst>
            </p:cNvPr>
            <p:cNvGrpSpPr/>
            <p:nvPr userDrawn="1"/>
          </p:nvGrpSpPr>
          <p:grpSpPr>
            <a:xfrm>
              <a:off x="2774524" y="5564882"/>
              <a:ext cx="1071206" cy="1322630"/>
              <a:chOff x="4791094" y="2006123"/>
              <a:chExt cx="1565412" cy="1932831"/>
            </a:xfrm>
          </p:grpSpPr>
          <p:sp>
            <p:nvSpPr>
              <p:cNvPr id="228" name="Freeform: Shape 227">
                <a:extLst>
                  <a:ext uri="{FF2B5EF4-FFF2-40B4-BE49-F238E27FC236}">
                    <a16:creationId xmlns:a16="http://schemas.microsoft.com/office/drawing/2014/main" id="{103DC0BC-72B0-4EE3-9A2C-4566663ACF2D}"/>
                  </a:ext>
                </a:extLst>
              </p:cNvPr>
              <p:cNvSpPr/>
              <p:nvPr/>
            </p:nvSpPr>
            <p:spPr>
              <a:xfrm>
                <a:off x="4791094" y="2006123"/>
                <a:ext cx="1492691" cy="1932831"/>
              </a:xfrm>
              <a:custGeom>
                <a:avLst/>
                <a:gdLst>
                  <a:gd name="connsiteX0" fmla="*/ 122940 w 808720"/>
                  <a:gd name="connsiteY0" fmla="*/ 126696 h 1047182"/>
                  <a:gd name="connsiteX1" fmla="*/ 98719 w 808720"/>
                  <a:gd name="connsiteY1" fmla="*/ 146578 h 1047182"/>
                  <a:gd name="connsiteX2" fmla="*/ 122624 w 808720"/>
                  <a:gd name="connsiteY2" fmla="*/ 126840 h 1047182"/>
                  <a:gd name="connsiteX3" fmla="*/ 153142 w 808720"/>
                  <a:gd name="connsiteY3" fmla="*/ 107190 h 1047182"/>
                  <a:gd name="connsiteX4" fmla="*/ 152012 w 808720"/>
                  <a:gd name="connsiteY4" fmla="*/ 107759 h 1047182"/>
                  <a:gd name="connsiteX5" fmla="*/ 116264 w 808720"/>
                  <a:gd name="connsiteY5" fmla="*/ 122454 h 1047182"/>
                  <a:gd name="connsiteX6" fmla="*/ 138469 w 808720"/>
                  <a:gd name="connsiteY6" fmla="*/ 111187 h 1047182"/>
                  <a:gd name="connsiteX7" fmla="*/ 175249 w 808720"/>
                  <a:gd name="connsiteY7" fmla="*/ 92199 h 1047182"/>
                  <a:gd name="connsiteX8" fmla="*/ 172682 w 808720"/>
                  <a:gd name="connsiteY8" fmla="*/ 94765 h 1047182"/>
                  <a:gd name="connsiteX9" fmla="*/ 155960 w 808720"/>
                  <a:gd name="connsiteY9" fmla="*/ 98329 h 1047182"/>
                  <a:gd name="connsiteX10" fmla="*/ 184471 w 808720"/>
                  <a:gd name="connsiteY10" fmla="*/ 82977 h 1047182"/>
                  <a:gd name="connsiteX11" fmla="*/ 176513 w 808720"/>
                  <a:gd name="connsiteY11" fmla="*/ 91797 h 1047182"/>
                  <a:gd name="connsiteX12" fmla="*/ 175249 w 808720"/>
                  <a:gd name="connsiteY12" fmla="*/ 92199 h 1047182"/>
                  <a:gd name="connsiteX13" fmla="*/ 210788 w 808720"/>
                  <a:gd name="connsiteY13" fmla="*/ 72012 h 1047182"/>
                  <a:gd name="connsiteX14" fmla="*/ 203496 w 808720"/>
                  <a:gd name="connsiteY14" fmla="*/ 79304 h 1047182"/>
                  <a:gd name="connsiteX15" fmla="*/ 198623 w 808720"/>
                  <a:gd name="connsiteY15" fmla="*/ 82420 h 1047182"/>
                  <a:gd name="connsiteX16" fmla="*/ 197629 w 808720"/>
                  <a:gd name="connsiteY16" fmla="*/ 82977 h 1047182"/>
                  <a:gd name="connsiteX17" fmla="*/ 210788 w 808720"/>
                  <a:gd name="connsiteY17" fmla="*/ 72012 h 1047182"/>
                  <a:gd name="connsiteX18" fmla="*/ 625381 w 808720"/>
                  <a:gd name="connsiteY18" fmla="*/ 68416 h 1047182"/>
                  <a:gd name="connsiteX19" fmla="*/ 634886 w 808720"/>
                  <a:gd name="connsiteY19" fmla="*/ 74753 h 1047182"/>
                  <a:gd name="connsiteX20" fmla="*/ 666961 w 808720"/>
                  <a:gd name="connsiteY20" fmla="*/ 100523 h 1047182"/>
                  <a:gd name="connsiteX21" fmla="*/ 232301 w 808720"/>
                  <a:gd name="connsiteY21" fmla="*/ 68244 h 1047182"/>
                  <a:gd name="connsiteX22" fmla="*/ 219560 w 808720"/>
                  <a:gd name="connsiteY22" fmla="*/ 76398 h 1047182"/>
                  <a:gd name="connsiteX23" fmla="*/ 231172 w 808720"/>
                  <a:gd name="connsiteY23" fmla="*/ 68796 h 1047182"/>
                  <a:gd name="connsiteX24" fmla="*/ 221753 w 808720"/>
                  <a:gd name="connsiteY24" fmla="*/ 67626 h 1047182"/>
                  <a:gd name="connsiteX25" fmla="*/ 213186 w 808720"/>
                  <a:gd name="connsiteY25" fmla="*/ 74265 h 1047182"/>
                  <a:gd name="connsiteX26" fmla="*/ 202614 w 808720"/>
                  <a:gd name="connsiteY26" fmla="*/ 80186 h 1047182"/>
                  <a:gd name="connsiteX27" fmla="*/ 203496 w 808720"/>
                  <a:gd name="connsiteY27" fmla="*/ 79304 h 1047182"/>
                  <a:gd name="connsiteX28" fmla="*/ 242911 w 808720"/>
                  <a:gd name="connsiteY28" fmla="*/ 61132 h 1047182"/>
                  <a:gd name="connsiteX29" fmla="*/ 242588 w 808720"/>
                  <a:gd name="connsiteY29" fmla="*/ 61320 h 1047182"/>
                  <a:gd name="connsiteX30" fmla="*/ 231172 w 808720"/>
                  <a:gd name="connsiteY30" fmla="*/ 68796 h 1047182"/>
                  <a:gd name="connsiteX31" fmla="*/ 228275 w 808720"/>
                  <a:gd name="connsiteY31" fmla="*/ 70210 h 1047182"/>
                  <a:gd name="connsiteX32" fmla="*/ 238476 w 808720"/>
                  <a:gd name="connsiteY32" fmla="*/ 62965 h 1047182"/>
                  <a:gd name="connsiteX33" fmla="*/ 614324 w 808720"/>
                  <a:gd name="connsiteY33" fmla="*/ 61045 h 1047182"/>
                  <a:gd name="connsiteX34" fmla="*/ 614324 w 808720"/>
                  <a:gd name="connsiteY34" fmla="*/ 61046 h 1047182"/>
                  <a:gd name="connsiteX35" fmla="*/ 614325 w 808720"/>
                  <a:gd name="connsiteY35" fmla="*/ 61046 h 1047182"/>
                  <a:gd name="connsiteX36" fmla="*/ 614324 w 808720"/>
                  <a:gd name="connsiteY36" fmla="*/ 61045 h 1047182"/>
                  <a:gd name="connsiteX37" fmla="*/ 623646 w 808720"/>
                  <a:gd name="connsiteY37" fmla="*/ 67077 h 1047182"/>
                  <a:gd name="connsiteX38" fmla="*/ 625381 w 808720"/>
                  <a:gd name="connsiteY38" fmla="*/ 68416 h 1047182"/>
                  <a:gd name="connsiteX39" fmla="*/ 614324 w 808720"/>
                  <a:gd name="connsiteY39" fmla="*/ 61046 h 1047182"/>
                  <a:gd name="connsiteX40" fmla="*/ 614324 w 808720"/>
                  <a:gd name="connsiteY40" fmla="*/ 61045 h 1047182"/>
                  <a:gd name="connsiteX41" fmla="*/ 614323 w 808720"/>
                  <a:gd name="connsiteY41" fmla="*/ 61044 h 1047182"/>
                  <a:gd name="connsiteX42" fmla="*/ 614324 w 808720"/>
                  <a:gd name="connsiteY42" fmla="*/ 61045 h 1047182"/>
                  <a:gd name="connsiteX43" fmla="*/ 614324 w 808720"/>
                  <a:gd name="connsiteY43" fmla="*/ 61045 h 1047182"/>
                  <a:gd name="connsiteX44" fmla="*/ 614319 w 808720"/>
                  <a:gd name="connsiteY44" fmla="*/ 61042 h 1047182"/>
                  <a:gd name="connsiteX45" fmla="*/ 614322 w 808720"/>
                  <a:gd name="connsiteY45" fmla="*/ 61044 h 1047182"/>
                  <a:gd name="connsiteX46" fmla="*/ 614323 w 808720"/>
                  <a:gd name="connsiteY46" fmla="*/ 61044 h 1047182"/>
                  <a:gd name="connsiteX47" fmla="*/ 245287 w 808720"/>
                  <a:gd name="connsiteY47" fmla="*/ 60150 h 1047182"/>
                  <a:gd name="connsiteX48" fmla="*/ 236780 w 808720"/>
                  <a:gd name="connsiteY48" fmla="*/ 65523 h 1047182"/>
                  <a:gd name="connsiteX49" fmla="*/ 232445 w 808720"/>
                  <a:gd name="connsiteY49" fmla="*/ 68174 h 1047182"/>
                  <a:gd name="connsiteX50" fmla="*/ 232301 w 808720"/>
                  <a:gd name="connsiteY50" fmla="*/ 68244 h 1047182"/>
                  <a:gd name="connsiteX51" fmla="*/ 244331 w 808720"/>
                  <a:gd name="connsiteY51" fmla="*/ 60545 h 1047182"/>
                  <a:gd name="connsiteX52" fmla="*/ 248586 w 808720"/>
                  <a:gd name="connsiteY52" fmla="*/ 57822 h 1047182"/>
                  <a:gd name="connsiteX53" fmla="*/ 244331 w 808720"/>
                  <a:gd name="connsiteY53" fmla="*/ 60545 h 1047182"/>
                  <a:gd name="connsiteX54" fmla="*/ 242911 w 808720"/>
                  <a:gd name="connsiteY54" fmla="*/ 61132 h 1047182"/>
                  <a:gd name="connsiteX55" fmla="*/ 259037 w 808720"/>
                  <a:gd name="connsiteY55" fmla="*/ 54466 h 1047182"/>
                  <a:gd name="connsiteX56" fmla="*/ 247123 w 808720"/>
                  <a:gd name="connsiteY56" fmla="*/ 61364 h 1047182"/>
                  <a:gd name="connsiteX57" fmla="*/ 225698 w 808720"/>
                  <a:gd name="connsiteY57" fmla="*/ 73768 h 1047182"/>
                  <a:gd name="connsiteX58" fmla="*/ 227014 w 808720"/>
                  <a:gd name="connsiteY58" fmla="*/ 72891 h 1047182"/>
                  <a:gd name="connsiteX59" fmla="*/ 239298 w 808720"/>
                  <a:gd name="connsiteY59" fmla="*/ 65632 h 1047182"/>
                  <a:gd name="connsiteX60" fmla="*/ 247523 w 808720"/>
                  <a:gd name="connsiteY60" fmla="*/ 60772 h 1047182"/>
                  <a:gd name="connsiteX61" fmla="*/ 252493 w 808720"/>
                  <a:gd name="connsiteY61" fmla="*/ 57171 h 1047182"/>
                  <a:gd name="connsiteX62" fmla="*/ 256843 w 808720"/>
                  <a:gd name="connsiteY62" fmla="*/ 53006 h 1047182"/>
                  <a:gd name="connsiteX63" fmla="*/ 252345 w 808720"/>
                  <a:gd name="connsiteY63" fmla="*/ 56004 h 1047182"/>
                  <a:gd name="connsiteX64" fmla="*/ 246147 w 808720"/>
                  <a:gd name="connsiteY64" fmla="*/ 59794 h 1047182"/>
                  <a:gd name="connsiteX65" fmla="*/ 245287 w 808720"/>
                  <a:gd name="connsiteY65" fmla="*/ 60150 h 1047182"/>
                  <a:gd name="connsiteX66" fmla="*/ 253654 w 808720"/>
                  <a:gd name="connsiteY66" fmla="*/ 54866 h 1047182"/>
                  <a:gd name="connsiteX67" fmla="*/ 601166 w 808720"/>
                  <a:gd name="connsiteY67" fmla="*/ 52273 h 1047182"/>
                  <a:gd name="connsiteX68" fmla="*/ 614319 w 808720"/>
                  <a:gd name="connsiteY68" fmla="*/ 61042 h 1047182"/>
                  <a:gd name="connsiteX69" fmla="*/ 601379 w 808720"/>
                  <a:gd name="connsiteY69" fmla="*/ 52670 h 1047182"/>
                  <a:gd name="connsiteX70" fmla="*/ 252457 w 808720"/>
                  <a:gd name="connsiteY70" fmla="*/ 52273 h 1047182"/>
                  <a:gd name="connsiteX71" fmla="*/ 199823 w 808720"/>
                  <a:gd name="connsiteY71" fmla="*/ 82977 h 1047182"/>
                  <a:gd name="connsiteX72" fmla="*/ 210788 w 808720"/>
                  <a:gd name="connsiteY72" fmla="*/ 76124 h 1047182"/>
                  <a:gd name="connsiteX73" fmla="*/ 213186 w 808720"/>
                  <a:gd name="connsiteY73" fmla="*/ 74265 h 1047182"/>
                  <a:gd name="connsiteX74" fmla="*/ 263629 w 808720"/>
                  <a:gd name="connsiteY74" fmla="*/ 49104 h 1047182"/>
                  <a:gd name="connsiteX75" fmla="*/ 252493 w 808720"/>
                  <a:gd name="connsiteY75" fmla="*/ 57171 h 1047182"/>
                  <a:gd name="connsiteX76" fmla="*/ 247496 w 808720"/>
                  <a:gd name="connsiteY76" fmla="*/ 59237 h 1047182"/>
                  <a:gd name="connsiteX77" fmla="*/ 252345 w 808720"/>
                  <a:gd name="connsiteY77" fmla="*/ 56004 h 1047182"/>
                  <a:gd name="connsiteX78" fmla="*/ 276698 w 808720"/>
                  <a:gd name="connsiteY78" fmla="*/ 48703 h 1047182"/>
                  <a:gd name="connsiteX79" fmla="*/ 270868 w 808720"/>
                  <a:gd name="connsiteY79" fmla="*/ 51812 h 1047182"/>
                  <a:gd name="connsiteX80" fmla="*/ 272660 w 808720"/>
                  <a:gd name="connsiteY80" fmla="*/ 50257 h 1047182"/>
                  <a:gd name="connsiteX81" fmla="*/ 274193 w 808720"/>
                  <a:gd name="connsiteY81" fmla="*/ 49469 h 1047182"/>
                  <a:gd name="connsiteX82" fmla="*/ 265617 w 808720"/>
                  <a:gd name="connsiteY82" fmla="*/ 47888 h 1047182"/>
                  <a:gd name="connsiteX83" fmla="*/ 263629 w 808720"/>
                  <a:gd name="connsiteY83" fmla="*/ 49104 h 1047182"/>
                  <a:gd name="connsiteX84" fmla="*/ 264026 w 808720"/>
                  <a:gd name="connsiteY84" fmla="*/ 48815 h 1047182"/>
                  <a:gd name="connsiteX85" fmla="*/ 592871 w 808720"/>
                  <a:gd name="connsiteY85" fmla="*/ 47164 h 1047182"/>
                  <a:gd name="connsiteX86" fmla="*/ 601379 w 808720"/>
                  <a:gd name="connsiteY86" fmla="*/ 52670 h 1047182"/>
                  <a:gd name="connsiteX87" fmla="*/ 603085 w 808720"/>
                  <a:gd name="connsiteY87" fmla="*/ 55837 h 1047182"/>
                  <a:gd name="connsiteX88" fmla="*/ 603264 w 808720"/>
                  <a:gd name="connsiteY88" fmla="*/ 59239 h 1047182"/>
                  <a:gd name="connsiteX89" fmla="*/ 601441 w 808720"/>
                  <a:gd name="connsiteY89" fmla="*/ 57482 h 1047182"/>
                  <a:gd name="connsiteX90" fmla="*/ 288342 w 808720"/>
                  <a:gd name="connsiteY90" fmla="*/ 45138 h 1047182"/>
                  <a:gd name="connsiteX91" fmla="*/ 287548 w 808720"/>
                  <a:gd name="connsiteY91" fmla="*/ 45694 h 1047182"/>
                  <a:gd name="connsiteX92" fmla="*/ 288042 w 808720"/>
                  <a:gd name="connsiteY92" fmla="*/ 45230 h 1047182"/>
                  <a:gd name="connsiteX93" fmla="*/ 289147 w 808720"/>
                  <a:gd name="connsiteY93" fmla="*/ 44192 h 1047182"/>
                  <a:gd name="connsiteX94" fmla="*/ 288042 w 808720"/>
                  <a:gd name="connsiteY94" fmla="*/ 45230 h 1047182"/>
                  <a:gd name="connsiteX95" fmla="*/ 276698 w 808720"/>
                  <a:gd name="connsiteY95" fmla="*/ 48703 h 1047182"/>
                  <a:gd name="connsiteX96" fmla="*/ 280247 w 808720"/>
                  <a:gd name="connsiteY96" fmla="*/ 46810 h 1047182"/>
                  <a:gd name="connsiteX97" fmla="*/ 280539 w 808720"/>
                  <a:gd name="connsiteY97" fmla="*/ 43090 h 1047182"/>
                  <a:gd name="connsiteX98" fmla="*/ 280378 w 808720"/>
                  <a:gd name="connsiteY98" fmla="*/ 43225 h 1047182"/>
                  <a:gd name="connsiteX99" fmla="*/ 272196 w 808720"/>
                  <a:gd name="connsiteY99" fmla="*/ 50081 h 1047182"/>
                  <a:gd name="connsiteX100" fmla="*/ 273226 w 808720"/>
                  <a:gd name="connsiteY100" fmla="*/ 49765 h 1047182"/>
                  <a:gd name="connsiteX101" fmla="*/ 272660 w 808720"/>
                  <a:gd name="connsiteY101" fmla="*/ 50257 h 1047182"/>
                  <a:gd name="connsiteX102" fmla="*/ 249908 w 808720"/>
                  <a:gd name="connsiteY102" fmla="*/ 61940 h 1047182"/>
                  <a:gd name="connsiteX103" fmla="*/ 279867 w 808720"/>
                  <a:gd name="connsiteY103" fmla="*/ 43504 h 1047182"/>
                  <a:gd name="connsiteX104" fmla="*/ 291362 w 808720"/>
                  <a:gd name="connsiteY104" fmla="*/ 43024 h 1047182"/>
                  <a:gd name="connsiteX105" fmla="*/ 290090 w 808720"/>
                  <a:gd name="connsiteY105" fmla="*/ 43915 h 1047182"/>
                  <a:gd name="connsiteX106" fmla="*/ 289147 w 808720"/>
                  <a:gd name="connsiteY106" fmla="*/ 44192 h 1047182"/>
                  <a:gd name="connsiteX107" fmla="*/ 289875 w 808720"/>
                  <a:gd name="connsiteY107" fmla="*/ 43509 h 1047182"/>
                  <a:gd name="connsiteX108" fmla="*/ 287507 w 808720"/>
                  <a:gd name="connsiteY108" fmla="*/ 42633 h 1047182"/>
                  <a:gd name="connsiteX109" fmla="*/ 285725 w 808720"/>
                  <a:gd name="connsiteY109" fmla="*/ 43888 h 1047182"/>
                  <a:gd name="connsiteX110" fmla="*/ 280247 w 808720"/>
                  <a:gd name="connsiteY110" fmla="*/ 46810 h 1047182"/>
                  <a:gd name="connsiteX111" fmla="*/ 278200 w 808720"/>
                  <a:gd name="connsiteY111" fmla="*/ 47412 h 1047182"/>
                  <a:gd name="connsiteX112" fmla="*/ 588007 w 808720"/>
                  <a:gd name="connsiteY112" fmla="*/ 41308 h 1047182"/>
                  <a:gd name="connsiteX113" fmla="*/ 592871 w 808720"/>
                  <a:gd name="connsiteY113" fmla="*/ 47164 h 1047182"/>
                  <a:gd name="connsiteX114" fmla="*/ 592249 w 808720"/>
                  <a:gd name="connsiteY114" fmla="*/ 46761 h 1047182"/>
                  <a:gd name="connsiteX115" fmla="*/ 274389 w 808720"/>
                  <a:gd name="connsiteY115" fmla="*/ 41308 h 1047182"/>
                  <a:gd name="connsiteX116" fmla="*/ 264026 w 808720"/>
                  <a:gd name="connsiteY116" fmla="*/ 48815 h 1047182"/>
                  <a:gd name="connsiteX117" fmla="*/ 256843 w 808720"/>
                  <a:gd name="connsiteY117" fmla="*/ 53006 h 1047182"/>
                  <a:gd name="connsiteX118" fmla="*/ 261230 w 808720"/>
                  <a:gd name="connsiteY118" fmla="*/ 50081 h 1047182"/>
                  <a:gd name="connsiteX119" fmla="*/ 253654 w 808720"/>
                  <a:gd name="connsiteY119" fmla="*/ 54866 h 1047182"/>
                  <a:gd name="connsiteX120" fmla="*/ 248586 w 808720"/>
                  <a:gd name="connsiteY120" fmla="*/ 57822 h 1047182"/>
                  <a:gd name="connsiteX121" fmla="*/ 307680 w 808720"/>
                  <a:gd name="connsiteY121" fmla="*/ 39288 h 1047182"/>
                  <a:gd name="connsiteX122" fmla="*/ 307680 w 808720"/>
                  <a:gd name="connsiteY122" fmla="*/ 39289 h 1047182"/>
                  <a:gd name="connsiteX123" fmla="*/ 287548 w 808720"/>
                  <a:gd name="connsiteY123" fmla="*/ 45694 h 1047182"/>
                  <a:gd name="connsiteX124" fmla="*/ 307682 w 808720"/>
                  <a:gd name="connsiteY124" fmla="*/ 39288 h 1047182"/>
                  <a:gd name="connsiteX125" fmla="*/ 307681 w 808720"/>
                  <a:gd name="connsiteY125" fmla="*/ 39288 h 1047182"/>
                  <a:gd name="connsiteX126" fmla="*/ 307680 w 808720"/>
                  <a:gd name="connsiteY126" fmla="*/ 39288 h 1047182"/>
                  <a:gd name="connsiteX127" fmla="*/ 294391 w 808720"/>
                  <a:gd name="connsiteY127" fmla="*/ 39266 h 1047182"/>
                  <a:gd name="connsiteX128" fmla="*/ 289875 w 808720"/>
                  <a:gd name="connsiteY128" fmla="*/ 43509 h 1047182"/>
                  <a:gd name="connsiteX129" fmla="*/ 283161 w 808720"/>
                  <a:gd name="connsiteY129" fmla="*/ 45694 h 1047182"/>
                  <a:gd name="connsiteX130" fmla="*/ 285725 w 808720"/>
                  <a:gd name="connsiteY130" fmla="*/ 43888 h 1047182"/>
                  <a:gd name="connsiteX131" fmla="*/ 295068 w 808720"/>
                  <a:gd name="connsiteY131" fmla="*/ 38630 h 1047182"/>
                  <a:gd name="connsiteX132" fmla="*/ 294787 w 808720"/>
                  <a:gd name="connsiteY132" fmla="*/ 38894 h 1047182"/>
                  <a:gd name="connsiteX133" fmla="*/ 287507 w 808720"/>
                  <a:gd name="connsiteY133" fmla="*/ 42633 h 1047182"/>
                  <a:gd name="connsiteX134" fmla="*/ 292659 w 808720"/>
                  <a:gd name="connsiteY134" fmla="*/ 39003 h 1047182"/>
                  <a:gd name="connsiteX135" fmla="*/ 295794 w 808720"/>
                  <a:gd name="connsiteY135" fmla="*/ 38518 h 1047182"/>
                  <a:gd name="connsiteX136" fmla="*/ 294391 w 808720"/>
                  <a:gd name="connsiteY136" fmla="*/ 39266 h 1047182"/>
                  <a:gd name="connsiteX137" fmla="*/ 294787 w 808720"/>
                  <a:gd name="connsiteY137" fmla="*/ 38894 h 1047182"/>
                  <a:gd name="connsiteX138" fmla="*/ 295402 w 808720"/>
                  <a:gd name="connsiteY138" fmla="*/ 38578 h 1047182"/>
                  <a:gd name="connsiteX139" fmla="*/ 293884 w 808720"/>
                  <a:gd name="connsiteY139" fmla="*/ 38140 h 1047182"/>
                  <a:gd name="connsiteX140" fmla="*/ 292659 w 808720"/>
                  <a:gd name="connsiteY140" fmla="*/ 39003 h 1047182"/>
                  <a:gd name="connsiteX141" fmla="*/ 291934 w 808720"/>
                  <a:gd name="connsiteY141" fmla="*/ 39115 h 1047182"/>
                  <a:gd name="connsiteX142" fmla="*/ 313498 w 808720"/>
                  <a:gd name="connsiteY142" fmla="*/ 37437 h 1047182"/>
                  <a:gd name="connsiteX143" fmla="*/ 307682 w 808720"/>
                  <a:gd name="connsiteY143" fmla="*/ 39288 h 1047182"/>
                  <a:gd name="connsiteX144" fmla="*/ 308624 w 808720"/>
                  <a:gd name="connsiteY144" fmla="*/ 38929 h 1047182"/>
                  <a:gd name="connsiteX145" fmla="*/ 313519 w 808720"/>
                  <a:gd name="connsiteY145" fmla="*/ 37431 h 1047182"/>
                  <a:gd name="connsiteX146" fmla="*/ 313512 w 808720"/>
                  <a:gd name="connsiteY146" fmla="*/ 37433 h 1047182"/>
                  <a:gd name="connsiteX147" fmla="*/ 313498 w 808720"/>
                  <a:gd name="connsiteY147" fmla="*/ 37437 h 1047182"/>
                  <a:gd name="connsiteX148" fmla="*/ 314001 w 808720"/>
                  <a:gd name="connsiteY148" fmla="*/ 36882 h 1047182"/>
                  <a:gd name="connsiteX149" fmla="*/ 308624 w 808720"/>
                  <a:gd name="connsiteY149" fmla="*/ 38929 h 1047182"/>
                  <a:gd name="connsiteX150" fmla="*/ 288342 w 808720"/>
                  <a:gd name="connsiteY150" fmla="*/ 45138 h 1047182"/>
                  <a:gd name="connsiteX151" fmla="*/ 290090 w 808720"/>
                  <a:gd name="connsiteY151" fmla="*/ 43915 h 1047182"/>
                  <a:gd name="connsiteX152" fmla="*/ 313866 w 808720"/>
                  <a:gd name="connsiteY152" fmla="*/ 36922 h 1047182"/>
                  <a:gd name="connsiteX153" fmla="*/ 313865 w 808720"/>
                  <a:gd name="connsiteY153" fmla="*/ 36922 h 1047182"/>
                  <a:gd name="connsiteX154" fmla="*/ 590629 w 808720"/>
                  <a:gd name="connsiteY154" fmla="*/ 36788 h 1047182"/>
                  <a:gd name="connsiteX155" fmla="*/ 613314 w 808720"/>
                  <a:gd name="connsiteY155" fmla="*/ 52423 h 1047182"/>
                  <a:gd name="connsiteX156" fmla="*/ 638450 w 808720"/>
                  <a:gd name="connsiteY156" fmla="*/ 74205 h 1047182"/>
                  <a:gd name="connsiteX157" fmla="*/ 614124 w 808720"/>
                  <a:gd name="connsiteY157" fmla="*/ 53580 h 1047182"/>
                  <a:gd name="connsiteX158" fmla="*/ 314366 w 808720"/>
                  <a:gd name="connsiteY158" fmla="*/ 36228 h 1047182"/>
                  <a:gd name="connsiteX159" fmla="*/ 305093 w 808720"/>
                  <a:gd name="connsiteY159" fmla="*/ 39115 h 1047182"/>
                  <a:gd name="connsiteX160" fmla="*/ 313875 w 808720"/>
                  <a:gd name="connsiteY160" fmla="*/ 36354 h 1047182"/>
                  <a:gd name="connsiteX161" fmla="*/ 314682 w 808720"/>
                  <a:gd name="connsiteY161" fmla="*/ 36101 h 1047182"/>
                  <a:gd name="connsiteX162" fmla="*/ 313875 w 808720"/>
                  <a:gd name="connsiteY162" fmla="*/ 36354 h 1047182"/>
                  <a:gd name="connsiteX163" fmla="*/ 311672 w 808720"/>
                  <a:gd name="connsiteY163" fmla="*/ 36922 h 1047182"/>
                  <a:gd name="connsiteX164" fmla="*/ 315980 w 808720"/>
                  <a:gd name="connsiteY164" fmla="*/ 35747 h 1047182"/>
                  <a:gd name="connsiteX165" fmla="*/ 315760 w 808720"/>
                  <a:gd name="connsiteY165" fmla="*/ 35869 h 1047182"/>
                  <a:gd name="connsiteX166" fmla="*/ 314366 w 808720"/>
                  <a:gd name="connsiteY166" fmla="*/ 36228 h 1047182"/>
                  <a:gd name="connsiteX167" fmla="*/ 315429 w 808720"/>
                  <a:gd name="connsiteY167" fmla="*/ 35897 h 1047182"/>
                  <a:gd name="connsiteX168" fmla="*/ 313720 w 808720"/>
                  <a:gd name="connsiteY168" fmla="*/ 35745 h 1047182"/>
                  <a:gd name="connsiteX169" fmla="*/ 306737 w 808720"/>
                  <a:gd name="connsiteY169" fmla="*/ 38018 h 1047182"/>
                  <a:gd name="connsiteX170" fmla="*/ 291362 w 808720"/>
                  <a:gd name="connsiteY170" fmla="*/ 43024 h 1047182"/>
                  <a:gd name="connsiteX171" fmla="*/ 298369 w 808720"/>
                  <a:gd name="connsiteY171" fmla="*/ 38119 h 1047182"/>
                  <a:gd name="connsiteX172" fmla="*/ 303592 w 808720"/>
                  <a:gd name="connsiteY172" fmla="*/ 37311 h 1047182"/>
                  <a:gd name="connsiteX173" fmla="*/ 309068 w 808720"/>
                  <a:gd name="connsiteY173" fmla="*/ 36464 h 1047182"/>
                  <a:gd name="connsiteX174" fmla="*/ 309662 w 808720"/>
                  <a:gd name="connsiteY174" fmla="*/ 36373 h 1047182"/>
                  <a:gd name="connsiteX175" fmla="*/ 308819 w 808720"/>
                  <a:gd name="connsiteY175" fmla="*/ 36631 h 1047182"/>
                  <a:gd name="connsiteX176" fmla="*/ 300707 w 808720"/>
                  <a:gd name="connsiteY176" fmla="*/ 39115 h 1047182"/>
                  <a:gd name="connsiteX177" fmla="*/ 308121 w 808720"/>
                  <a:gd name="connsiteY177" fmla="*/ 37096 h 1047182"/>
                  <a:gd name="connsiteX178" fmla="*/ 312244 w 808720"/>
                  <a:gd name="connsiteY178" fmla="*/ 35973 h 1047182"/>
                  <a:gd name="connsiteX179" fmla="*/ 316204 w 808720"/>
                  <a:gd name="connsiteY179" fmla="*/ 35623 h 1047182"/>
                  <a:gd name="connsiteX180" fmla="*/ 316067 w 808720"/>
                  <a:gd name="connsiteY180" fmla="*/ 35699 h 1047182"/>
                  <a:gd name="connsiteX181" fmla="*/ 315429 w 808720"/>
                  <a:gd name="connsiteY181" fmla="*/ 35897 h 1047182"/>
                  <a:gd name="connsiteX182" fmla="*/ 314682 w 808720"/>
                  <a:gd name="connsiteY182" fmla="*/ 36101 h 1047182"/>
                  <a:gd name="connsiteX183" fmla="*/ 317845 w 808720"/>
                  <a:gd name="connsiteY183" fmla="*/ 35107 h 1047182"/>
                  <a:gd name="connsiteX184" fmla="*/ 316204 w 808720"/>
                  <a:gd name="connsiteY184" fmla="*/ 35623 h 1047182"/>
                  <a:gd name="connsiteX185" fmla="*/ 316857 w 808720"/>
                  <a:gd name="connsiteY185" fmla="*/ 35260 h 1047182"/>
                  <a:gd name="connsiteX186" fmla="*/ 588041 w 808720"/>
                  <a:gd name="connsiteY186" fmla="*/ 35004 h 1047182"/>
                  <a:gd name="connsiteX187" fmla="*/ 588179 w 808720"/>
                  <a:gd name="connsiteY187" fmla="*/ 35037 h 1047182"/>
                  <a:gd name="connsiteX188" fmla="*/ 590629 w 808720"/>
                  <a:gd name="connsiteY188" fmla="*/ 36788 h 1047182"/>
                  <a:gd name="connsiteX189" fmla="*/ 318959 w 808720"/>
                  <a:gd name="connsiteY189" fmla="*/ 34935 h 1047182"/>
                  <a:gd name="connsiteX190" fmla="*/ 315980 w 808720"/>
                  <a:gd name="connsiteY190" fmla="*/ 35747 h 1047182"/>
                  <a:gd name="connsiteX191" fmla="*/ 316067 w 808720"/>
                  <a:gd name="connsiteY191" fmla="*/ 35699 h 1047182"/>
                  <a:gd name="connsiteX192" fmla="*/ 318089 w 808720"/>
                  <a:gd name="connsiteY192" fmla="*/ 35069 h 1047182"/>
                  <a:gd name="connsiteX193" fmla="*/ 319504 w 808720"/>
                  <a:gd name="connsiteY193" fmla="*/ 34905 h 1047182"/>
                  <a:gd name="connsiteX194" fmla="*/ 316059 w 808720"/>
                  <a:gd name="connsiteY194" fmla="*/ 36099 h 1047182"/>
                  <a:gd name="connsiteX195" fmla="*/ 314008 w 808720"/>
                  <a:gd name="connsiteY195" fmla="*/ 36880 h 1047182"/>
                  <a:gd name="connsiteX196" fmla="*/ 313866 w 808720"/>
                  <a:gd name="connsiteY196" fmla="*/ 36922 h 1047182"/>
                  <a:gd name="connsiteX197" fmla="*/ 315760 w 808720"/>
                  <a:gd name="connsiteY197" fmla="*/ 35869 h 1047182"/>
                  <a:gd name="connsiteX198" fmla="*/ 320037 w 808720"/>
                  <a:gd name="connsiteY198" fmla="*/ 34768 h 1047182"/>
                  <a:gd name="connsiteX199" fmla="*/ 319504 w 808720"/>
                  <a:gd name="connsiteY199" fmla="*/ 34905 h 1047182"/>
                  <a:gd name="connsiteX200" fmla="*/ 319789 w 808720"/>
                  <a:gd name="connsiteY200" fmla="*/ 34806 h 1047182"/>
                  <a:gd name="connsiteX201" fmla="*/ 294127 w 808720"/>
                  <a:gd name="connsiteY201" fmla="*/ 34728 h 1047182"/>
                  <a:gd name="connsiteX202" fmla="*/ 285569 w 808720"/>
                  <a:gd name="connsiteY202" fmla="*/ 39995 h 1047182"/>
                  <a:gd name="connsiteX203" fmla="*/ 282339 w 808720"/>
                  <a:gd name="connsiteY203" fmla="*/ 41856 h 1047182"/>
                  <a:gd name="connsiteX204" fmla="*/ 281839 w 808720"/>
                  <a:gd name="connsiteY204" fmla="*/ 42290 h 1047182"/>
                  <a:gd name="connsiteX205" fmla="*/ 280539 w 808720"/>
                  <a:gd name="connsiteY205" fmla="*/ 43090 h 1047182"/>
                  <a:gd name="connsiteX206" fmla="*/ 282339 w 808720"/>
                  <a:gd name="connsiteY206" fmla="*/ 41582 h 1047182"/>
                  <a:gd name="connsiteX207" fmla="*/ 294127 w 808720"/>
                  <a:gd name="connsiteY207" fmla="*/ 34728 h 1047182"/>
                  <a:gd name="connsiteX208" fmla="*/ 322092 w 808720"/>
                  <a:gd name="connsiteY208" fmla="*/ 34703 h 1047182"/>
                  <a:gd name="connsiteX209" fmla="*/ 313533 w 808720"/>
                  <a:gd name="connsiteY209" fmla="*/ 37426 h 1047182"/>
                  <a:gd name="connsiteX210" fmla="*/ 313519 w 808720"/>
                  <a:gd name="connsiteY210" fmla="*/ 37431 h 1047182"/>
                  <a:gd name="connsiteX211" fmla="*/ 320652 w 808720"/>
                  <a:gd name="connsiteY211" fmla="*/ 34609 h 1047182"/>
                  <a:gd name="connsiteX212" fmla="*/ 320501 w 808720"/>
                  <a:gd name="connsiteY212" fmla="*/ 34696 h 1047182"/>
                  <a:gd name="connsiteX213" fmla="*/ 320037 w 808720"/>
                  <a:gd name="connsiteY213" fmla="*/ 34768 h 1047182"/>
                  <a:gd name="connsiteX214" fmla="*/ 321104 w 808720"/>
                  <a:gd name="connsiteY214" fmla="*/ 34350 h 1047182"/>
                  <a:gd name="connsiteX215" fmla="*/ 321100 w 808720"/>
                  <a:gd name="connsiteY215" fmla="*/ 34352 h 1047182"/>
                  <a:gd name="connsiteX216" fmla="*/ 319789 w 808720"/>
                  <a:gd name="connsiteY216" fmla="*/ 34806 h 1047182"/>
                  <a:gd name="connsiteX217" fmla="*/ 318959 w 808720"/>
                  <a:gd name="connsiteY217" fmla="*/ 34935 h 1047182"/>
                  <a:gd name="connsiteX218" fmla="*/ 318772 w 808720"/>
                  <a:gd name="connsiteY218" fmla="*/ 34196 h 1047182"/>
                  <a:gd name="connsiteX219" fmla="*/ 316857 w 808720"/>
                  <a:gd name="connsiteY219" fmla="*/ 35260 h 1047182"/>
                  <a:gd name="connsiteX220" fmla="*/ 313818 w 808720"/>
                  <a:gd name="connsiteY220" fmla="*/ 35730 h 1047182"/>
                  <a:gd name="connsiteX221" fmla="*/ 313720 w 808720"/>
                  <a:gd name="connsiteY221" fmla="*/ 35745 h 1047182"/>
                  <a:gd name="connsiteX222" fmla="*/ 313890 w 808720"/>
                  <a:gd name="connsiteY222" fmla="*/ 35689 h 1047182"/>
                  <a:gd name="connsiteX223" fmla="*/ 316978 w 808720"/>
                  <a:gd name="connsiteY223" fmla="*/ 34684 h 1047182"/>
                  <a:gd name="connsiteX224" fmla="*/ 327722 w 808720"/>
                  <a:gd name="connsiteY224" fmla="*/ 33918 h 1047182"/>
                  <a:gd name="connsiteX225" fmla="*/ 327349 w 808720"/>
                  <a:gd name="connsiteY225" fmla="*/ 34058 h 1047182"/>
                  <a:gd name="connsiteX226" fmla="*/ 324831 w 808720"/>
                  <a:gd name="connsiteY226" fmla="*/ 34728 h 1047182"/>
                  <a:gd name="connsiteX227" fmla="*/ 322900 w 808720"/>
                  <a:gd name="connsiteY227" fmla="*/ 33860 h 1047182"/>
                  <a:gd name="connsiteX228" fmla="*/ 321046 w 808720"/>
                  <a:gd name="connsiteY228" fmla="*/ 34508 h 1047182"/>
                  <a:gd name="connsiteX229" fmla="*/ 320652 w 808720"/>
                  <a:gd name="connsiteY229" fmla="*/ 34609 h 1047182"/>
                  <a:gd name="connsiteX230" fmla="*/ 321100 w 808720"/>
                  <a:gd name="connsiteY230" fmla="*/ 34352 h 1047182"/>
                  <a:gd name="connsiteX231" fmla="*/ 321117 w 808720"/>
                  <a:gd name="connsiteY231" fmla="*/ 34346 h 1047182"/>
                  <a:gd name="connsiteX232" fmla="*/ 322128 w 808720"/>
                  <a:gd name="connsiteY232" fmla="*/ 33761 h 1047182"/>
                  <a:gd name="connsiteX233" fmla="*/ 321934 w 808720"/>
                  <a:gd name="connsiteY233" fmla="*/ 33872 h 1047182"/>
                  <a:gd name="connsiteX234" fmla="*/ 318089 w 808720"/>
                  <a:gd name="connsiteY234" fmla="*/ 35069 h 1047182"/>
                  <a:gd name="connsiteX235" fmla="*/ 317845 w 808720"/>
                  <a:gd name="connsiteY235" fmla="*/ 35107 h 1047182"/>
                  <a:gd name="connsiteX236" fmla="*/ 324158 w 808720"/>
                  <a:gd name="connsiteY236" fmla="*/ 33707 h 1047182"/>
                  <a:gd name="connsiteX237" fmla="*/ 320445 w 808720"/>
                  <a:gd name="connsiteY237" fmla="*/ 34728 h 1047182"/>
                  <a:gd name="connsiteX238" fmla="*/ 320501 w 808720"/>
                  <a:gd name="connsiteY238" fmla="*/ 34696 h 1047182"/>
                  <a:gd name="connsiteX239" fmla="*/ 320513 w 808720"/>
                  <a:gd name="connsiteY239" fmla="*/ 34694 h 1047182"/>
                  <a:gd name="connsiteX240" fmla="*/ 321046 w 808720"/>
                  <a:gd name="connsiteY240" fmla="*/ 34508 h 1047182"/>
                  <a:gd name="connsiteX241" fmla="*/ 330096 w 808720"/>
                  <a:gd name="connsiteY241" fmla="*/ 33327 h 1047182"/>
                  <a:gd name="connsiteX242" fmla="*/ 318365 w 808720"/>
                  <a:gd name="connsiteY242" fmla="*/ 37868 h 1047182"/>
                  <a:gd name="connsiteX243" fmla="*/ 324831 w 808720"/>
                  <a:gd name="connsiteY243" fmla="*/ 35003 h 1047182"/>
                  <a:gd name="connsiteX244" fmla="*/ 327349 w 808720"/>
                  <a:gd name="connsiteY244" fmla="*/ 34058 h 1047182"/>
                  <a:gd name="connsiteX245" fmla="*/ 320499 w 808720"/>
                  <a:gd name="connsiteY245" fmla="*/ 33236 h 1047182"/>
                  <a:gd name="connsiteX246" fmla="*/ 319188 w 808720"/>
                  <a:gd name="connsiteY246" fmla="*/ 33965 h 1047182"/>
                  <a:gd name="connsiteX247" fmla="*/ 316978 w 808720"/>
                  <a:gd name="connsiteY247" fmla="*/ 34684 h 1047182"/>
                  <a:gd name="connsiteX248" fmla="*/ 314471 w 808720"/>
                  <a:gd name="connsiteY248" fmla="*/ 35367 h 1047182"/>
                  <a:gd name="connsiteX249" fmla="*/ 312244 w 808720"/>
                  <a:gd name="connsiteY249" fmla="*/ 35973 h 1047182"/>
                  <a:gd name="connsiteX250" fmla="*/ 309662 w 808720"/>
                  <a:gd name="connsiteY250" fmla="*/ 36373 h 1047182"/>
                  <a:gd name="connsiteX251" fmla="*/ 316344 w 808720"/>
                  <a:gd name="connsiteY251" fmla="*/ 34326 h 1047182"/>
                  <a:gd name="connsiteX252" fmla="*/ 318257 w 808720"/>
                  <a:gd name="connsiteY252" fmla="*/ 33741 h 1047182"/>
                  <a:gd name="connsiteX253" fmla="*/ 579159 w 808720"/>
                  <a:gd name="connsiteY253" fmla="*/ 32914 h 1047182"/>
                  <a:gd name="connsiteX254" fmla="*/ 591571 w 808720"/>
                  <a:gd name="connsiteY254" fmla="*/ 38566 h 1047182"/>
                  <a:gd name="connsiteX255" fmla="*/ 614324 w 808720"/>
                  <a:gd name="connsiteY255" fmla="*/ 61045 h 1047182"/>
                  <a:gd name="connsiteX256" fmla="*/ 614322 w 808720"/>
                  <a:gd name="connsiteY256" fmla="*/ 61044 h 1047182"/>
                  <a:gd name="connsiteX257" fmla="*/ 579143 w 808720"/>
                  <a:gd name="connsiteY257" fmla="*/ 32906 h 1047182"/>
                  <a:gd name="connsiteX258" fmla="*/ 579153 w 808720"/>
                  <a:gd name="connsiteY258" fmla="*/ 32908 h 1047182"/>
                  <a:gd name="connsiteX259" fmla="*/ 579159 w 808720"/>
                  <a:gd name="connsiteY259" fmla="*/ 32914 h 1047182"/>
                  <a:gd name="connsiteX260" fmla="*/ 327754 w 808720"/>
                  <a:gd name="connsiteY260" fmla="*/ 32901 h 1047182"/>
                  <a:gd name="connsiteX261" fmla="*/ 327754 w 808720"/>
                  <a:gd name="connsiteY261" fmla="*/ 32901 h 1047182"/>
                  <a:gd name="connsiteX262" fmla="*/ 322092 w 808720"/>
                  <a:gd name="connsiteY262" fmla="*/ 34703 h 1047182"/>
                  <a:gd name="connsiteX263" fmla="*/ 569518 w 808720"/>
                  <a:gd name="connsiteY263" fmla="*/ 32840 h 1047182"/>
                  <a:gd name="connsiteX264" fmla="*/ 570759 w 808720"/>
                  <a:gd name="connsiteY264" fmla="*/ 35323 h 1047182"/>
                  <a:gd name="connsiteX265" fmla="*/ 569400 w 808720"/>
                  <a:gd name="connsiteY265" fmla="*/ 33700 h 1047182"/>
                  <a:gd name="connsiteX266" fmla="*/ 327950 w 808720"/>
                  <a:gd name="connsiteY266" fmla="*/ 32779 h 1047182"/>
                  <a:gd name="connsiteX267" fmla="*/ 327790 w 808720"/>
                  <a:gd name="connsiteY267" fmla="*/ 32879 h 1047182"/>
                  <a:gd name="connsiteX268" fmla="*/ 314001 w 808720"/>
                  <a:gd name="connsiteY268" fmla="*/ 36882 h 1047182"/>
                  <a:gd name="connsiteX269" fmla="*/ 314008 w 808720"/>
                  <a:gd name="connsiteY269" fmla="*/ 36880 h 1047182"/>
                  <a:gd name="connsiteX270" fmla="*/ 328175 w 808720"/>
                  <a:gd name="connsiteY270" fmla="*/ 32768 h 1047182"/>
                  <a:gd name="connsiteX271" fmla="*/ 327975 w 808720"/>
                  <a:gd name="connsiteY271" fmla="*/ 32831 h 1047182"/>
                  <a:gd name="connsiteX272" fmla="*/ 327754 w 808720"/>
                  <a:gd name="connsiteY272" fmla="*/ 32901 h 1047182"/>
                  <a:gd name="connsiteX273" fmla="*/ 327790 w 808720"/>
                  <a:gd name="connsiteY273" fmla="*/ 32879 h 1047182"/>
                  <a:gd name="connsiteX274" fmla="*/ 328183 w 808720"/>
                  <a:gd name="connsiteY274" fmla="*/ 32765 h 1047182"/>
                  <a:gd name="connsiteX275" fmla="*/ 328178 w 808720"/>
                  <a:gd name="connsiteY275" fmla="*/ 32766 h 1047182"/>
                  <a:gd name="connsiteX276" fmla="*/ 328175 w 808720"/>
                  <a:gd name="connsiteY276" fmla="*/ 32768 h 1047182"/>
                  <a:gd name="connsiteX277" fmla="*/ 331578 w 808720"/>
                  <a:gd name="connsiteY277" fmla="*/ 32754 h 1047182"/>
                  <a:gd name="connsiteX278" fmla="*/ 330788 w 808720"/>
                  <a:gd name="connsiteY278" fmla="*/ 33060 h 1047182"/>
                  <a:gd name="connsiteX279" fmla="*/ 327722 w 808720"/>
                  <a:gd name="connsiteY279" fmla="*/ 33918 h 1047182"/>
                  <a:gd name="connsiteX280" fmla="*/ 328162 w 808720"/>
                  <a:gd name="connsiteY280" fmla="*/ 33753 h 1047182"/>
                  <a:gd name="connsiteX281" fmla="*/ 328386 w 808720"/>
                  <a:gd name="connsiteY281" fmla="*/ 32700 h 1047182"/>
                  <a:gd name="connsiteX282" fmla="*/ 328186 w 808720"/>
                  <a:gd name="connsiteY282" fmla="*/ 32764 h 1047182"/>
                  <a:gd name="connsiteX283" fmla="*/ 328183 w 808720"/>
                  <a:gd name="connsiteY283" fmla="*/ 32765 h 1047182"/>
                  <a:gd name="connsiteX284" fmla="*/ 332191 w 808720"/>
                  <a:gd name="connsiteY284" fmla="*/ 32666 h 1047182"/>
                  <a:gd name="connsiteX285" fmla="*/ 331490 w 808720"/>
                  <a:gd name="connsiteY285" fmla="*/ 32956 h 1047182"/>
                  <a:gd name="connsiteX286" fmla="*/ 330096 w 808720"/>
                  <a:gd name="connsiteY286" fmla="*/ 33327 h 1047182"/>
                  <a:gd name="connsiteX287" fmla="*/ 330788 w 808720"/>
                  <a:gd name="connsiteY287" fmla="*/ 33060 h 1047182"/>
                  <a:gd name="connsiteX288" fmla="*/ 328282 w 808720"/>
                  <a:gd name="connsiteY288" fmla="*/ 32572 h 1047182"/>
                  <a:gd name="connsiteX289" fmla="*/ 328083 w 808720"/>
                  <a:gd name="connsiteY289" fmla="*/ 32696 h 1047182"/>
                  <a:gd name="connsiteX290" fmla="*/ 324158 w 808720"/>
                  <a:gd name="connsiteY290" fmla="*/ 33707 h 1047182"/>
                  <a:gd name="connsiteX291" fmla="*/ 298514 w 808720"/>
                  <a:gd name="connsiteY291" fmla="*/ 32535 h 1047182"/>
                  <a:gd name="connsiteX292" fmla="*/ 276582 w 808720"/>
                  <a:gd name="connsiteY292" fmla="*/ 47888 h 1047182"/>
                  <a:gd name="connsiteX293" fmla="*/ 278200 w 808720"/>
                  <a:gd name="connsiteY293" fmla="*/ 47412 h 1047182"/>
                  <a:gd name="connsiteX294" fmla="*/ 274193 w 808720"/>
                  <a:gd name="connsiteY294" fmla="*/ 49469 h 1047182"/>
                  <a:gd name="connsiteX295" fmla="*/ 273226 w 808720"/>
                  <a:gd name="connsiteY295" fmla="*/ 49765 h 1047182"/>
                  <a:gd name="connsiteX296" fmla="*/ 281411 w 808720"/>
                  <a:gd name="connsiteY296" fmla="*/ 42662 h 1047182"/>
                  <a:gd name="connsiteX297" fmla="*/ 281839 w 808720"/>
                  <a:gd name="connsiteY297" fmla="*/ 42290 h 1047182"/>
                  <a:gd name="connsiteX298" fmla="*/ 285569 w 808720"/>
                  <a:gd name="connsiteY298" fmla="*/ 39995 h 1047182"/>
                  <a:gd name="connsiteX299" fmla="*/ 329287 w 808720"/>
                  <a:gd name="connsiteY299" fmla="*/ 32386 h 1047182"/>
                  <a:gd name="connsiteX300" fmla="*/ 328778 w 808720"/>
                  <a:gd name="connsiteY300" fmla="*/ 32535 h 1047182"/>
                  <a:gd name="connsiteX301" fmla="*/ 327950 w 808720"/>
                  <a:gd name="connsiteY301" fmla="*/ 32779 h 1047182"/>
                  <a:gd name="connsiteX302" fmla="*/ 328083 w 808720"/>
                  <a:gd name="connsiteY302" fmla="*/ 32696 h 1047182"/>
                  <a:gd name="connsiteX303" fmla="*/ 328841 w 808720"/>
                  <a:gd name="connsiteY303" fmla="*/ 32501 h 1047182"/>
                  <a:gd name="connsiteX304" fmla="*/ 324672 w 808720"/>
                  <a:gd name="connsiteY304" fmla="*/ 32298 h 1047182"/>
                  <a:gd name="connsiteX305" fmla="*/ 323710 w 808720"/>
                  <a:gd name="connsiteY305" fmla="*/ 32851 h 1047182"/>
                  <a:gd name="connsiteX306" fmla="*/ 318772 w 808720"/>
                  <a:gd name="connsiteY306" fmla="*/ 34196 h 1047182"/>
                  <a:gd name="connsiteX307" fmla="*/ 319188 w 808720"/>
                  <a:gd name="connsiteY307" fmla="*/ 33965 h 1047182"/>
                  <a:gd name="connsiteX308" fmla="*/ 323493 w 808720"/>
                  <a:gd name="connsiteY308" fmla="*/ 32563 h 1047182"/>
                  <a:gd name="connsiteX309" fmla="*/ 329748 w 808720"/>
                  <a:gd name="connsiteY309" fmla="*/ 32267 h 1047182"/>
                  <a:gd name="connsiteX310" fmla="*/ 328609 w 808720"/>
                  <a:gd name="connsiteY310" fmla="*/ 32629 h 1047182"/>
                  <a:gd name="connsiteX311" fmla="*/ 328386 w 808720"/>
                  <a:gd name="connsiteY311" fmla="*/ 32700 h 1047182"/>
                  <a:gd name="connsiteX312" fmla="*/ 328609 w 808720"/>
                  <a:gd name="connsiteY312" fmla="*/ 32629 h 1047182"/>
                  <a:gd name="connsiteX313" fmla="*/ 329746 w 808720"/>
                  <a:gd name="connsiteY313" fmla="*/ 32267 h 1047182"/>
                  <a:gd name="connsiteX314" fmla="*/ 578332 w 808720"/>
                  <a:gd name="connsiteY314" fmla="*/ 32252 h 1047182"/>
                  <a:gd name="connsiteX315" fmla="*/ 585403 w 808720"/>
                  <a:gd name="connsiteY315" fmla="*/ 33186 h 1047182"/>
                  <a:gd name="connsiteX316" fmla="*/ 588041 w 808720"/>
                  <a:gd name="connsiteY316" fmla="*/ 35004 h 1047182"/>
                  <a:gd name="connsiteX317" fmla="*/ 579153 w 808720"/>
                  <a:gd name="connsiteY317" fmla="*/ 32908 h 1047182"/>
                  <a:gd name="connsiteX318" fmla="*/ 327330 w 808720"/>
                  <a:gd name="connsiteY318" fmla="*/ 32193 h 1047182"/>
                  <a:gd name="connsiteX319" fmla="*/ 321117 w 808720"/>
                  <a:gd name="connsiteY319" fmla="*/ 34346 h 1047182"/>
                  <a:gd name="connsiteX320" fmla="*/ 321104 w 808720"/>
                  <a:gd name="connsiteY320" fmla="*/ 34350 h 1047182"/>
                  <a:gd name="connsiteX321" fmla="*/ 321934 w 808720"/>
                  <a:gd name="connsiteY321" fmla="*/ 33872 h 1047182"/>
                  <a:gd name="connsiteX322" fmla="*/ 330446 w 808720"/>
                  <a:gd name="connsiteY322" fmla="*/ 32045 h 1047182"/>
                  <a:gd name="connsiteX323" fmla="*/ 329746 w 808720"/>
                  <a:gd name="connsiteY323" fmla="*/ 32267 h 1047182"/>
                  <a:gd name="connsiteX324" fmla="*/ 329287 w 808720"/>
                  <a:gd name="connsiteY324" fmla="*/ 32386 h 1047182"/>
                  <a:gd name="connsiteX325" fmla="*/ 330858 w 808720"/>
                  <a:gd name="connsiteY325" fmla="*/ 31988 h 1047182"/>
                  <a:gd name="connsiteX326" fmla="*/ 328395 w 808720"/>
                  <a:gd name="connsiteY326" fmla="*/ 32809 h 1047182"/>
                  <a:gd name="connsiteX327" fmla="*/ 327924 w 808720"/>
                  <a:gd name="connsiteY327" fmla="*/ 33021 h 1047182"/>
                  <a:gd name="connsiteX328" fmla="*/ 327880 w 808720"/>
                  <a:gd name="connsiteY328" fmla="*/ 33035 h 1047182"/>
                  <a:gd name="connsiteX329" fmla="*/ 327216 w 808720"/>
                  <a:gd name="connsiteY329" fmla="*/ 33238 h 1047182"/>
                  <a:gd name="connsiteX330" fmla="*/ 327754 w 808720"/>
                  <a:gd name="connsiteY330" fmla="*/ 32901 h 1047182"/>
                  <a:gd name="connsiteX331" fmla="*/ 327975 w 808720"/>
                  <a:gd name="connsiteY331" fmla="*/ 32831 h 1047182"/>
                  <a:gd name="connsiteX332" fmla="*/ 328178 w 808720"/>
                  <a:gd name="connsiteY332" fmla="*/ 32766 h 1047182"/>
                  <a:gd name="connsiteX333" fmla="*/ 328186 w 808720"/>
                  <a:gd name="connsiteY333" fmla="*/ 32764 h 1047182"/>
                  <a:gd name="connsiteX334" fmla="*/ 328564 w 808720"/>
                  <a:gd name="connsiteY334" fmla="*/ 32654 h 1047182"/>
                  <a:gd name="connsiteX335" fmla="*/ 331077 w 808720"/>
                  <a:gd name="connsiteY335" fmla="*/ 31925 h 1047182"/>
                  <a:gd name="connsiteX336" fmla="*/ 330858 w 808720"/>
                  <a:gd name="connsiteY336" fmla="*/ 31988 h 1047182"/>
                  <a:gd name="connsiteX337" fmla="*/ 330953 w 808720"/>
                  <a:gd name="connsiteY337" fmla="*/ 31957 h 1047182"/>
                  <a:gd name="connsiteX338" fmla="*/ 333818 w 808720"/>
                  <a:gd name="connsiteY338" fmla="*/ 31887 h 1047182"/>
                  <a:gd name="connsiteX339" fmla="*/ 333537 w 808720"/>
                  <a:gd name="connsiteY339" fmla="*/ 31995 h 1047182"/>
                  <a:gd name="connsiteX340" fmla="*/ 331411 w 808720"/>
                  <a:gd name="connsiteY340" fmla="*/ 32535 h 1047182"/>
                  <a:gd name="connsiteX341" fmla="*/ 334250 w 808720"/>
                  <a:gd name="connsiteY341" fmla="*/ 31814 h 1047182"/>
                  <a:gd name="connsiteX342" fmla="*/ 332952 w 808720"/>
                  <a:gd name="connsiteY342" fmla="*/ 32352 h 1047182"/>
                  <a:gd name="connsiteX343" fmla="*/ 331578 w 808720"/>
                  <a:gd name="connsiteY343" fmla="*/ 32754 h 1047182"/>
                  <a:gd name="connsiteX344" fmla="*/ 333537 w 808720"/>
                  <a:gd name="connsiteY344" fmla="*/ 31995 h 1047182"/>
                  <a:gd name="connsiteX345" fmla="*/ 573863 w 808720"/>
                  <a:gd name="connsiteY345" fmla="*/ 31661 h 1047182"/>
                  <a:gd name="connsiteX346" fmla="*/ 577451 w 808720"/>
                  <a:gd name="connsiteY346" fmla="*/ 32135 h 1047182"/>
                  <a:gd name="connsiteX347" fmla="*/ 579143 w 808720"/>
                  <a:gd name="connsiteY347" fmla="*/ 32906 h 1047182"/>
                  <a:gd name="connsiteX348" fmla="*/ 332048 w 808720"/>
                  <a:gd name="connsiteY348" fmla="*/ 31535 h 1047182"/>
                  <a:gd name="connsiteX349" fmla="*/ 330451 w 808720"/>
                  <a:gd name="connsiteY349" fmla="*/ 32043 h 1047182"/>
                  <a:gd name="connsiteX350" fmla="*/ 330446 w 808720"/>
                  <a:gd name="connsiteY350" fmla="*/ 32045 h 1047182"/>
                  <a:gd name="connsiteX351" fmla="*/ 332045 w 808720"/>
                  <a:gd name="connsiteY351" fmla="*/ 31536 h 1047182"/>
                  <a:gd name="connsiteX352" fmla="*/ 332509 w 808720"/>
                  <a:gd name="connsiteY352" fmla="*/ 31438 h 1047182"/>
                  <a:gd name="connsiteX353" fmla="*/ 330953 w 808720"/>
                  <a:gd name="connsiteY353" fmla="*/ 31957 h 1047182"/>
                  <a:gd name="connsiteX354" fmla="*/ 329748 w 808720"/>
                  <a:gd name="connsiteY354" fmla="*/ 32267 h 1047182"/>
                  <a:gd name="connsiteX355" fmla="*/ 330451 w 808720"/>
                  <a:gd name="connsiteY355" fmla="*/ 32043 h 1047182"/>
                  <a:gd name="connsiteX356" fmla="*/ 332507 w 808720"/>
                  <a:gd name="connsiteY356" fmla="*/ 31439 h 1047182"/>
                  <a:gd name="connsiteX357" fmla="*/ 330434 w 808720"/>
                  <a:gd name="connsiteY357" fmla="*/ 31226 h 1047182"/>
                  <a:gd name="connsiteX358" fmla="*/ 328792 w 808720"/>
                  <a:gd name="connsiteY358" fmla="*/ 32253 h 1047182"/>
                  <a:gd name="connsiteX359" fmla="*/ 322900 w 808720"/>
                  <a:gd name="connsiteY359" fmla="*/ 33860 h 1047182"/>
                  <a:gd name="connsiteX360" fmla="*/ 330414 w 808720"/>
                  <a:gd name="connsiteY360" fmla="*/ 31232 h 1047182"/>
                  <a:gd name="connsiteX361" fmla="*/ 326613 w 808720"/>
                  <a:gd name="connsiteY361" fmla="*/ 31182 h 1047182"/>
                  <a:gd name="connsiteX362" fmla="*/ 325147 w 808720"/>
                  <a:gd name="connsiteY362" fmla="*/ 32024 h 1047182"/>
                  <a:gd name="connsiteX363" fmla="*/ 323493 w 808720"/>
                  <a:gd name="connsiteY363" fmla="*/ 32563 h 1047182"/>
                  <a:gd name="connsiteX364" fmla="*/ 320499 w 808720"/>
                  <a:gd name="connsiteY364" fmla="*/ 33236 h 1047182"/>
                  <a:gd name="connsiteX365" fmla="*/ 321230 w 808720"/>
                  <a:gd name="connsiteY365" fmla="*/ 32830 h 1047182"/>
                  <a:gd name="connsiteX366" fmla="*/ 330679 w 808720"/>
                  <a:gd name="connsiteY366" fmla="*/ 31073 h 1047182"/>
                  <a:gd name="connsiteX367" fmla="*/ 330437 w 808720"/>
                  <a:gd name="connsiteY367" fmla="*/ 31225 h 1047182"/>
                  <a:gd name="connsiteX368" fmla="*/ 330414 w 808720"/>
                  <a:gd name="connsiteY368" fmla="*/ 31232 h 1047182"/>
                  <a:gd name="connsiteX369" fmla="*/ 327330 w 808720"/>
                  <a:gd name="connsiteY369" fmla="*/ 32193 h 1047182"/>
                  <a:gd name="connsiteX370" fmla="*/ 329397 w 808720"/>
                  <a:gd name="connsiteY370" fmla="*/ 31476 h 1047182"/>
                  <a:gd name="connsiteX371" fmla="*/ 334078 w 808720"/>
                  <a:gd name="connsiteY371" fmla="*/ 30977 h 1047182"/>
                  <a:gd name="connsiteX372" fmla="*/ 332509 w 808720"/>
                  <a:gd name="connsiteY372" fmla="*/ 31438 h 1047182"/>
                  <a:gd name="connsiteX373" fmla="*/ 333019 w 808720"/>
                  <a:gd name="connsiteY373" fmla="*/ 31268 h 1047182"/>
                  <a:gd name="connsiteX374" fmla="*/ 568580 w 808720"/>
                  <a:gd name="connsiteY374" fmla="*/ 30963 h 1047182"/>
                  <a:gd name="connsiteX375" fmla="*/ 569754 w 808720"/>
                  <a:gd name="connsiteY375" fmla="*/ 31118 h 1047182"/>
                  <a:gd name="connsiteX376" fmla="*/ 569518 w 808720"/>
                  <a:gd name="connsiteY376" fmla="*/ 32840 h 1047182"/>
                  <a:gd name="connsiteX377" fmla="*/ 330995 w 808720"/>
                  <a:gd name="connsiteY377" fmla="*/ 30876 h 1047182"/>
                  <a:gd name="connsiteX378" fmla="*/ 330828 w 808720"/>
                  <a:gd name="connsiteY378" fmla="*/ 30980 h 1047182"/>
                  <a:gd name="connsiteX379" fmla="*/ 329397 w 808720"/>
                  <a:gd name="connsiteY379" fmla="*/ 31476 h 1047182"/>
                  <a:gd name="connsiteX380" fmla="*/ 322128 w 808720"/>
                  <a:gd name="connsiteY380" fmla="*/ 33761 h 1047182"/>
                  <a:gd name="connsiteX381" fmla="*/ 323710 w 808720"/>
                  <a:gd name="connsiteY381" fmla="*/ 32851 h 1047182"/>
                  <a:gd name="connsiteX382" fmla="*/ 330816 w 808720"/>
                  <a:gd name="connsiteY382" fmla="*/ 30916 h 1047182"/>
                  <a:gd name="connsiteX383" fmla="*/ 569811 w 808720"/>
                  <a:gd name="connsiteY383" fmla="*/ 30706 h 1047182"/>
                  <a:gd name="connsiteX384" fmla="*/ 573863 w 808720"/>
                  <a:gd name="connsiteY384" fmla="*/ 31661 h 1047182"/>
                  <a:gd name="connsiteX385" fmla="*/ 569754 w 808720"/>
                  <a:gd name="connsiteY385" fmla="*/ 31118 h 1047182"/>
                  <a:gd name="connsiteX386" fmla="*/ 331736 w 808720"/>
                  <a:gd name="connsiteY386" fmla="*/ 30666 h 1047182"/>
                  <a:gd name="connsiteX387" fmla="*/ 331377 w 808720"/>
                  <a:gd name="connsiteY387" fmla="*/ 30790 h 1047182"/>
                  <a:gd name="connsiteX388" fmla="*/ 330995 w 808720"/>
                  <a:gd name="connsiteY388" fmla="*/ 30876 h 1047182"/>
                  <a:gd name="connsiteX389" fmla="*/ 331019 w 808720"/>
                  <a:gd name="connsiteY389" fmla="*/ 30861 h 1047182"/>
                  <a:gd name="connsiteX390" fmla="*/ 332093 w 808720"/>
                  <a:gd name="connsiteY390" fmla="*/ 30629 h 1047182"/>
                  <a:gd name="connsiteX391" fmla="*/ 330679 w 808720"/>
                  <a:gd name="connsiteY391" fmla="*/ 31073 h 1047182"/>
                  <a:gd name="connsiteX392" fmla="*/ 330828 w 808720"/>
                  <a:gd name="connsiteY392" fmla="*/ 30980 h 1047182"/>
                  <a:gd name="connsiteX393" fmla="*/ 331377 w 808720"/>
                  <a:gd name="connsiteY393" fmla="*/ 30790 h 1047182"/>
                  <a:gd name="connsiteX394" fmla="*/ 332566 w 808720"/>
                  <a:gd name="connsiteY394" fmla="*/ 30480 h 1047182"/>
                  <a:gd name="connsiteX395" fmla="*/ 332327 w 808720"/>
                  <a:gd name="connsiteY395" fmla="*/ 30564 h 1047182"/>
                  <a:gd name="connsiteX396" fmla="*/ 332227 w 808720"/>
                  <a:gd name="connsiteY396" fmla="*/ 30599 h 1047182"/>
                  <a:gd name="connsiteX397" fmla="*/ 332093 w 808720"/>
                  <a:gd name="connsiteY397" fmla="*/ 30629 h 1047182"/>
                  <a:gd name="connsiteX398" fmla="*/ 332362 w 808720"/>
                  <a:gd name="connsiteY398" fmla="*/ 30544 h 1047182"/>
                  <a:gd name="connsiteX399" fmla="*/ 333031 w 808720"/>
                  <a:gd name="connsiteY399" fmla="*/ 30418 h 1047182"/>
                  <a:gd name="connsiteX400" fmla="*/ 332027 w 808720"/>
                  <a:gd name="connsiteY400" fmla="*/ 30731 h 1047182"/>
                  <a:gd name="connsiteX401" fmla="*/ 330434 w 808720"/>
                  <a:gd name="connsiteY401" fmla="*/ 31226 h 1047182"/>
                  <a:gd name="connsiteX402" fmla="*/ 330437 w 808720"/>
                  <a:gd name="connsiteY402" fmla="*/ 31225 h 1047182"/>
                  <a:gd name="connsiteX403" fmla="*/ 332227 w 808720"/>
                  <a:gd name="connsiteY403" fmla="*/ 30599 h 1047182"/>
                  <a:gd name="connsiteX404" fmla="*/ 332289 w 808720"/>
                  <a:gd name="connsiteY404" fmla="*/ 30585 h 1047182"/>
                  <a:gd name="connsiteX405" fmla="*/ 335772 w 808720"/>
                  <a:gd name="connsiteY405" fmla="*/ 30350 h 1047182"/>
                  <a:gd name="connsiteX406" fmla="*/ 334480 w 808720"/>
                  <a:gd name="connsiteY406" fmla="*/ 30781 h 1047182"/>
                  <a:gd name="connsiteX407" fmla="*/ 333019 w 808720"/>
                  <a:gd name="connsiteY407" fmla="*/ 31268 h 1047182"/>
                  <a:gd name="connsiteX408" fmla="*/ 332048 w 808720"/>
                  <a:gd name="connsiteY408" fmla="*/ 31535 h 1047182"/>
                  <a:gd name="connsiteX409" fmla="*/ 334558 w 808720"/>
                  <a:gd name="connsiteY409" fmla="*/ 30737 h 1047182"/>
                  <a:gd name="connsiteX410" fmla="*/ 335793 w 808720"/>
                  <a:gd name="connsiteY410" fmla="*/ 30344 h 1047182"/>
                  <a:gd name="connsiteX411" fmla="*/ 335782 w 808720"/>
                  <a:gd name="connsiteY411" fmla="*/ 30347 h 1047182"/>
                  <a:gd name="connsiteX412" fmla="*/ 334558 w 808720"/>
                  <a:gd name="connsiteY412" fmla="*/ 30736 h 1047182"/>
                  <a:gd name="connsiteX413" fmla="*/ 332045 w 808720"/>
                  <a:gd name="connsiteY413" fmla="*/ 31536 h 1047182"/>
                  <a:gd name="connsiteX414" fmla="*/ 329136 w 808720"/>
                  <a:gd name="connsiteY414" fmla="*/ 32337 h 1047182"/>
                  <a:gd name="connsiteX415" fmla="*/ 328282 w 808720"/>
                  <a:gd name="connsiteY415" fmla="*/ 32572 h 1047182"/>
                  <a:gd name="connsiteX416" fmla="*/ 328792 w 808720"/>
                  <a:gd name="connsiteY416" fmla="*/ 32253 h 1047182"/>
                  <a:gd name="connsiteX417" fmla="*/ 329764 w 808720"/>
                  <a:gd name="connsiteY417" fmla="*/ 31988 h 1047182"/>
                  <a:gd name="connsiteX418" fmla="*/ 334747 w 808720"/>
                  <a:gd name="connsiteY418" fmla="*/ 30629 h 1047182"/>
                  <a:gd name="connsiteX419" fmla="*/ 309479 w 808720"/>
                  <a:gd name="connsiteY419" fmla="*/ 30342 h 1047182"/>
                  <a:gd name="connsiteX420" fmla="*/ 298369 w 808720"/>
                  <a:gd name="connsiteY420" fmla="*/ 38119 h 1047182"/>
                  <a:gd name="connsiteX421" fmla="*/ 295794 w 808720"/>
                  <a:gd name="connsiteY421" fmla="*/ 38518 h 1047182"/>
                  <a:gd name="connsiteX422" fmla="*/ 302899 w 808720"/>
                  <a:gd name="connsiteY422" fmla="*/ 34728 h 1047182"/>
                  <a:gd name="connsiteX423" fmla="*/ 295402 w 808720"/>
                  <a:gd name="connsiteY423" fmla="*/ 38578 h 1047182"/>
                  <a:gd name="connsiteX424" fmla="*/ 295068 w 808720"/>
                  <a:gd name="connsiteY424" fmla="*/ 38630 h 1047182"/>
                  <a:gd name="connsiteX425" fmla="*/ 296595 w 808720"/>
                  <a:gd name="connsiteY425" fmla="*/ 37196 h 1047182"/>
                  <a:gd name="connsiteX426" fmla="*/ 299512 w 808720"/>
                  <a:gd name="connsiteY426" fmla="*/ 35326 h 1047182"/>
                  <a:gd name="connsiteX427" fmla="*/ 307286 w 808720"/>
                  <a:gd name="connsiteY427" fmla="*/ 30342 h 1047182"/>
                  <a:gd name="connsiteX428" fmla="*/ 299512 w 808720"/>
                  <a:gd name="connsiteY428" fmla="*/ 35326 h 1047182"/>
                  <a:gd name="connsiteX429" fmla="*/ 293884 w 808720"/>
                  <a:gd name="connsiteY429" fmla="*/ 38140 h 1047182"/>
                  <a:gd name="connsiteX430" fmla="*/ 295224 w 808720"/>
                  <a:gd name="connsiteY430" fmla="*/ 37196 h 1047182"/>
                  <a:gd name="connsiteX431" fmla="*/ 307286 w 808720"/>
                  <a:gd name="connsiteY431" fmla="*/ 30342 h 1047182"/>
                  <a:gd name="connsiteX432" fmla="*/ 335798 w 808720"/>
                  <a:gd name="connsiteY432" fmla="*/ 30342 h 1047182"/>
                  <a:gd name="connsiteX433" fmla="*/ 335797 w 808720"/>
                  <a:gd name="connsiteY433" fmla="*/ 30342 h 1047182"/>
                  <a:gd name="connsiteX434" fmla="*/ 335772 w 808720"/>
                  <a:gd name="connsiteY434" fmla="*/ 30350 h 1047182"/>
                  <a:gd name="connsiteX435" fmla="*/ 335782 w 808720"/>
                  <a:gd name="connsiteY435" fmla="*/ 30347 h 1047182"/>
                  <a:gd name="connsiteX436" fmla="*/ 335796 w 808720"/>
                  <a:gd name="connsiteY436" fmla="*/ 30343 h 1047182"/>
                  <a:gd name="connsiteX437" fmla="*/ 335800 w 808720"/>
                  <a:gd name="connsiteY437" fmla="*/ 30341 h 1047182"/>
                  <a:gd name="connsiteX438" fmla="*/ 335798 w 808720"/>
                  <a:gd name="connsiteY438" fmla="*/ 30342 h 1047182"/>
                  <a:gd name="connsiteX439" fmla="*/ 335799 w 808720"/>
                  <a:gd name="connsiteY439" fmla="*/ 30342 h 1047182"/>
                  <a:gd name="connsiteX440" fmla="*/ 337812 w 808720"/>
                  <a:gd name="connsiteY440" fmla="*/ 30341 h 1047182"/>
                  <a:gd name="connsiteX441" fmla="*/ 334556 w 808720"/>
                  <a:gd name="connsiteY441" fmla="*/ 31688 h 1047182"/>
                  <a:gd name="connsiteX442" fmla="*/ 333818 w 808720"/>
                  <a:gd name="connsiteY442" fmla="*/ 31887 h 1047182"/>
                  <a:gd name="connsiteX443" fmla="*/ 337337 w 808720"/>
                  <a:gd name="connsiteY443" fmla="*/ 30313 h 1047182"/>
                  <a:gd name="connsiteX444" fmla="*/ 331411 w 808720"/>
                  <a:gd name="connsiteY444" fmla="*/ 32535 h 1047182"/>
                  <a:gd name="connsiteX445" fmla="*/ 328162 w 808720"/>
                  <a:gd name="connsiteY445" fmla="*/ 33753 h 1047182"/>
                  <a:gd name="connsiteX446" fmla="*/ 324831 w 808720"/>
                  <a:gd name="connsiteY446" fmla="*/ 34728 h 1047182"/>
                  <a:gd name="connsiteX447" fmla="*/ 326639 w 808720"/>
                  <a:gd name="connsiteY447" fmla="*/ 33598 h 1047182"/>
                  <a:gd name="connsiteX448" fmla="*/ 327821 w 808720"/>
                  <a:gd name="connsiteY448" fmla="*/ 33067 h 1047182"/>
                  <a:gd name="connsiteX449" fmla="*/ 327924 w 808720"/>
                  <a:gd name="connsiteY449" fmla="*/ 33021 h 1047182"/>
                  <a:gd name="connsiteX450" fmla="*/ 333602 w 808720"/>
                  <a:gd name="connsiteY450" fmla="*/ 31283 h 1047182"/>
                  <a:gd name="connsiteX451" fmla="*/ 333774 w 808720"/>
                  <a:gd name="connsiteY451" fmla="*/ 31230 h 1047182"/>
                  <a:gd name="connsiteX452" fmla="*/ 338025 w 808720"/>
                  <a:gd name="connsiteY452" fmla="*/ 30252 h 1047182"/>
                  <a:gd name="connsiteX453" fmla="*/ 338022 w 808720"/>
                  <a:gd name="connsiteY453" fmla="*/ 30259 h 1047182"/>
                  <a:gd name="connsiteX454" fmla="*/ 337812 w 808720"/>
                  <a:gd name="connsiteY454" fmla="*/ 30341 h 1047182"/>
                  <a:gd name="connsiteX455" fmla="*/ 333783 w 808720"/>
                  <a:gd name="connsiteY455" fmla="*/ 30184 h 1047182"/>
                  <a:gd name="connsiteX456" fmla="*/ 333684 w 808720"/>
                  <a:gd name="connsiteY456" fmla="*/ 30271 h 1047182"/>
                  <a:gd name="connsiteX457" fmla="*/ 333031 w 808720"/>
                  <a:gd name="connsiteY457" fmla="*/ 30418 h 1047182"/>
                  <a:gd name="connsiteX458" fmla="*/ 333534 w 808720"/>
                  <a:gd name="connsiteY458" fmla="*/ 30176 h 1047182"/>
                  <a:gd name="connsiteX459" fmla="*/ 332566 w 808720"/>
                  <a:gd name="connsiteY459" fmla="*/ 30480 h 1047182"/>
                  <a:gd name="connsiteX460" fmla="*/ 333092 w 808720"/>
                  <a:gd name="connsiteY460" fmla="*/ 30297 h 1047182"/>
                  <a:gd name="connsiteX461" fmla="*/ 333935 w 808720"/>
                  <a:gd name="connsiteY461" fmla="*/ 30050 h 1047182"/>
                  <a:gd name="connsiteX462" fmla="*/ 333908 w 808720"/>
                  <a:gd name="connsiteY462" fmla="*/ 30074 h 1047182"/>
                  <a:gd name="connsiteX463" fmla="*/ 333534 w 808720"/>
                  <a:gd name="connsiteY463" fmla="*/ 30176 h 1047182"/>
                  <a:gd name="connsiteX464" fmla="*/ 338116 w 808720"/>
                  <a:gd name="connsiteY464" fmla="*/ 30021 h 1047182"/>
                  <a:gd name="connsiteX465" fmla="*/ 338076 w 808720"/>
                  <a:gd name="connsiteY465" fmla="*/ 30122 h 1047182"/>
                  <a:gd name="connsiteX466" fmla="*/ 337337 w 808720"/>
                  <a:gd name="connsiteY466" fmla="*/ 30313 h 1047182"/>
                  <a:gd name="connsiteX467" fmla="*/ 334948 w 808720"/>
                  <a:gd name="connsiteY467" fmla="*/ 29987 h 1047182"/>
                  <a:gd name="connsiteX468" fmla="*/ 333603 w 808720"/>
                  <a:gd name="connsiteY468" fmla="*/ 30342 h 1047182"/>
                  <a:gd name="connsiteX469" fmla="*/ 333684 w 808720"/>
                  <a:gd name="connsiteY469" fmla="*/ 30271 h 1047182"/>
                  <a:gd name="connsiteX470" fmla="*/ 338772 w 808720"/>
                  <a:gd name="connsiteY470" fmla="*/ 29943 h 1047182"/>
                  <a:gd name="connsiteX471" fmla="*/ 338025 w 808720"/>
                  <a:gd name="connsiteY471" fmla="*/ 30252 h 1047182"/>
                  <a:gd name="connsiteX472" fmla="*/ 338076 w 808720"/>
                  <a:gd name="connsiteY472" fmla="*/ 30122 h 1047182"/>
                  <a:gd name="connsiteX473" fmla="*/ 338178 w 808720"/>
                  <a:gd name="connsiteY473" fmla="*/ 29863 h 1047182"/>
                  <a:gd name="connsiteX474" fmla="*/ 338169 w 808720"/>
                  <a:gd name="connsiteY474" fmla="*/ 29885 h 1047182"/>
                  <a:gd name="connsiteX475" fmla="*/ 333774 w 808720"/>
                  <a:gd name="connsiteY475" fmla="*/ 31230 h 1047182"/>
                  <a:gd name="connsiteX476" fmla="*/ 333628 w 808720"/>
                  <a:gd name="connsiteY476" fmla="*/ 31268 h 1047182"/>
                  <a:gd name="connsiteX477" fmla="*/ 331077 w 808720"/>
                  <a:gd name="connsiteY477" fmla="*/ 31925 h 1047182"/>
                  <a:gd name="connsiteX478" fmla="*/ 333926 w 808720"/>
                  <a:gd name="connsiteY478" fmla="*/ 31098 h 1047182"/>
                  <a:gd name="connsiteX479" fmla="*/ 334210 w 808720"/>
                  <a:gd name="connsiteY479" fmla="*/ 29808 h 1047182"/>
                  <a:gd name="connsiteX480" fmla="*/ 334027 w 808720"/>
                  <a:gd name="connsiteY480" fmla="*/ 29970 h 1047182"/>
                  <a:gd name="connsiteX481" fmla="*/ 333092 w 808720"/>
                  <a:gd name="connsiteY481" fmla="*/ 30297 h 1047182"/>
                  <a:gd name="connsiteX482" fmla="*/ 332536 w 808720"/>
                  <a:gd name="connsiteY482" fmla="*/ 30448 h 1047182"/>
                  <a:gd name="connsiteX483" fmla="*/ 331736 w 808720"/>
                  <a:gd name="connsiteY483" fmla="*/ 30666 h 1047182"/>
                  <a:gd name="connsiteX484" fmla="*/ 332820 w 808720"/>
                  <a:gd name="connsiteY484" fmla="*/ 30290 h 1047182"/>
                  <a:gd name="connsiteX485" fmla="*/ 338219 w 808720"/>
                  <a:gd name="connsiteY485" fmla="*/ 29759 h 1047182"/>
                  <a:gd name="connsiteX486" fmla="*/ 338184 w 808720"/>
                  <a:gd name="connsiteY486" fmla="*/ 29847 h 1047182"/>
                  <a:gd name="connsiteX487" fmla="*/ 334194 w 808720"/>
                  <a:gd name="connsiteY487" fmla="*/ 30945 h 1047182"/>
                  <a:gd name="connsiteX488" fmla="*/ 334078 w 808720"/>
                  <a:gd name="connsiteY488" fmla="*/ 30977 h 1047182"/>
                  <a:gd name="connsiteX489" fmla="*/ 334201 w 808720"/>
                  <a:gd name="connsiteY489" fmla="*/ 30940 h 1047182"/>
                  <a:gd name="connsiteX490" fmla="*/ 335725 w 808720"/>
                  <a:gd name="connsiteY490" fmla="*/ 29579 h 1047182"/>
                  <a:gd name="connsiteX491" fmla="*/ 333783 w 808720"/>
                  <a:gd name="connsiteY491" fmla="*/ 30184 h 1047182"/>
                  <a:gd name="connsiteX492" fmla="*/ 333908 w 808720"/>
                  <a:gd name="connsiteY492" fmla="*/ 30074 h 1047182"/>
                  <a:gd name="connsiteX493" fmla="*/ 339164 w 808720"/>
                  <a:gd name="connsiteY493" fmla="*/ 29577 h 1047182"/>
                  <a:gd name="connsiteX494" fmla="*/ 338178 w 808720"/>
                  <a:gd name="connsiteY494" fmla="*/ 29863 h 1047182"/>
                  <a:gd name="connsiteX495" fmla="*/ 338184 w 808720"/>
                  <a:gd name="connsiteY495" fmla="*/ 29847 h 1047182"/>
                  <a:gd name="connsiteX496" fmla="*/ 338303 w 808720"/>
                  <a:gd name="connsiteY496" fmla="*/ 29545 h 1047182"/>
                  <a:gd name="connsiteX497" fmla="*/ 338253 w 808720"/>
                  <a:gd name="connsiteY497" fmla="*/ 29672 h 1047182"/>
                  <a:gd name="connsiteX498" fmla="*/ 335800 w 808720"/>
                  <a:gd name="connsiteY498" fmla="*/ 30341 h 1047182"/>
                  <a:gd name="connsiteX499" fmla="*/ 336111 w 808720"/>
                  <a:gd name="connsiteY499" fmla="*/ 30243 h 1047182"/>
                  <a:gd name="connsiteX500" fmla="*/ 339375 w 808720"/>
                  <a:gd name="connsiteY500" fmla="*/ 29516 h 1047182"/>
                  <a:gd name="connsiteX501" fmla="*/ 339272 w 808720"/>
                  <a:gd name="connsiteY501" fmla="*/ 29547 h 1047182"/>
                  <a:gd name="connsiteX502" fmla="*/ 339164 w 808720"/>
                  <a:gd name="connsiteY502" fmla="*/ 29577 h 1047182"/>
                  <a:gd name="connsiteX503" fmla="*/ 338320 w 808720"/>
                  <a:gd name="connsiteY503" fmla="*/ 29501 h 1047182"/>
                  <a:gd name="connsiteX504" fmla="*/ 338303 w 808720"/>
                  <a:gd name="connsiteY504" fmla="*/ 29545 h 1047182"/>
                  <a:gd name="connsiteX505" fmla="*/ 336111 w 808720"/>
                  <a:gd name="connsiteY505" fmla="*/ 30243 h 1047182"/>
                  <a:gd name="connsiteX506" fmla="*/ 335799 w 808720"/>
                  <a:gd name="connsiteY506" fmla="*/ 30342 h 1047182"/>
                  <a:gd name="connsiteX507" fmla="*/ 335796 w 808720"/>
                  <a:gd name="connsiteY507" fmla="*/ 30343 h 1047182"/>
                  <a:gd name="connsiteX508" fmla="*/ 335793 w 808720"/>
                  <a:gd name="connsiteY508" fmla="*/ 30344 h 1047182"/>
                  <a:gd name="connsiteX509" fmla="*/ 339672 w 808720"/>
                  <a:gd name="connsiteY509" fmla="*/ 29437 h 1047182"/>
                  <a:gd name="connsiteX510" fmla="*/ 338116 w 808720"/>
                  <a:gd name="connsiteY510" fmla="*/ 30021 h 1047182"/>
                  <a:gd name="connsiteX511" fmla="*/ 338169 w 808720"/>
                  <a:gd name="connsiteY511" fmla="*/ 29885 h 1047182"/>
                  <a:gd name="connsiteX512" fmla="*/ 339272 w 808720"/>
                  <a:gd name="connsiteY512" fmla="*/ 29547 h 1047182"/>
                  <a:gd name="connsiteX513" fmla="*/ 342915 w 808720"/>
                  <a:gd name="connsiteY513" fmla="*/ 29436 h 1047182"/>
                  <a:gd name="connsiteX514" fmla="*/ 338305 w 808720"/>
                  <a:gd name="connsiteY514" fmla="*/ 30785 h 1047182"/>
                  <a:gd name="connsiteX515" fmla="*/ 335249 w 808720"/>
                  <a:gd name="connsiteY515" fmla="*/ 31561 h 1047182"/>
                  <a:gd name="connsiteX516" fmla="*/ 334250 w 808720"/>
                  <a:gd name="connsiteY516" fmla="*/ 31814 h 1047182"/>
                  <a:gd name="connsiteX517" fmla="*/ 334556 w 808720"/>
                  <a:gd name="connsiteY517" fmla="*/ 31688 h 1047182"/>
                  <a:gd name="connsiteX518" fmla="*/ 335590 w 808720"/>
                  <a:gd name="connsiteY518" fmla="*/ 31409 h 1047182"/>
                  <a:gd name="connsiteX519" fmla="*/ 339852 w 808720"/>
                  <a:gd name="connsiteY519" fmla="*/ 29370 h 1047182"/>
                  <a:gd name="connsiteX520" fmla="*/ 339763 w 808720"/>
                  <a:gd name="connsiteY520" fmla="*/ 29403 h 1047182"/>
                  <a:gd name="connsiteX521" fmla="*/ 339375 w 808720"/>
                  <a:gd name="connsiteY521" fmla="*/ 29516 h 1047182"/>
                  <a:gd name="connsiteX522" fmla="*/ 333517 w 808720"/>
                  <a:gd name="connsiteY522" fmla="*/ 29299 h 1047182"/>
                  <a:gd name="connsiteX523" fmla="*/ 331019 w 808720"/>
                  <a:gd name="connsiteY523" fmla="*/ 30861 h 1047182"/>
                  <a:gd name="connsiteX524" fmla="*/ 330816 w 808720"/>
                  <a:gd name="connsiteY524" fmla="*/ 30916 h 1047182"/>
                  <a:gd name="connsiteX525" fmla="*/ 324672 w 808720"/>
                  <a:gd name="connsiteY525" fmla="*/ 32298 h 1047182"/>
                  <a:gd name="connsiteX526" fmla="*/ 325147 w 808720"/>
                  <a:gd name="connsiteY526" fmla="*/ 32024 h 1047182"/>
                  <a:gd name="connsiteX527" fmla="*/ 344729 w 808720"/>
                  <a:gd name="connsiteY527" fmla="*/ 29154 h 1047182"/>
                  <a:gd name="connsiteX528" fmla="*/ 333733 w 808720"/>
                  <a:gd name="connsiteY528" fmla="*/ 32234 h 1047182"/>
                  <a:gd name="connsiteX529" fmla="*/ 332191 w 808720"/>
                  <a:gd name="connsiteY529" fmla="*/ 32666 h 1047182"/>
                  <a:gd name="connsiteX530" fmla="*/ 332952 w 808720"/>
                  <a:gd name="connsiteY530" fmla="*/ 32352 h 1047182"/>
                  <a:gd name="connsiteX531" fmla="*/ 334468 w 808720"/>
                  <a:gd name="connsiteY531" fmla="*/ 31908 h 1047182"/>
                  <a:gd name="connsiteX532" fmla="*/ 338305 w 808720"/>
                  <a:gd name="connsiteY532" fmla="*/ 30785 h 1047182"/>
                  <a:gd name="connsiteX533" fmla="*/ 340816 w 808720"/>
                  <a:gd name="connsiteY533" fmla="*/ 29097 h 1047182"/>
                  <a:gd name="connsiteX534" fmla="*/ 340636 w 808720"/>
                  <a:gd name="connsiteY534" fmla="*/ 29172 h 1047182"/>
                  <a:gd name="connsiteX535" fmla="*/ 340604 w 808720"/>
                  <a:gd name="connsiteY535" fmla="*/ 29181 h 1047182"/>
                  <a:gd name="connsiteX536" fmla="*/ 339672 w 808720"/>
                  <a:gd name="connsiteY536" fmla="*/ 29437 h 1047182"/>
                  <a:gd name="connsiteX537" fmla="*/ 339763 w 808720"/>
                  <a:gd name="connsiteY537" fmla="*/ 29403 h 1047182"/>
                  <a:gd name="connsiteX538" fmla="*/ 340746 w 808720"/>
                  <a:gd name="connsiteY538" fmla="*/ 29118 h 1047182"/>
                  <a:gd name="connsiteX539" fmla="*/ 338498 w 808720"/>
                  <a:gd name="connsiteY539" fmla="*/ 29049 h 1047182"/>
                  <a:gd name="connsiteX540" fmla="*/ 338438 w 808720"/>
                  <a:gd name="connsiteY540" fmla="*/ 29202 h 1047182"/>
                  <a:gd name="connsiteX541" fmla="*/ 336468 w 808720"/>
                  <a:gd name="connsiteY541" fmla="*/ 29645 h 1047182"/>
                  <a:gd name="connsiteX542" fmla="*/ 334948 w 808720"/>
                  <a:gd name="connsiteY542" fmla="*/ 29987 h 1047182"/>
                  <a:gd name="connsiteX543" fmla="*/ 336662 w 808720"/>
                  <a:gd name="connsiteY543" fmla="*/ 29534 h 1047182"/>
                  <a:gd name="connsiteX544" fmla="*/ 341310 w 808720"/>
                  <a:gd name="connsiteY544" fmla="*/ 28986 h 1047182"/>
                  <a:gd name="connsiteX545" fmla="*/ 339227 w 808720"/>
                  <a:gd name="connsiteY545" fmla="*/ 29793 h 1047182"/>
                  <a:gd name="connsiteX546" fmla="*/ 338970 w 808720"/>
                  <a:gd name="connsiteY546" fmla="*/ 29892 h 1047182"/>
                  <a:gd name="connsiteX547" fmla="*/ 338772 w 808720"/>
                  <a:gd name="connsiteY547" fmla="*/ 29943 h 1047182"/>
                  <a:gd name="connsiteX548" fmla="*/ 340461 w 808720"/>
                  <a:gd name="connsiteY548" fmla="*/ 29244 h 1047182"/>
                  <a:gd name="connsiteX549" fmla="*/ 340636 w 808720"/>
                  <a:gd name="connsiteY549" fmla="*/ 29172 h 1047182"/>
                  <a:gd name="connsiteX550" fmla="*/ 341155 w 808720"/>
                  <a:gd name="connsiteY550" fmla="*/ 28881 h 1047182"/>
                  <a:gd name="connsiteX551" fmla="*/ 340981 w 808720"/>
                  <a:gd name="connsiteY551" fmla="*/ 28946 h 1047182"/>
                  <a:gd name="connsiteX552" fmla="*/ 338219 w 808720"/>
                  <a:gd name="connsiteY552" fmla="*/ 29759 h 1047182"/>
                  <a:gd name="connsiteX553" fmla="*/ 338253 w 808720"/>
                  <a:gd name="connsiteY553" fmla="*/ 29672 h 1047182"/>
                  <a:gd name="connsiteX554" fmla="*/ 341673 w 808720"/>
                  <a:gd name="connsiteY554" fmla="*/ 28743 h 1047182"/>
                  <a:gd name="connsiteX555" fmla="*/ 341028 w 808720"/>
                  <a:gd name="connsiteY555" fmla="*/ 29010 h 1047182"/>
                  <a:gd name="connsiteX556" fmla="*/ 340902 w 808720"/>
                  <a:gd name="connsiteY556" fmla="*/ 29048 h 1047182"/>
                  <a:gd name="connsiteX557" fmla="*/ 339852 w 808720"/>
                  <a:gd name="connsiteY557" fmla="*/ 29370 h 1047182"/>
                  <a:gd name="connsiteX558" fmla="*/ 340981 w 808720"/>
                  <a:gd name="connsiteY558" fmla="*/ 28946 h 1047182"/>
                  <a:gd name="connsiteX559" fmla="*/ 341426 w 808720"/>
                  <a:gd name="connsiteY559" fmla="*/ 28815 h 1047182"/>
                  <a:gd name="connsiteX560" fmla="*/ 341815 w 808720"/>
                  <a:gd name="connsiteY560" fmla="*/ 28701 h 1047182"/>
                  <a:gd name="connsiteX561" fmla="*/ 341673 w 808720"/>
                  <a:gd name="connsiteY561" fmla="*/ 28743 h 1047182"/>
                  <a:gd name="connsiteX562" fmla="*/ 341694 w 808720"/>
                  <a:gd name="connsiteY562" fmla="*/ 28734 h 1047182"/>
                  <a:gd name="connsiteX563" fmla="*/ 342088 w 808720"/>
                  <a:gd name="connsiteY563" fmla="*/ 28685 h 1047182"/>
                  <a:gd name="connsiteX564" fmla="*/ 341645 w 808720"/>
                  <a:gd name="connsiteY564" fmla="*/ 28857 h 1047182"/>
                  <a:gd name="connsiteX565" fmla="*/ 340816 w 808720"/>
                  <a:gd name="connsiteY565" fmla="*/ 29097 h 1047182"/>
                  <a:gd name="connsiteX566" fmla="*/ 341028 w 808720"/>
                  <a:gd name="connsiteY566" fmla="*/ 29010 h 1047182"/>
                  <a:gd name="connsiteX567" fmla="*/ 338647 w 808720"/>
                  <a:gd name="connsiteY567" fmla="*/ 28670 h 1047182"/>
                  <a:gd name="connsiteX568" fmla="*/ 338597 w 808720"/>
                  <a:gd name="connsiteY568" fmla="*/ 28797 h 1047182"/>
                  <a:gd name="connsiteX569" fmla="*/ 337364 w 808720"/>
                  <a:gd name="connsiteY569" fmla="*/ 29133 h 1047182"/>
                  <a:gd name="connsiteX570" fmla="*/ 335725 w 808720"/>
                  <a:gd name="connsiteY570" fmla="*/ 29579 h 1047182"/>
                  <a:gd name="connsiteX571" fmla="*/ 337610 w 808720"/>
                  <a:gd name="connsiteY571" fmla="*/ 28993 h 1047182"/>
                  <a:gd name="connsiteX572" fmla="*/ 340833 w 808720"/>
                  <a:gd name="connsiteY572" fmla="*/ 28663 h 1047182"/>
                  <a:gd name="connsiteX573" fmla="*/ 338320 w 808720"/>
                  <a:gd name="connsiteY573" fmla="*/ 29501 h 1047182"/>
                  <a:gd name="connsiteX574" fmla="*/ 338438 w 808720"/>
                  <a:gd name="connsiteY574" fmla="*/ 29202 h 1047182"/>
                  <a:gd name="connsiteX575" fmla="*/ 341655 w 808720"/>
                  <a:gd name="connsiteY575" fmla="*/ 28478 h 1047182"/>
                  <a:gd name="connsiteX576" fmla="*/ 338303 w 808720"/>
                  <a:gd name="connsiteY576" fmla="*/ 29545 h 1047182"/>
                  <a:gd name="connsiteX577" fmla="*/ 338303 w 808720"/>
                  <a:gd name="connsiteY577" fmla="*/ 29545 h 1047182"/>
                  <a:gd name="connsiteX578" fmla="*/ 341654 w 808720"/>
                  <a:gd name="connsiteY578" fmla="*/ 28479 h 1047182"/>
                  <a:gd name="connsiteX579" fmla="*/ 342782 w 808720"/>
                  <a:gd name="connsiteY579" fmla="*/ 28417 h 1047182"/>
                  <a:gd name="connsiteX580" fmla="*/ 342601 w 808720"/>
                  <a:gd name="connsiteY580" fmla="*/ 28487 h 1047182"/>
                  <a:gd name="connsiteX581" fmla="*/ 341815 w 808720"/>
                  <a:gd name="connsiteY581" fmla="*/ 28701 h 1047182"/>
                  <a:gd name="connsiteX582" fmla="*/ 335871 w 808720"/>
                  <a:gd name="connsiteY582" fmla="*/ 28347 h 1047182"/>
                  <a:gd name="connsiteX583" fmla="*/ 335535 w 808720"/>
                  <a:gd name="connsiteY583" fmla="*/ 28642 h 1047182"/>
                  <a:gd name="connsiteX584" fmla="*/ 333517 w 808720"/>
                  <a:gd name="connsiteY584" fmla="*/ 29299 h 1047182"/>
                  <a:gd name="connsiteX585" fmla="*/ 334244 w 808720"/>
                  <a:gd name="connsiteY585" fmla="*/ 28845 h 1047182"/>
                  <a:gd name="connsiteX586" fmla="*/ 338790 w 808720"/>
                  <a:gd name="connsiteY586" fmla="*/ 28304 h 1047182"/>
                  <a:gd name="connsiteX587" fmla="*/ 338783 w 808720"/>
                  <a:gd name="connsiteY587" fmla="*/ 28322 h 1047182"/>
                  <a:gd name="connsiteX588" fmla="*/ 338692 w 808720"/>
                  <a:gd name="connsiteY588" fmla="*/ 28555 h 1047182"/>
                  <a:gd name="connsiteX589" fmla="*/ 337989 w 808720"/>
                  <a:gd name="connsiteY589" fmla="*/ 28776 h 1047182"/>
                  <a:gd name="connsiteX590" fmla="*/ 333935 w 808720"/>
                  <a:gd name="connsiteY590" fmla="*/ 30050 h 1047182"/>
                  <a:gd name="connsiteX591" fmla="*/ 334027 w 808720"/>
                  <a:gd name="connsiteY591" fmla="*/ 29970 h 1047182"/>
                  <a:gd name="connsiteX592" fmla="*/ 343094 w 808720"/>
                  <a:gd name="connsiteY592" fmla="*/ 28155 h 1047182"/>
                  <a:gd name="connsiteX593" fmla="*/ 341694 w 808720"/>
                  <a:gd name="connsiteY593" fmla="*/ 28734 h 1047182"/>
                  <a:gd name="connsiteX594" fmla="*/ 341474 w 808720"/>
                  <a:gd name="connsiteY594" fmla="*/ 28794 h 1047182"/>
                  <a:gd name="connsiteX595" fmla="*/ 341155 w 808720"/>
                  <a:gd name="connsiteY595" fmla="*/ 28881 h 1047182"/>
                  <a:gd name="connsiteX596" fmla="*/ 341945 w 808720"/>
                  <a:gd name="connsiteY596" fmla="*/ 28585 h 1047182"/>
                  <a:gd name="connsiteX597" fmla="*/ 343088 w 808720"/>
                  <a:gd name="connsiteY597" fmla="*/ 28156 h 1047182"/>
                  <a:gd name="connsiteX598" fmla="*/ 343844 w 808720"/>
                  <a:gd name="connsiteY598" fmla="*/ 28148 h 1047182"/>
                  <a:gd name="connsiteX599" fmla="*/ 342088 w 808720"/>
                  <a:gd name="connsiteY599" fmla="*/ 28685 h 1047182"/>
                  <a:gd name="connsiteX600" fmla="*/ 342601 w 808720"/>
                  <a:gd name="connsiteY600" fmla="*/ 28487 h 1047182"/>
                  <a:gd name="connsiteX601" fmla="*/ 345242 w 808720"/>
                  <a:gd name="connsiteY601" fmla="*/ 27812 h 1047182"/>
                  <a:gd name="connsiteX602" fmla="*/ 344833 w 808720"/>
                  <a:gd name="connsiteY602" fmla="*/ 28017 h 1047182"/>
                  <a:gd name="connsiteX603" fmla="*/ 341310 w 808720"/>
                  <a:gd name="connsiteY603" fmla="*/ 28986 h 1047182"/>
                  <a:gd name="connsiteX604" fmla="*/ 341645 w 808720"/>
                  <a:gd name="connsiteY604" fmla="*/ 28857 h 1047182"/>
                  <a:gd name="connsiteX605" fmla="*/ 347091 w 808720"/>
                  <a:gd name="connsiteY605" fmla="*/ 27801 h 1047182"/>
                  <a:gd name="connsiteX606" fmla="*/ 347011 w 808720"/>
                  <a:gd name="connsiteY606" fmla="*/ 27886 h 1047182"/>
                  <a:gd name="connsiteX607" fmla="*/ 337993 w 808720"/>
                  <a:gd name="connsiteY607" fmla="*/ 30341 h 1047182"/>
                  <a:gd name="connsiteX608" fmla="*/ 337990 w 808720"/>
                  <a:gd name="connsiteY608" fmla="*/ 30342 h 1047182"/>
                  <a:gd name="connsiteX609" fmla="*/ 338022 w 808720"/>
                  <a:gd name="connsiteY609" fmla="*/ 30259 h 1047182"/>
                  <a:gd name="connsiteX610" fmla="*/ 338970 w 808720"/>
                  <a:gd name="connsiteY610" fmla="*/ 29892 h 1047182"/>
                  <a:gd name="connsiteX611" fmla="*/ 339049 w 808720"/>
                  <a:gd name="connsiteY611" fmla="*/ 29872 h 1047182"/>
                  <a:gd name="connsiteX612" fmla="*/ 345550 w 808720"/>
                  <a:gd name="connsiteY612" fmla="*/ 27602 h 1047182"/>
                  <a:gd name="connsiteX613" fmla="*/ 342782 w 808720"/>
                  <a:gd name="connsiteY613" fmla="*/ 28417 h 1047182"/>
                  <a:gd name="connsiteX614" fmla="*/ 343473 w 808720"/>
                  <a:gd name="connsiteY614" fmla="*/ 28149 h 1047182"/>
                  <a:gd name="connsiteX615" fmla="*/ 343963 w 808720"/>
                  <a:gd name="connsiteY615" fmla="*/ 27959 h 1047182"/>
                  <a:gd name="connsiteX616" fmla="*/ 344497 w 808720"/>
                  <a:gd name="connsiteY616" fmla="*/ 27574 h 1047182"/>
                  <a:gd name="connsiteX617" fmla="*/ 343116 w 808720"/>
                  <a:gd name="connsiteY617" fmla="*/ 28145 h 1047182"/>
                  <a:gd name="connsiteX618" fmla="*/ 343088 w 808720"/>
                  <a:gd name="connsiteY618" fmla="*/ 28156 h 1047182"/>
                  <a:gd name="connsiteX619" fmla="*/ 342726 w 808720"/>
                  <a:gd name="connsiteY619" fmla="*/ 28237 h 1047182"/>
                  <a:gd name="connsiteX620" fmla="*/ 341655 w 808720"/>
                  <a:gd name="connsiteY620" fmla="*/ 28478 h 1047182"/>
                  <a:gd name="connsiteX621" fmla="*/ 343518 w 808720"/>
                  <a:gd name="connsiteY621" fmla="*/ 27886 h 1047182"/>
                  <a:gd name="connsiteX622" fmla="*/ 345720 w 808720"/>
                  <a:gd name="connsiteY622" fmla="*/ 27573 h 1047182"/>
                  <a:gd name="connsiteX623" fmla="*/ 345445 w 808720"/>
                  <a:gd name="connsiteY623" fmla="*/ 27711 h 1047182"/>
                  <a:gd name="connsiteX624" fmla="*/ 343844 w 808720"/>
                  <a:gd name="connsiteY624" fmla="*/ 28148 h 1047182"/>
                  <a:gd name="connsiteX625" fmla="*/ 345832 w 808720"/>
                  <a:gd name="connsiteY625" fmla="*/ 27539 h 1047182"/>
                  <a:gd name="connsiteX626" fmla="*/ 345720 w 808720"/>
                  <a:gd name="connsiteY626" fmla="*/ 27573 h 1047182"/>
                  <a:gd name="connsiteX627" fmla="*/ 345754 w 808720"/>
                  <a:gd name="connsiteY627" fmla="*/ 27557 h 1047182"/>
                  <a:gd name="connsiteX628" fmla="*/ 345822 w 808720"/>
                  <a:gd name="connsiteY628" fmla="*/ 27522 h 1047182"/>
                  <a:gd name="connsiteX629" fmla="*/ 345754 w 808720"/>
                  <a:gd name="connsiteY629" fmla="*/ 27557 h 1047182"/>
                  <a:gd name="connsiteX630" fmla="*/ 345550 w 808720"/>
                  <a:gd name="connsiteY630" fmla="*/ 27602 h 1047182"/>
                  <a:gd name="connsiteX631" fmla="*/ 339115 w 808720"/>
                  <a:gd name="connsiteY631" fmla="*/ 27477 h 1047182"/>
                  <a:gd name="connsiteX632" fmla="*/ 338828 w 808720"/>
                  <a:gd name="connsiteY632" fmla="*/ 28207 h 1047182"/>
                  <a:gd name="connsiteX633" fmla="*/ 334210 w 808720"/>
                  <a:gd name="connsiteY633" fmla="*/ 29808 h 1047182"/>
                  <a:gd name="connsiteX634" fmla="*/ 335106 w 808720"/>
                  <a:gd name="connsiteY634" fmla="*/ 29020 h 1047182"/>
                  <a:gd name="connsiteX635" fmla="*/ 335535 w 808720"/>
                  <a:gd name="connsiteY635" fmla="*/ 28642 h 1047182"/>
                  <a:gd name="connsiteX636" fmla="*/ 336140 w 808720"/>
                  <a:gd name="connsiteY636" fmla="*/ 28445 h 1047182"/>
                  <a:gd name="connsiteX637" fmla="*/ 345442 w 808720"/>
                  <a:gd name="connsiteY637" fmla="*/ 27273 h 1047182"/>
                  <a:gd name="connsiteX638" fmla="*/ 345440 w 808720"/>
                  <a:gd name="connsiteY638" fmla="*/ 27274 h 1047182"/>
                  <a:gd name="connsiteX639" fmla="*/ 344497 w 808720"/>
                  <a:gd name="connsiteY639" fmla="*/ 27574 h 1047182"/>
                  <a:gd name="connsiteX640" fmla="*/ 344498 w 808720"/>
                  <a:gd name="connsiteY640" fmla="*/ 27574 h 1047182"/>
                  <a:gd name="connsiteX641" fmla="*/ 345230 w 808720"/>
                  <a:gd name="connsiteY641" fmla="*/ 27271 h 1047182"/>
                  <a:gd name="connsiteX642" fmla="*/ 344498 w 808720"/>
                  <a:gd name="connsiteY642" fmla="*/ 27574 h 1047182"/>
                  <a:gd name="connsiteX643" fmla="*/ 343519 w 808720"/>
                  <a:gd name="connsiteY643" fmla="*/ 27886 h 1047182"/>
                  <a:gd name="connsiteX644" fmla="*/ 341654 w 808720"/>
                  <a:gd name="connsiteY644" fmla="*/ 28479 h 1047182"/>
                  <a:gd name="connsiteX645" fmla="*/ 340833 w 808720"/>
                  <a:gd name="connsiteY645" fmla="*/ 28663 h 1047182"/>
                  <a:gd name="connsiteX646" fmla="*/ 344172 w 808720"/>
                  <a:gd name="connsiteY646" fmla="*/ 27550 h 1047182"/>
                  <a:gd name="connsiteX647" fmla="*/ 344420 w 808720"/>
                  <a:gd name="connsiteY647" fmla="*/ 27485 h 1047182"/>
                  <a:gd name="connsiteX648" fmla="*/ 347609 w 808720"/>
                  <a:gd name="connsiteY648" fmla="*/ 27253 h 1047182"/>
                  <a:gd name="connsiteX649" fmla="*/ 347377 w 808720"/>
                  <a:gd name="connsiteY649" fmla="*/ 27498 h 1047182"/>
                  <a:gd name="connsiteX650" fmla="*/ 344569 w 808720"/>
                  <a:gd name="connsiteY650" fmla="*/ 28149 h 1047182"/>
                  <a:gd name="connsiteX651" fmla="*/ 344833 w 808720"/>
                  <a:gd name="connsiteY651" fmla="*/ 28017 h 1047182"/>
                  <a:gd name="connsiteX652" fmla="*/ 347391 w 808720"/>
                  <a:gd name="connsiteY652" fmla="*/ 27188 h 1047182"/>
                  <a:gd name="connsiteX653" fmla="*/ 345242 w 808720"/>
                  <a:gd name="connsiteY653" fmla="*/ 27812 h 1047182"/>
                  <a:gd name="connsiteX654" fmla="*/ 345445 w 808720"/>
                  <a:gd name="connsiteY654" fmla="*/ 27711 h 1047182"/>
                  <a:gd name="connsiteX655" fmla="*/ 347220 w 808720"/>
                  <a:gd name="connsiteY655" fmla="*/ 27227 h 1047182"/>
                  <a:gd name="connsiteX656" fmla="*/ 347775 w 808720"/>
                  <a:gd name="connsiteY656" fmla="*/ 27077 h 1047182"/>
                  <a:gd name="connsiteX657" fmla="*/ 347745 w 808720"/>
                  <a:gd name="connsiteY657" fmla="*/ 27109 h 1047182"/>
                  <a:gd name="connsiteX658" fmla="*/ 347391 w 808720"/>
                  <a:gd name="connsiteY658" fmla="*/ 27188 h 1047182"/>
                  <a:gd name="connsiteX659" fmla="*/ 347856 w 808720"/>
                  <a:gd name="connsiteY659" fmla="*/ 27053 h 1047182"/>
                  <a:gd name="connsiteX660" fmla="*/ 347775 w 808720"/>
                  <a:gd name="connsiteY660" fmla="*/ 27077 h 1047182"/>
                  <a:gd name="connsiteX661" fmla="*/ 347777 w 808720"/>
                  <a:gd name="connsiteY661" fmla="*/ 27075 h 1047182"/>
                  <a:gd name="connsiteX662" fmla="*/ 346525 w 808720"/>
                  <a:gd name="connsiteY662" fmla="*/ 26929 h 1047182"/>
                  <a:gd name="connsiteX663" fmla="*/ 345442 w 808720"/>
                  <a:gd name="connsiteY663" fmla="*/ 27273 h 1047182"/>
                  <a:gd name="connsiteX664" fmla="*/ 345970 w 808720"/>
                  <a:gd name="connsiteY664" fmla="*/ 27075 h 1047182"/>
                  <a:gd name="connsiteX665" fmla="*/ 347944 w 808720"/>
                  <a:gd name="connsiteY665" fmla="*/ 26898 h 1047182"/>
                  <a:gd name="connsiteX666" fmla="*/ 347777 w 808720"/>
                  <a:gd name="connsiteY666" fmla="*/ 27075 h 1047182"/>
                  <a:gd name="connsiteX667" fmla="*/ 347220 w 808720"/>
                  <a:gd name="connsiteY667" fmla="*/ 27227 h 1047182"/>
                  <a:gd name="connsiteX668" fmla="*/ 345832 w 808720"/>
                  <a:gd name="connsiteY668" fmla="*/ 27539 h 1047182"/>
                  <a:gd name="connsiteX669" fmla="*/ 347460 w 808720"/>
                  <a:gd name="connsiteY669" fmla="*/ 27041 h 1047182"/>
                  <a:gd name="connsiteX670" fmla="*/ 346841 w 808720"/>
                  <a:gd name="connsiteY670" fmla="*/ 26845 h 1047182"/>
                  <a:gd name="connsiteX671" fmla="*/ 343963 w 808720"/>
                  <a:gd name="connsiteY671" fmla="*/ 27959 h 1047182"/>
                  <a:gd name="connsiteX672" fmla="*/ 343094 w 808720"/>
                  <a:gd name="connsiteY672" fmla="*/ 28155 h 1047182"/>
                  <a:gd name="connsiteX673" fmla="*/ 343116 w 808720"/>
                  <a:gd name="connsiteY673" fmla="*/ 28145 h 1047182"/>
                  <a:gd name="connsiteX674" fmla="*/ 345440 w 808720"/>
                  <a:gd name="connsiteY674" fmla="*/ 27274 h 1047182"/>
                  <a:gd name="connsiteX675" fmla="*/ 346527 w 808720"/>
                  <a:gd name="connsiteY675" fmla="*/ 26928 h 1047182"/>
                  <a:gd name="connsiteX676" fmla="*/ 347089 w 808720"/>
                  <a:gd name="connsiteY676" fmla="*/ 26749 h 1047182"/>
                  <a:gd name="connsiteX677" fmla="*/ 347087 w 808720"/>
                  <a:gd name="connsiteY677" fmla="*/ 26750 h 1047182"/>
                  <a:gd name="connsiteX678" fmla="*/ 346527 w 808720"/>
                  <a:gd name="connsiteY678" fmla="*/ 26928 h 1047182"/>
                  <a:gd name="connsiteX679" fmla="*/ 346525 w 808720"/>
                  <a:gd name="connsiteY679" fmla="*/ 26929 h 1047182"/>
                  <a:gd name="connsiteX680" fmla="*/ 346120 w 808720"/>
                  <a:gd name="connsiteY680" fmla="*/ 26749 h 1047182"/>
                  <a:gd name="connsiteX681" fmla="*/ 346006 w 808720"/>
                  <a:gd name="connsiteY681" fmla="*/ 26780 h 1047182"/>
                  <a:gd name="connsiteX682" fmla="*/ 345968 w 808720"/>
                  <a:gd name="connsiteY682" fmla="*/ 26790 h 1047182"/>
                  <a:gd name="connsiteX683" fmla="*/ 340744 w 808720"/>
                  <a:gd name="connsiteY683" fmla="*/ 28017 h 1047182"/>
                  <a:gd name="connsiteX684" fmla="*/ 340751 w 808720"/>
                  <a:gd name="connsiteY684" fmla="*/ 28015 h 1047182"/>
                  <a:gd name="connsiteX685" fmla="*/ 346026 w 808720"/>
                  <a:gd name="connsiteY685" fmla="*/ 26771 h 1047182"/>
                  <a:gd name="connsiteX686" fmla="*/ 353326 w 808720"/>
                  <a:gd name="connsiteY686" fmla="*/ 26745 h 1047182"/>
                  <a:gd name="connsiteX687" fmla="*/ 352479 w 808720"/>
                  <a:gd name="connsiteY687" fmla="*/ 27186 h 1047182"/>
                  <a:gd name="connsiteX688" fmla="*/ 346969 w 808720"/>
                  <a:gd name="connsiteY688" fmla="*/ 28585 h 1047182"/>
                  <a:gd name="connsiteX689" fmla="*/ 344729 w 808720"/>
                  <a:gd name="connsiteY689" fmla="*/ 29154 h 1047182"/>
                  <a:gd name="connsiteX690" fmla="*/ 347649 w 808720"/>
                  <a:gd name="connsiteY690" fmla="*/ 28336 h 1047182"/>
                  <a:gd name="connsiteX691" fmla="*/ 349866 w 808720"/>
                  <a:gd name="connsiteY691" fmla="*/ 26632 h 1047182"/>
                  <a:gd name="connsiteX692" fmla="*/ 347609 w 808720"/>
                  <a:gd name="connsiteY692" fmla="*/ 27253 h 1047182"/>
                  <a:gd name="connsiteX693" fmla="*/ 347745 w 808720"/>
                  <a:gd name="connsiteY693" fmla="*/ 27109 h 1047182"/>
                  <a:gd name="connsiteX694" fmla="*/ 346948 w 808720"/>
                  <a:gd name="connsiteY694" fmla="*/ 26560 h 1047182"/>
                  <a:gd name="connsiteX695" fmla="*/ 346140 w 808720"/>
                  <a:gd name="connsiteY695" fmla="*/ 26894 h 1047182"/>
                  <a:gd name="connsiteX696" fmla="*/ 344574 w 808720"/>
                  <a:gd name="connsiteY696" fmla="*/ 27416 h 1047182"/>
                  <a:gd name="connsiteX697" fmla="*/ 344172 w 808720"/>
                  <a:gd name="connsiteY697" fmla="*/ 27550 h 1047182"/>
                  <a:gd name="connsiteX698" fmla="*/ 338498 w 808720"/>
                  <a:gd name="connsiteY698" fmla="*/ 29049 h 1047182"/>
                  <a:gd name="connsiteX699" fmla="*/ 338597 w 808720"/>
                  <a:gd name="connsiteY699" fmla="*/ 28797 h 1047182"/>
                  <a:gd name="connsiteX700" fmla="*/ 345968 w 808720"/>
                  <a:gd name="connsiteY700" fmla="*/ 26790 h 1047182"/>
                  <a:gd name="connsiteX701" fmla="*/ 345999 w 808720"/>
                  <a:gd name="connsiteY701" fmla="*/ 26783 h 1047182"/>
                  <a:gd name="connsiteX702" fmla="*/ 347857 w 808720"/>
                  <a:gd name="connsiteY702" fmla="*/ 26505 h 1047182"/>
                  <a:gd name="connsiteX703" fmla="*/ 347552 w 808720"/>
                  <a:gd name="connsiteY703" fmla="*/ 26657 h 1047182"/>
                  <a:gd name="connsiteX704" fmla="*/ 346841 w 808720"/>
                  <a:gd name="connsiteY704" fmla="*/ 26845 h 1047182"/>
                  <a:gd name="connsiteX705" fmla="*/ 347087 w 808720"/>
                  <a:gd name="connsiteY705" fmla="*/ 26750 h 1047182"/>
                  <a:gd name="connsiteX706" fmla="*/ 347207 w 808720"/>
                  <a:gd name="connsiteY706" fmla="*/ 26453 h 1047182"/>
                  <a:gd name="connsiteX707" fmla="*/ 346984 w 808720"/>
                  <a:gd name="connsiteY707" fmla="*/ 26545 h 1047182"/>
                  <a:gd name="connsiteX708" fmla="*/ 346120 w 808720"/>
                  <a:gd name="connsiteY708" fmla="*/ 26749 h 1047182"/>
                  <a:gd name="connsiteX709" fmla="*/ 348377 w 808720"/>
                  <a:gd name="connsiteY709" fmla="*/ 26440 h 1047182"/>
                  <a:gd name="connsiteX710" fmla="*/ 347951 w 808720"/>
                  <a:gd name="connsiteY710" fmla="*/ 26890 h 1047182"/>
                  <a:gd name="connsiteX711" fmla="*/ 347460 w 808720"/>
                  <a:gd name="connsiteY711" fmla="*/ 27041 h 1047182"/>
                  <a:gd name="connsiteX712" fmla="*/ 345822 w 808720"/>
                  <a:gd name="connsiteY712" fmla="*/ 27522 h 1047182"/>
                  <a:gd name="connsiteX713" fmla="*/ 347552 w 808720"/>
                  <a:gd name="connsiteY713" fmla="*/ 26657 h 1047182"/>
                  <a:gd name="connsiteX714" fmla="*/ 347680 w 808720"/>
                  <a:gd name="connsiteY714" fmla="*/ 26381 h 1047182"/>
                  <a:gd name="connsiteX715" fmla="*/ 347607 w 808720"/>
                  <a:gd name="connsiteY715" fmla="*/ 26405 h 1047182"/>
                  <a:gd name="connsiteX716" fmla="*/ 346948 w 808720"/>
                  <a:gd name="connsiteY716" fmla="*/ 26560 h 1047182"/>
                  <a:gd name="connsiteX717" fmla="*/ 346984 w 808720"/>
                  <a:gd name="connsiteY717" fmla="*/ 26545 h 1047182"/>
                  <a:gd name="connsiteX718" fmla="*/ 354070 w 808720"/>
                  <a:gd name="connsiteY718" fmla="*/ 26358 h 1047182"/>
                  <a:gd name="connsiteX719" fmla="*/ 353783 w 808720"/>
                  <a:gd name="connsiteY719" fmla="*/ 26507 h 1047182"/>
                  <a:gd name="connsiteX720" fmla="*/ 349456 w 808720"/>
                  <a:gd name="connsiteY720" fmla="*/ 27673 h 1047182"/>
                  <a:gd name="connsiteX721" fmla="*/ 342915 w 808720"/>
                  <a:gd name="connsiteY721" fmla="*/ 29436 h 1047182"/>
                  <a:gd name="connsiteX722" fmla="*/ 350137 w 808720"/>
                  <a:gd name="connsiteY722" fmla="*/ 27322 h 1047182"/>
                  <a:gd name="connsiteX723" fmla="*/ 350973 w 808720"/>
                  <a:gd name="connsiteY723" fmla="*/ 27117 h 1047182"/>
                  <a:gd name="connsiteX724" fmla="*/ 348008 w 808720"/>
                  <a:gd name="connsiteY724" fmla="*/ 26311 h 1047182"/>
                  <a:gd name="connsiteX725" fmla="*/ 345970 w 808720"/>
                  <a:gd name="connsiteY725" fmla="*/ 27075 h 1047182"/>
                  <a:gd name="connsiteX726" fmla="*/ 345230 w 808720"/>
                  <a:gd name="connsiteY726" fmla="*/ 27271 h 1047182"/>
                  <a:gd name="connsiteX727" fmla="*/ 346140 w 808720"/>
                  <a:gd name="connsiteY727" fmla="*/ 26894 h 1047182"/>
                  <a:gd name="connsiteX728" fmla="*/ 347607 w 808720"/>
                  <a:gd name="connsiteY728" fmla="*/ 26405 h 1047182"/>
                  <a:gd name="connsiteX729" fmla="*/ 348512 w 808720"/>
                  <a:gd name="connsiteY729" fmla="*/ 26296 h 1047182"/>
                  <a:gd name="connsiteX730" fmla="*/ 348512 w 808720"/>
                  <a:gd name="connsiteY730" fmla="*/ 26297 h 1047182"/>
                  <a:gd name="connsiteX731" fmla="*/ 347857 w 808720"/>
                  <a:gd name="connsiteY731" fmla="*/ 26505 h 1047182"/>
                  <a:gd name="connsiteX732" fmla="*/ 347858 w 808720"/>
                  <a:gd name="connsiteY732" fmla="*/ 26505 h 1047182"/>
                  <a:gd name="connsiteX733" fmla="*/ 348327 w 808720"/>
                  <a:gd name="connsiteY733" fmla="*/ 26270 h 1047182"/>
                  <a:gd name="connsiteX734" fmla="*/ 347858 w 808720"/>
                  <a:gd name="connsiteY734" fmla="*/ 26505 h 1047182"/>
                  <a:gd name="connsiteX735" fmla="*/ 347089 w 808720"/>
                  <a:gd name="connsiteY735" fmla="*/ 26749 h 1047182"/>
                  <a:gd name="connsiteX736" fmla="*/ 348485 w 808720"/>
                  <a:gd name="connsiteY736" fmla="*/ 26191 h 1047182"/>
                  <a:gd name="connsiteX737" fmla="*/ 348455 w 808720"/>
                  <a:gd name="connsiteY737" fmla="*/ 26206 h 1047182"/>
                  <a:gd name="connsiteX738" fmla="*/ 348008 w 808720"/>
                  <a:gd name="connsiteY738" fmla="*/ 26311 h 1047182"/>
                  <a:gd name="connsiteX739" fmla="*/ 348062 w 808720"/>
                  <a:gd name="connsiteY739" fmla="*/ 26291 h 1047182"/>
                  <a:gd name="connsiteX740" fmla="*/ 348550 w 808720"/>
                  <a:gd name="connsiteY740" fmla="*/ 26184 h 1047182"/>
                  <a:gd name="connsiteX741" fmla="*/ 348327 w 808720"/>
                  <a:gd name="connsiteY741" fmla="*/ 26270 h 1047182"/>
                  <a:gd name="connsiteX742" fmla="*/ 348455 w 808720"/>
                  <a:gd name="connsiteY742" fmla="*/ 26206 h 1047182"/>
                  <a:gd name="connsiteX743" fmla="*/ 348648 w 808720"/>
                  <a:gd name="connsiteY743" fmla="*/ 26153 h 1047182"/>
                  <a:gd name="connsiteX744" fmla="*/ 348638 w 808720"/>
                  <a:gd name="connsiteY744" fmla="*/ 26163 h 1047182"/>
                  <a:gd name="connsiteX745" fmla="*/ 348550 w 808720"/>
                  <a:gd name="connsiteY745" fmla="*/ 26184 h 1047182"/>
                  <a:gd name="connsiteX746" fmla="*/ 348603 w 808720"/>
                  <a:gd name="connsiteY746" fmla="*/ 26163 h 1047182"/>
                  <a:gd name="connsiteX747" fmla="*/ 348725 w 808720"/>
                  <a:gd name="connsiteY747" fmla="*/ 26071 h 1047182"/>
                  <a:gd name="connsiteX748" fmla="*/ 348658 w 808720"/>
                  <a:gd name="connsiteY748" fmla="*/ 26142 h 1047182"/>
                  <a:gd name="connsiteX749" fmla="*/ 348603 w 808720"/>
                  <a:gd name="connsiteY749" fmla="*/ 26163 h 1047182"/>
                  <a:gd name="connsiteX750" fmla="*/ 348485 w 808720"/>
                  <a:gd name="connsiteY750" fmla="*/ 26191 h 1047182"/>
                  <a:gd name="connsiteX751" fmla="*/ 348752 w 808720"/>
                  <a:gd name="connsiteY751" fmla="*/ 26032 h 1047182"/>
                  <a:gd name="connsiteX752" fmla="*/ 348062 w 808720"/>
                  <a:gd name="connsiteY752" fmla="*/ 26291 h 1047182"/>
                  <a:gd name="connsiteX753" fmla="*/ 347680 w 808720"/>
                  <a:gd name="connsiteY753" fmla="*/ 26381 h 1047182"/>
                  <a:gd name="connsiteX754" fmla="*/ 348613 w 808720"/>
                  <a:gd name="connsiteY754" fmla="*/ 26070 h 1047182"/>
                  <a:gd name="connsiteX755" fmla="*/ 348767 w 808720"/>
                  <a:gd name="connsiteY755" fmla="*/ 26026 h 1047182"/>
                  <a:gd name="connsiteX756" fmla="*/ 348765 w 808720"/>
                  <a:gd name="connsiteY756" fmla="*/ 26029 h 1047182"/>
                  <a:gd name="connsiteX757" fmla="*/ 348752 w 808720"/>
                  <a:gd name="connsiteY757" fmla="*/ 26032 h 1047182"/>
                  <a:gd name="connsiteX758" fmla="*/ 348864 w 808720"/>
                  <a:gd name="connsiteY758" fmla="*/ 26001 h 1047182"/>
                  <a:gd name="connsiteX759" fmla="*/ 348725 w 808720"/>
                  <a:gd name="connsiteY759" fmla="*/ 26071 h 1047182"/>
                  <a:gd name="connsiteX760" fmla="*/ 348765 w 808720"/>
                  <a:gd name="connsiteY760" fmla="*/ 26029 h 1047182"/>
                  <a:gd name="connsiteX761" fmla="*/ 348956 w 808720"/>
                  <a:gd name="connsiteY761" fmla="*/ 25956 h 1047182"/>
                  <a:gd name="connsiteX762" fmla="*/ 348956 w 808720"/>
                  <a:gd name="connsiteY762" fmla="*/ 25956 h 1047182"/>
                  <a:gd name="connsiteX763" fmla="*/ 348767 w 808720"/>
                  <a:gd name="connsiteY763" fmla="*/ 26026 h 1047182"/>
                  <a:gd name="connsiteX764" fmla="*/ 348778 w 808720"/>
                  <a:gd name="connsiteY764" fmla="*/ 26015 h 1047182"/>
                  <a:gd name="connsiteX765" fmla="*/ 570462 w 808720"/>
                  <a:gd name="connsiteY765" fmla="*/ 25956 h 1047182"/>
                  <a:gd name="connsiteX766" fmla="*/ 578332 w 808720"/>
                  <a:gd name="connsiteY766" fmla="*/ 32252 h 1047182"/>
                  <a:gd name="connsiteX767" fmla="*/ 577451 w 808720"/>
                  <a:gd name="connsiteY767" fmla="*/ 32135 h 1047182"/>
                  <a:gd name="connsiteX768" fmla="*/ 570075 w 808720"/>
                  <a:gd name="connsiteY768" fmla="*/ 28776 h 1047182"/>
                  <a:gd name="connsiteX769" fmla="*/ 563883 w 808720"/>
                  <a:gd name="connsiteY769" fmla="*/ 25956 h 1047182"/>
                  <a:gd name="connsiteX770" fmla="*/ 570075 w 808720"/>
                  <a:gd name="connsiteY770" fmla="*/ 28776 h 1047182"/>
                  <a:gd name="connsiteX771" fmla="*/ 569811 w 808720"/>
                  <a:gd name="connsiteY771" fmla="*/ 30706 h 1047182"/>
                  <a:gd name="connsiteX772" fmla="*/ 568269 w 808720"/>
                  <a:gd name="connsiteY772" fmla="*/ 30342 h 1047182"/>
                  <a:gd name="connsiteX773" fmla="*/ 568580 w 808720"/>
                  <a:gd name="connsiteY773" fmla="*/ 30963 h 1047182"/>
                  <a:gd name="connsiteX774" fmla="*/ 566871 w 808720"/>
                  <a:gd name="connsiteY774" fmla="*/ 30737 h 1047182"/>
                  <a:gd name="connsiteX775" fmla="*/ 333603 w 808720"/>
                  <a:gd name="connsiteY775" fmla="*/ 25956 h 1047182"/>
                  <a:gd name="connsiteX776" fmla="*/ 323735 w 808720"/>
                  <a:gd name="connsiteY776" fmla="*/ 31439 h 1047182"/>
                  <a:gd name="connsiteX777" fmla="*/ 321230 w 808720"/>
                  <a:gd name="connsiteY777" fmla="*/ 32830 h 1047182"/>
                  <a:gd name="connsiteX778" fmla="*/ 318257 w 808720"/>
                  <a:gd name="connsiteY778" fmla="*/ 33741 h 1047182"/>
                  <a:gd name="connsiteX779" fmla="*/ 316814 w 808720"/>
                  <a:gd name="connsiteY779" fmla="*/ 34065 h 1047182"/>
                  <a:gd name="connsiteX780" fmla="*/ 313865 w 808720"/>
                  <a:gd name="connsiteY780" fmla="*/ 34728 h 1047182"/>
                  <a:gd name="connsiteX781" fmla="*/ 322641 w 808720"/>
                  <a:gd name="connsiteY781" fmla="*/ 30828 h 1047182"/>
                  <a:gd name="connsiteX782" fmla="*/ 349758 w 808720"/>
                  <a:gd name="connsiteY782" fmla="*/ 25900 h 1047182"/>
                  <a:gd name="connsiteX783" fmla="*/ 348512 w 808720"/>
                  <a:gd name="connsiteY783" fmla="*/ 26296 h 1047182"/>
                  <a:gd name="connsiteX784" fmla="*/ 348638 w 808720"/>
                  <a:gd name="connsiteY784" fmla="*/ 26163 h 1047182"/>
                  <a:gd name="connsiteX785" fmla="*/ 349805 w 808720"/>
                  <a:gd name="connsiteY785" fmla="*/ 25885 h 1047182"/>
                  <a:gd name="connsiteX786" fmla="*/ 349759 w 808720"/>
                  <a:gd name="connsiteY786" fmla="*/ 25900 h 1047182"/>
                  <a:gd name="connsiteX787" fmla="*/ 349758 w 808720"/>
                  <a:gd name="connsiteY787" fmla="*/ 25900 h 1047182"/>
                  <a:gd name="connsiteX788" fmla="*/ 349869 w 808720"/>
                  <a:gd name="connsiteY788" fmla="*/ 25865 h 1047182"/>
                  <a:gd name="connsiteX789" fmla="*/ 349805 w 808720"/>
                  <a:gd name="connsiteY789" fmla="*/ 25885 h 1047182"/>
                  <a:gd name="connsiteX790" fmla="*/ 349868 w 808720"/>
                  <a:gd name="connsiteY790" fmla="*/ 25865 h 1047182"/>
                  <a:gd name="connsiteX791" fmla="*/ 349871 w 808720"/>
                  <a:gd name="connsiteY791" fmla="*/ 25864 h 1047182"/>
                  <a:gd name="connsiteX792" fmla="*/ 349869 w 808720"/>
                  <a:gd name="connsiteY792" fmla="*/ 25865 h 1047182"/>
                  <a:gd name="connsiteX793" fmla="*/ 349870 w 808720"/>
                  <a:gd name="connsiteY793" fmla="*/ 25864 h 1047182"/>
                  <a:gd name="connsiteX794" fmla="*/ 354479 w 808720"/>
                  <a:gd name="connsiteY794" fmla="*/ 25852 h 1047182"/>
                  <a:gd name="connsiteX795" fmla="*/ 354261 w 808720"/>
                  <a:gd name="connsiteY795" fmla="*/ 25912 h 1047182"/>
                  <a:gd name="connsiteX796" fmla="*/ 351343 w 808720"/>
                  <a:gd name="connsiteY796" fmla="*/ 26706 h 1047182"/>
                  <a:gd name="connsiteX797" fmla="*/ 347091 w 808720"/>
                  <a:gd name="connsiteY797" fmla="*/ 27801 h 1047182"/>
                  <a:gd name="connsiteX798" fmla="*/ 347377 w 808720"/>
                  <a:gd name="connsiteY798" fmla="*/ 27498 h 1047182"/>
                  <a:gd name="connsiteX799" fmla="*/ 354326 w 808720"/>
                  <a:gd name="connsiteY799" fmla="*/ 25888 h 1047182"/>
                  <a:gd name="connsiteX800" fmla="*/ 541833 w 808720"/>
                  <a:gd name="connsiteY800" fmla="*/ 25735 h 1047182"/>
                  <a:gd name="connsiteX801" fmla="*/ 542027 w 808720"/>
                  <a:gd name="connsiteY801" fmla="*/ 26121 h 1047182"/>
                  <a:gd name="connsiteX802" fmla="*/ 541951 w 808720"/>
                  <a:gd name="connsiteY802" fmla="*/ 30342 h 1047182"/>
                  <a:gd name="connsiteX803" fmla="*/ 349107 w 808720"/>
                  <a:gd name="connsiteY803" fmla="*/ 25666 h 1047182"/>
                  <a:gd name="connsiteX804" fmla="*/ 348778 w 808720"/>
                  <a:gd name="connsiteY804" fmla="*/ 26015 h 1047182"/>
                  <a:gd name="connsiteX805" fmla="*/ 348613 w 808720"/>
                  <a:gd name="connsiteY805" fmla="*/ 26070 h 1047182"/>
                  <a:gd name="connsiteX806" fmla="*/ 347207 w 808720"/>
                  <a:gd name="connsiteY806" fmla="*/ 26453 h 1047182"/>
                  <a:gd name="connsiteX807" fmla="*/ 355417 w 808720"/>
                  <a:gd name="connsiteY807" fmla="*/ 25657 h 1047182"/>
                  <a:gd name="connsiteX808" fmla="*/ 354892 w 808720"/>
                  <a:gd name="connsiteY808" fmla="*/ 25930 h 1047182"/>
                  <a:gd name="connsiteX809" fmla="*/ 351512 w 808720"/>
                  <a:gd name="connsiteY809" fmla="*/ 26920 h 1047182"/>
                  <a:gd name="connsiteX810" fmla="*/ 350137 w 808720"/>
                  <a:gd name="connsiteY810" fmla="*/ 27322 h 1047182"/>
                  <a:gd name="connsiteX811" fmla="*/ 346763 w 808720"/>
                  <a:gd name="connsiteY811" fmla="*/ 28149 h 1047182"/>
                  <a:gd name="connsiteX812" fmla="*/ 347011 w 808720"/>
                  <a:gd name="connsiteY812" fmla="*/ 27886 h 1047182"/>
                  <a:gd name="connsiteX813" fmla="*/ 351343 w 808720"/>
                  <a:gd name="connsiteY813" fmla="*/ 26706 h 1047182"/>
                  <a:gd name="connsiteX814" fmla="*/ 353865 w 808720"/>
                  <a:gd name="connsiteY814" fmla="*/ 26057 h 1047182"/>
                  <a:gd name="connsiteX815" fmla="*/ 355659 w 808720"/>
                  <a:gd name="connsiteY815" fmla="*/ 25531 h 1047182"/>
                  <a:gd name="connsiteX816" fmla="*/ 355494 w 808720"/>
                  <a:gd name="connsiteY816" fmla="*/ 25617 h 1047182"/>
                  <a:gd name="connsiteX817" fmla="*/ 354479 w 808720"/>
                  <a:gd name="connsiteY817" fmla="*/ 25852 h 1047182"/>
                  <a:gd name="connsiteX818" fmla="*/ 356278 w 808720"/>
                  <a:gd name="connsiteY818" fmla="*/ 25435 h 1047182"/>
                  <a:gd name="connsiteX819" fmla="*/ 355417 w 808720"/>
                  <a:gd name="connsiteY819" fmla="*/ 25657 h 1047182"/>
                  <a:gd name="connsiteX820" fmla="*/ 355494 w 808720"/>
                  <a:gd name="connsiteY820" fmla="*/ 25617 h 1047182"/>
                  <a:gd name="connsiteX821" fmla="*/ 345494 w 808720"/>
                  <a:gd name="connsiteY821" fmla="*/ 25400 h 1047182"/>
                  <a:gd name="connsiteX822" fmla="*/ 341782 w 808720"/>
                  <a:gd name="connsiteY822" fmla="*/ 26609 h 1047182"/>
                  <a:gd name="connsiteX823" fmla="*/ 339115 w 808720"/>
                  <a:gd name="connsiteY823" fmla="*/ 27477 h 1047182"/>
                  <a:gd name="connsiteX824" fmla="*/ 339171 w 808720"/>
                  <a:gd name="connsiteY824" fmla="*/ 27336 h 1047182"/>
                  <a:gd name="connsiteX825" fmla="*/ 342053 w 808720"/>
                  <a:gd name="connsiteY825" fmla="*/ 26454 h 1047182"/>
                  <a:gd name="connsiteX826" fmla="*/ 339988 w 808720"/>
                  <a:gd name="connsiteY826" fmla="*/ 25255 h 1047182"/>
                  <a:gd name="connsiteX827" fmla="*/ 339459 w 808720"/>
                  <a:gd name="connsiteY827" fmla="*/ 26601 h 1047182"/>
                  <a:gd name="connsiteX828" fmla="*/ 339171 w 808720"/>
                  <a:gd name="connsiteY828" fmla="*/ 27336 h 1047182"/>
                  <a:gd name="connsiteX829" fmla="*/ 336866 w 808720"/>
                  <a:gd name="connsiteY829" fmla="*/ 28042 h 1047182"/>
                  <a:gd name="connsiteX830" fmla="*/ 335871 w 808720"/>
                  <a:gd name="connsiteY830" fmla="*/ 28347 h 1047182"/>
                  <a:gd name="connsiteX831" fmla="*/ 337905 w 808720"/>
                  <a:gd name="connsiteY831" fmla="*/ 26557 h 1047182"/>
                  <a:gd name="connsiteX832" fmla="*/ 349624 w 808720"/>
                  <a:gd name="connsiteY832" fmla="*/ 25119 h 1047182"/>
                  <a:gd name="connsiteX833" fmla="*/ 349538 w 808720"/>
                  <a:gd name="connsiteY833" fmla="*/ 25210 h 1047182"/>
                  <a:gd name="connsiteX834" fmla="*/ 349445 w 808720"/>
                  <a:gd name="connsiteY834" fmla="*/ 25308 h 1047182"/>
                  <a:gd name="connsiteX835" fmla="*/ 349017 w 808720"/>
                  <a:gd name="connsiteY835" fmla="*/ 25442 h 1047182"/>
                  <a:gd name="connsiteX836" fmla="*/ 340751 w 808720"/>
                  <a:gd name="connsiteY836" fmla="*/ 28015 h 1047182"/>
                  <a:gd name="connsiteX837" fmla="*/ 340183 w 808720"/>
                  <a:gd name="connsiteY837" fmla="*/ 28149 h 1047182"/>
                  <a:gd name="connsiteX838" fmla="*/ 340744 w 808720"/>
                  <a:gd name="connsiteY838" fmla="*/ 28017 h 1047182"/>
                  <a:gd name="connsiteX839" fmla="*/ 338647 w 808720"/>
                  <a:gd name="connsiteY839" fmla="*/ 28670 h 1047182"/>
                  <a:gd name="connsiteX840" fmla="*/ 338692 w 808720"/>
                  <a:gd name="connsiteY840" fmla="*/ 28555 h 1047182"/>
                  <a:gd name="connsiteX841" fmla="*/ 340730 w 808720"/>
                  <a:gd name="connsiteY841" fmla="*/ 27914 h 1047182"/>
                  <a:gd name="connsiteX842" fmla="*/ 359167 w 808720"/>
                  <a:gd name="connsiteY842" fmla="*/ 25109 h 1047182"/>
                  <a:gd name="connsiteX843" fmla="*/ 353326 w 808720"/>
                  <a:gd name="connsiteY843" fmla="*/ 26745 h 1047182"/>
                  <a:gd name="connsiteX844" fmla="*/ 353783 w 808720"/>
                  <a:gd name="connsiteY844" fmla="*/ 26507 h 1047182"/>
                  <a:gd name="connsiteX845" fmla="*/ 357026 w 808720"/>
                  <a:gd name="connsiteY845" fmla="*/ 25634 h 1047182"/>
                  <a:gd name="connsiteX846" fmla="*/ 363862 w 808720"/>
                  <a:gd name="connsiteY846" fmla="*/ 25107 h 1047182"/>
                  <a:gd name="connsiteX847" fmla="*/ 363577 w 808720"/>
                  <a:gd name="connsiteY847" fmla="*/ 25225 h 1047182"/>
                  <a:gd name="connsiteX848" fmla="*/ 359921 w 808720"/>
                  <a:gd name="connsiteY848" fmla="*/ 25956 h 1047182"/>
                  <a:gd name="connsiteX849" fmla="*/ 352850 w 808720"/>
                  <a:gd name="connsiteY849" fmla="*/ 24916 h 1047182"/>
                  <a:gd name="connsiteX850" fmla="*/ 349870 w 808720"/>
                  <a:gd name="connsiteY850" fmla="*/ 25864 h 1047182"/>
                  <a:gd name="connsiteX851" fmla="*/ 349868 w 808720"/>
                  <a:gd name="connsiteY851" fmla="*/ 25865 h 1047182"/>
                  <a:gd name="connsiteX852" fmla="*/ 348648 w 808720"/>
                  <a:gd name="connsiteY852" fmla="*/ 26153 h 1047182"/>
                  <a:gd name="connsiteX853" fmla="*/ 348658 w 808720"/>
                  <a:gd name="connsiteY853" fmla="*/ 26142 h 1047182"/>
                  <a:gd name="connsiteX854" fmla="*/ 349392 w 808720"/>
                  <a:gd name="connsiteY854" fmla="*/ 25858 h 1047182"/>
                  <a:gd name="connsiteX855" fmla="*/ 352854 w 808720"/>
                  <a:gd name="connsiteY855" fmla="*/ 24915 h 1047182"/>
                  <a:gd name="connsiteX856" fmla="*/ 352852 w 808720"/>
                  <a:gd name="connsiteY856" fmla="*/ 24916 h 1047182"/>
                  <a:gd name="connsiteX857" fmla="*/ 352850 w 808720"/>
                  <a:gd name="connsiteY857" fmla="*/ 24916 h 1047182"/>
                  <a:gd name="connsiteX858" fmla="*/ 339871 w 808720"/>
                  <a:gd name="connsiteY858" fmla="*/ 24827 h 1047182"/>
                  <a:gd name="connsiteX859" fmla="*/ 337905 w 808720"/>
                  <a:gd name="connsiteY859" fmla="*/ 26557 h 1047182"/>
                  <a:gd name="connsiteX860" fmla="*/ 334244 w 808720"/>
                  <a:gd name="connsiteY860" fmla="*/ 28845 h 1047182"/>
                  <a:gd name="connsiteX861" fmla="*/ 326613 w 808720"/>
                  <a:gd name="connsiteY861" fmla="*/ 31182 h 1047182"/>
                  <a:gd name="connsiteX862" fmla="*/ 331411 w 808720"/>
                  <a:gd name="connsiteY862" fmla="*/ 28423 h 1047182"/>
                  <a:gd name="connsiteX863" fmla="*/ 358818 w 808720"/>
                  <a:gd name="connsiteY863" fmla="*/ 24781 h 1047182"/>
                  <a:gd name="connsiteX864" fmla="*/ 357744 w 808720"/>
                  <a:gd name="connsiteY864" fmla="*/ 25095 h 1047182"/>
                  <a:gd name="connsiteX865" fmla="*/ 356278 w 808720"/>
                  <a:gd name="connsiteY865" fmla="*/ 25435 h 1047182"/>
                  <a:gd name="connsiteX866" fmla="*/ 351573 w 808720"/>
                  <a:gd name="connsiteY866" fmla="*/ 24646 h 1047182"/>
                  <a:gd name="connsiteX867" fmla="*/ 349107 w 808720"/>
                  <a:gd name="connsiteY867" fmla="*/ 25666 h 1047182"/>
                  <a:gd name="connsiteX868" fmla="*/ 349445 w 808720"/>
                  <a:gd name="connsiteY868" fmla="*/ 25308 h 1047182"/>
                  <a:gd name="connsiteX869" fmla="*/ 351587 w 808720"/>
                  <a:gd name="connsiteY869" fmla="*/ 24641 h 1047182"/>
                  <a:gd name="connsiteX870" fmla="*/ 351580 w 808720"/>
                  <a:gd name="connsiteY870" fmla="*/ 24644 h 1047182"/>
                  <a:gd name="connsiteX871" fmla="*/ 351573 w 808720"/>
                  <a:gd name="connsiteY871" fmla="*/ 24646 h 1047182"/>
                  <a:gd name="connsiteX872" fmla="*/ 355718 w 808720"/>
                  <a:gd name="connsiteY872" fmla="*/ 24500 h 1047182"/>
                  <a:gd name="connsiteX873" fmla="*/ 348377 w 808720"/>
                  <a:gd name="connsiteY873" fmla="*/ 26440 h 1047182"/>
                  <a:gd name="connsiteX874" fmla="*/ 348512 w 808720"/>
                  <a:gd name="connsiteY874" fmla="*/ 26297 h 1047182"/>
                  <a:gd name="connsiteX875" fmla="*/ 349759 w 808720"/>
                  <a:gd name="connsiteY875" fmla="*/ 25900 h 1047182"/>
                  <a:gd name="connsiteX876" fmla="*/ 357669 w 808720"/>
                  <a:gd name="connsiteY876" fmla="*/ 24484 h 1047182"/>
                  <a:gd name="connsiteX877" fmla="*/ 356517 w 808720"/>
                  <a:gd name="connsiteY877" fmla="*/ 25084 h 1047182"/>
                  <a:gd name="connsiteX878" fmla="*/ 356342 w 808720"/>
                  <a:gd name="connsiteY878" fmla="*/ 25175 h 1047182"/>
                  <a:gd name="connsiteX879" fmla="*/ 356152 w 808720"/>
                  <a:gd name="connsiteY879" fmla="*/ 25218 h 1047182"/>
                  <a:gd name="connsiteX880" fmla="*/ 349866 w 808720"/>
                  <a:gd name="connsiteY880" fmla="*/ 26632 h 1047182"/>
                  <a:gd name="connsiteX881" fmla="*/ 340307 w 808720"/>
                  <a:gd name="connsiteY881" fmla="*/ 24443 h 1047182"/>
                  <a:gd name="connsiteX882" fmla="*/ 340214 w 808720"/>
                  <a:gd name="connsiteY882" fmla="*/ 24681 h 1047182"/>
                  <a:gd name="connsiteX883" fmla="*/ 339871 w 808720"/>
                  <a:gd name="connsiteY883" fmla="*/ 24827 h 1047182"/>
                  <a:gd name="connsiteX884" fmla="*/ 356011 w 808720"/>
                  <a:gd name="connsiteY884" fmla="*/ 24423 h 1047182"/>
                  <a:gd name="connsiteX885" fmla="*/ 355891 w 808720"/>
                  <a:gd name="connsiteY885" fmla="*/ 24460 h 1047182"/>
                  <a:gd name="connsiteX886" fmla="*/ 355718 w 808720"/>
                  <a:gd name="connsiteY886" fmla="*/ 24500 h 1047182"/>
                  <a:gd name="connsiteX887" fmla="*/ 359916 w 808720"/>
                  <a:gd name="connsiteY887" fmla="*/ 24371 h 1047182"/>
                  <a:gd name="connsiteX888" fmla="*/ 355659 w 808720"/>
                  <a:gd name="connsiteY888" fmla="*/ 25531 h 1047182"/>
                  <a:gd name="connsiteX889" fmla="*/ 356342 w 808720"/>
                  <a:gd name="connsiteY889" fmla="*/ 25175 h 1047182"/>
                  <a:gd name="connsiteX890" fmla="*/ 356243 w 808720"/>
                  <a:gd name="connsiteY890" fmla="*/ 24362 h 1047182"/>
                  <a:gd name="connsiteX891" fmla="*/ 356011 w 808720"/>
                  <a:gd name="connsiteY891" fmla="*/ 24423 h 1047182"/>
                  <a:gd name="connsiteX892" fmla="*/ 356105 w 808720"/>
                  <a:gd name="connsiteY892" fmla="*/ 24394 h 1047182"/>
                  <a:gd name="connsiteX893" fmla="*/ 350542 w 808720"/>
                  <a:gd name="connsiteY893" fmla="*/ 24148 h 1047182"/>
                  <a:gd name="connsiteX894" fmla="*/ 350420 w 808720"/>
                  <a:gd name="connsiteY894" fmla="*/ 24277 h 1047182"/>
                  <a:gd name="connsiteX895" fmla="*/ 347859 w 808720"/>
                  <a:gd name="connsiteY895" fmla="*/ 25133 h 1047182"/>
                  <a:gd name="connsiteX896" fmla="*/ 344386 w 808720"/>
                  <a:gd name="connsiteY896" fmla="*/ 26348 h 1047182"/>
                  <a:gd name="connsiteX897" fmla="*/ 338853 w 808720"/>
                  <a:gd name="connsiteY897" fmla="*/ 28282 h 1047182"/>
                  <a:gd name="connsiteX898" fmla="*/ 338790 w 808720"/>
                  <a:gd name="connsiteY898" fmla="*/ 28304 h 1047182"/>
                  <a:gd name="connsiteX899" fmla="*/ 338828 w 808720"/>
                  <a:gd name="connsiteY899" fmla="*/ 28207 h 1047182"/>
                  <a:gd name="connsiteX900" fmla="*/ 339224 w 808720"/>
                  <a:gd name="connsiteY900" fmla="*/ 28070 h 1047182"/>
                  <a:gd name="connsiteX901" fmla="*/ 345198 w 808720"/>
                  <a:gd name="connsiteY901" fmla="*/ 26000 h 1047182"/>
                  <a:gd name="connsiteX902" fmla="*/ 352976 w 808720"/>
                  <a:gd name="connsiteY902" fmla="*/ 24066 h 1047182"/>
                  <a:gd name="connsiteX903" fmla="*/ 351587 w 808720"/>
                  <a:gd name="connsiteY903" fmla="*/ 24641 h 1047182"/>
                  <a:gd name="connsiteX904" fmla="*/ 352332 w 808720"/>
                  <a:gd name="connsiteY904" fmla="*/ 24268 h 1047182"/>
                  <a:gd name="connsiteX905" fmla="*/ 357598 w 808720"/>
                  <a:gd name="connsiteY905" fmla="*/ 24059 h 1047182"/>
                  <a:gd name="connsiteX906" fmla="*/ 347944 w 808720"/>
                  <a:gd name="connsiteY906" fmla="*/ 26898 h 1047182"/>
                  <a:gd name="connsiteX907" fmla="*/ 347951 w 808720"/>
                  <a:gd name="connsiteY907" fmla="*/ 26890 h 1047182"/>
                  <a:gd name="connsiteX908" fmla="*/ 355891 w 808720"/>
                  <a:gd name="connsiteY908" fmla="*/ 24460 h 1047182"/>
                  <a:gd name="connsiteX909" fmla="*/ 548852 w 808720"/>
                  <a:gd name="connsiteY909" fmla="*/ 23977 h 1047182"/>
                  <a:gd name="connsiteX910" fmla="*/ 548997 w 808720"/>
                  <a:gd name="connsiteY910" fmla="*/ 24283 h 1047182"/>
                  <a:gd name="connsiteX911" fmla="*/ 548889 w 808720"/>
                  <a:gd name="connsiteY911" fmla="*/ 24147 h 1047182"/>
                  <a:gd name="connsiteX912" fmla="*/ 548687 w 808720"/>
                  <a:gd name="connsiteY912" fmla="*/ 23892 h 1047182"/>
                  <a:gd name="connsiteX913" fmla="*/ 548889 w 808720"/>
                  <a:gd name="connsiteY913" fmla="*/ 24147 h 1047182"/>
                  <a:gd name="connsiteX914" fmla="*/ 548952 w 808720"/>
                  <a:gd name="connsiteY914" fmla="*/ 24435 h 1047182"/>
                  <a:gd name="connsiteX915" fmla="*/ 342376 w 808720"/>
                  <a:gd name="connsiteY915" fmla="*/ 23762 h 1047182"/>
                  <a:gd name="connsiteX916" fmla="*/ 339988 w 808720"/>
                  <a:gd name="connsiteY916" fmla="*/ 25255 h 1047182"/>
                  <a:gd name="connsiteX917" fmla="*/ 340214 w 808720"/>
                  <a:gd name="connsiteY917" fmla="*/ 24681 h 1047182"/>
                  <a:gd name="connsiteX918" fmla="*/ 351075 w 808720"/>
                  <a:gd name="connsiteY918" fmla="*/ 23583 h 1047182"/>
                  <a:gd name="connsiteX919" fmla="*/ 350932 w 808720"/>
                  <a:gd name="connsiteY919" fmla="*/ 23735 h 1047182"/>
                  <a:gd name="connsiteX920" fmla="*/ 349361 w 808720"/>
                  <a:gd name="connsiteY920" fmla="*/ 24216 h 1047182"/>
                  <a:gd name="connsiteX921" fmla="*/ 345494 w 808720"/>
                  <a:gd name="connsiteY921" fmla="*/ 25400 h 1047182"/>
                  <a:gd name="connsiteX922" fmla="*/ 350089 w 808720"/>
                  <a:gd name="connsiteY922" fmla="*/ 23904 h 1047182"/>
                  <a:gd name="connsiteX923" fmla="*/ 359436 w 808720"/>
                  <a:gd name="connsiteY923" fmla="*/ 23518 h 1047182"/>
                  <a:gd name="connsiteX924" fmla="*/ 357884 w 808720"/>
                  <a:gd name="connsiteY924" fmla="*/ 23975 h 1047182"/>
                  <a:gd name="connsiteX925" fmla="*/ 356243 w 808720"/>
                  <a:gd name="connsiteY925" fmla="*/ 24362 h 1047182"/>
                  <a:gd name="connsiteX926" fmla="*/ 363802 w 808720"/>
                  <a:gd name="connsiteY926" fmla="*/ 23498 h 1047182"/>
                  <a:gd name="connsiteX927" fmla="*/ 358818 w 808720"/>
                  <a:gd name="connsiteY927" fmla="*/ 24781 h 1047182"/>
                  <a:gd name="connsiteX928" fmla="*/ 361216 w 808720"/>
                  <a:gd name="connsiteY928" fmla="*/ 24079 h 1047182"/>
                  <a:gd name="connsiteX929" fmla="*/ 367639 w 808720"/>
                  <a:gd name="connsiteY929" fmla="*/ 23337 h 1047182"/>
                  <a:gd name="connsiteX930" fmla="*/ 351751 w 808720"/>
                  <a:gd name="connsiteY930" fmla="*/ 27565 h 1047182"/>
                  <a:gd name="connsiteX931" fmla="*/ 352479 w 808720"/>
                  <a:gd name="connsiteY931" fmla="*/ 27186 h 1047182"/>
                  <a:gd name="connsiteX932" fmla="*/ 360951 w 808720"/>
                  <a:gd name="connsiteY932" fmla="*/ 23252 h 1047182"/>
                  <a:gd name="connsiteX933" fmla="*/ 360593 w 808720"/>
                  <a:gd name="connsiteY933" fmla="*/ 23356 h 1047182"/>
                  <a:gd name="connsiteX934" fmla="*/ 357598 w 808720"/>
                  <a:gd name="connsiteY934" fmla="*/ 24059 h 1047182"/>
                  <a:gd name="connsiteX935" fmla="*/ 357884 w 808720"/>
                  <a:gd name="connsiteY935" fmla="*/ 23975 h 1047182"/>
                  <a:gd name="connsiteX936" fmla="*/ 364239 w 808720"/>
                  <a:gd name="connsiteY936" fmla="*/ 23194 h 1047182"/>
                  <a:gd name="connsiteX937" fmla="*/ 361216 w 808720"/>
                  <a:gd name="connsiteY937" fmla="*/ 24079 h 1047182"/>
                  <a:gd name="connsiteX938" fmla="*/ 359916 w 808720"/>
                  <a:gd name="connsiteY938" fmla="*/ 24371 h 1047182"/>
                  <a:gd name="connsiteX939" fmla="*/ 356420 w 808720"/>
                  <a:gd name="connsiteY939" fmla="*/ 23137 h 1047182"/>
                  <a:gd name="connsiteX940" fmla="*/ 349392 w 808720"/>
                  <a:gd name="connsiteY940" fmla="*/ 25858 h 1047182"/>
                  <a:gd name="connsiteX941" fmla="*/ 348864 w 808720"/>
                  <a:gd name="connsiteY941" fmla="*/ 26001 h 1047182"/>
                  <a:gd name="connsiteX942" fmla="*/ 348956 w 808720"/>
                  <a:gd name="connsiteY942" fmla="*/ 25956 h 1047182"/>
                  <a:gd name="connsiteX943" fmla="*/ 348956 w 808720"/>
                  <a:gd name="connsiteY943" fmla="*/ 25956 h 1047182"/>
                  <a:gd name="connsiteX944" fmla="*/ 348956 w 808720"/>
                  <a:gd name="connsiteY944" fmla="*/ 25956 h 1047182"/>
                  <a:gd name="connsiteX945" fmla="*/ 351580 w 808720"/>
                  <a:gd name="connsiteY945" fmla="*/ 24644 h 1047182"/>
                  <a:gd name="connsiteX946" fmla="*/ 366261 w 808720"/>
                  <a:gd name="connsiteY946" fmla="*/ 23121 h 1047182"/>
                  <a:gd name="connsiteX947" fmla="*/ 364034 w 808720"/>
                  <a:gd name="connsiteY947" fmla="*/ 23745 h 1047182"/>
                  <a:gd name="connsiteX948" fmla="*/ 357026 w 808720"/>
                  <a:gd name="connsiteY948" fmla="*/ 25634 h 1047182"/>
                  <a:gd name="connsiteX949" fmla="*/ 354070 w 808720"/>
                  <a:gd name="connsiteY949" fmla="*/ 26358 h 1047182"/>
                  <a:gd name="connsiteX950" fmla="*/ 354892 w 808720"/>
                  <a:gd name="connsiteY950" fmla="*/ 25930 h 1047182"/>
                  <a:gd name="connsiteX951" fmla="*/ 357744 w 808720"/>
                  <a:gd name="connsiteY951" fmla="*/ 25095 h 1047182"/>
                  <a:gd name="connsiteX952" fmla="*/ 361685 w 808720"/>
                  <a:gd name="connsiteY952" fmla="*/ 23099 h 1047182"/>
                  <a:gd name="connsiteX953" fmla="*/ 358442 w 808720"/>
                  <a:gd name="connsiteY953" fmla="*/ 24166 h 1047182"/>
                  <a:gd name="connsiteX954" fmla="*/ 347856 w 808720"/>
                  <a:gd name="connsiteY954" fmla="*/ 27053 h 1047182"/>
                  <a:gd name="connsiteX955" fmla="*/ 360593 w 808720"/>
                  <a:gd name="connsiteY955" fmla="*/ 23356 h 1047182"/>
                  <a:gd name="connsiteX956" fmla="*/ 374542 w 808720"/>
                  <a:gd name="connsiteY956" fmla="*/ 23032 h 1047182"/>
                  <a:gd name="connsiteX957" fmla="*/ 351149 w 808720"/>
                  <a:gd name="connsiteY957" fmla="*/ 30342 h 1047182"/>
                  <a:gd name="connsiteX958" fmla="*/ 363577 w 808720"/>
                  <a:gd name="connsiteY958" fmla="*/ 25225 h 1047182"/>
                  <a:gd name="connsiteX959" fmla="*/ 370887 w 808720"/>
                  <a:gd name="connsiteY959" fmla="*/ 23763 h 1047182"/>
                  <a:gd name="connsiteX960" fmla="*/ 369113 w 808720"/>
                  <a:gd name="connsiteY960" fmla="*/ 22945 h 1047182"/>
                  <a:gd name="connsiteX961" fmla="*/ 368999 w 808720"/>
                  <a:gd name="connsiteY961" fmla="*/ 22992 h 1047182"/>
                  <a:gd name="connsiteX962" fmla="*/ 367639 w 808720"/>
                  <a:gd name="connsiteY962" fmla="*/ 23337 h 1047182"/>
                  <a:gd name="connsiteX963" fmla="*/ 361839 w 808720"/>
                  <a:gd name="connsiteY963" fmla="*/ 22639 h 1047182"/>
                  <a:gd name="connsiteX964" fmla="*/ 356105 w 808720"/>
                  <a:gd name="connsiteY964" fmla="*/ 24394 h 1047182"/>
                  <a:gd name="connsiteX965" fmla="*/ 349871 w 808720"/>
                  <a:gd name="connsiteY965" fmla="*/ 25864 h 1047182"/>
                  <a:gd name="connsiteX966" fmla="*/ 352852 w 808720"/>
                  <a:gd name="connsiteY966" fmla="*/ 24916 h 1047182"/>
                  <a:gd name="connsiteX967" fmla="*/ 352856 w 808720"/>
                  <a:gd name="connsiteY967" fmla="*/ 24915 h 1047182"/>
                  <a:gd name="connsiteX968" fmla="*/ 359099 w 808720"/>
                  <a:gd name="connsiteY968" fmla="*/ 23215 h 1047182"/>
                  <a:gd name="connsiteX969" fmla="*/ 363247 w 808720"/>
                  <a:gd name="connsiteY969" fmla="*/ 22585 h 1047182"/>
                  <a:gd name="connsiteX970" fmla="*/ 361905 w 808720"/>
                  <a:gd name="connsiteY970" fmla="*/ 23027 h 1047182"/>
                  <a:gd name="connsiteX971" fmla="*/ 360951 w 808720"/>
                  <a:gd name="connsiteY971" fmla="*/ 23252 h 1047182"/>
                  <a:gd name="connsiteX972" fmla="*/ 356149 w 808720"/>
                  <a:gd name="connsiteY972" fmla="*/ 22360 h 1047182"/>
                  <a:gd name="connsiteX973" fmla="*/ 352332 w 808720"/>
                  <a:gd name="connsiteY973" fmla="*/ 24268 h 1047182"/>
                  <a:gd name="connsiteX974" fmla="*/ 350030 w 808720"/>
                  <a:gd name="connsiteY974" fmla="*/ 24991 h 1047182"/>
                  <a:gd name="connsiteX975" fmla="*/ 349624 w 808720"/>
                  <a:gd name="connsiteY975" fmla="*/ 25119 h 1047182"/>
                  <a:gd name="connsiteX976" fmla="*/ 350420 w 808720"/>
                  <a:gd name="connsiteY976" fmla="*/ 24277 h 1047182"/>
                  <a:gd name="connsiteX977" fmla="*/ 355350 w 808720"/>
                  <a:gd name="connsiteY977" fmla="*/ 22627 h 1047182"/>
                  <a:gd name="connsiteX978" fmla="*/ 355360 w 808720"/>
                  <a:gd name="connsiteY978" fmla="*/ 22188 h 1047182"/>
                  <a:gd name="connsiteX979" fmla="*/ 351075 w 808720"/>
                  <a:gd name="connsiteY979" fmla="*/ 23583 h 1047182"/>
                  <a:gd name="connsiteX980" fmla="*/ 351237 w 808720"/>
                  <a:gd name="connsiteY980" fmla="*/ 23412 h 1047182"/>
                  <a:gd name="connsiteX981" fmla="*/ 351423 w 808720"/>
                  <a:gd name="connsiteY981" fmla="*/ 23215 h 1047182"/>
                  <a:gd name="connsiteX982" fmla="*/ 352124 w 808720"/>
                  <a:gd name="connsiteY982" fmla="*/ 23032 h 1047182"/>
                  <a:gd name="connsiteX983" fmla="*/ 579793 w 808720"/>
                  <a:gd name="connsiteY983" fmla="*/ 22003 h 1047182"/>
                  <a:gd name="connsiteX984" fmla="*/ 582396 w 808720"/>
                  <a:gd name="connsiteY984" fmla="*/ 23467 h 1047182"/>
                  <a:gd name="connsiteX985" fmla="*/ 598973 w 808720"/>
                  <a:gd name="connsiteY985" fmla="*/ 36922 h 1047182"/>
                  <a:gd name="connsiteX986" fmla="*/ 378500 w 808720"/>
                  <a:gd name="connsiteY986" fmla="*/ 21956 h 1047182"/>
                  <a:gd name="connsiteX987" fmla="*/ 376368 w 808720"/>
                  <a:gd name="connsiteY987" fmla="*/ 22667 h 1047182"/>
                  <a:gd name="connsiteX988" fmla="*/ 374542 w 808720"/>
                  <a:gd name="connsiteY988" fmla="*/ 23032 h 1047182"/>
                  <a:gd name="connsiteX989" fmla="*/ 376843 w 808720"/>
                  <a:gd name="connsiteY989" fmla="*/ 22313 h 1047182"/>
                  <a:gd name="connsiteX990" fmla="*/ 370771 w 808720"/>
                  <a:gd name="connsiteY990" fmla="*/ 21930 h 1047182"/>
                  <a:gd name="connsiteX991" fmla="*/ 366895 w 808720"/>
                  <a:gd name="connsiteY991" fmla="*/ 22975 h 1047182"/>
                  <a:gd name="connsiteX992" fmla="*/ 366261 w 808720"/>
                  <a:gd name="connsiteY992" fmla="*/ 23121 h 1047182"/>
                  <a:gd name="connsiteX993" fmla="*/ 369463 w 808720"/>
                  <a:gd name="connsiteY993" fmla="*/ 22224 h 1047182"/>
                  <a:gd name="connsiteX994" fmla="*/ 365278 w 808720"/>
                  <a:gd name="connsiteY994" fmla="*/ 21917 h 1047182"/>
                  <a:gd name="connsiteX995" fmla="*/ 364377 w 808720"/>
                  <a:gd name="connsiteY995" fmla="*/ 22213 h 1047182"/>
                  <a:gd name="connsiteX996" fmla="*/ 364270 w 808720"/>
                  <a:gd name="connsiteY996" fmla="*/ 22241 h 1047182"/>
                  <a:gd name="connsiteX997" fmla="*/ 359436 w 808720"/>
                  <a:gd name="connsiteY997" fmla="*/ 23518 h 1047182"/>
                  <a:gd name="connsiteX998" fmla="*/ 363891 w 808720"/>
                  <a:gd name="connsiteY998" fmla="*/ 22208 h 1047182"/>
                  <a:gd name="connsiteX999" fmla="*/ 364992 w 808720"/>
                  <a:gd name="connsiteY999" fmla="*/ 21977 h 1047182"/>
                  <a:gd name="connsiteX1000" fmla="*/ 371804 w 808720"/>
                  <a:gd name="connsiteY1000" fmla="*/ 21837 h 1047182"/>
                  <a:gd name="connsiteX1001" fmla="*/ 370753 w 808720"/>
                  <a:gd name="connsiteY1001" fmla="*/ 22270 h 1047182"/>
                  <a:gd name="connsiteX1002" fmla="*/ 359167 w 808720"/>
                  <a:gd name="connsiteY1002" fmla="*/ 25109 h 1047182"/>
                  <a:gd name="connsiteX1003" fmla="*/ 364034 w 808720"/>
                  <a:gd name="connsiteY1003" fmla="*/ 23745 h 1047182"/>
                  <a:gd name="connsiteX1004" fmla="*/ 366895 w 808720"/>
                  <a:gd name="connsiteY1004" fmla="*/ 22975 h 1047182"/>
                  <a:gd name="connsiteX1005" fmla="*/ 357298 w 808720"/>
                  <a:gd name="connsiteY1005" fmla="*/ 21785 h 1047182"/>
                  <a:gd name="connsiteX1006" fmla="*/ 357163 w 808720"/>
                  <a:gd name="connsiteY1006" fmla="*/ 21853 h 1047182"/>
                  <a:gd name="connsiteX1007" fmla="*/ 356841 w 808720"/>
                  <a:gd name="connsiteY1007" fmla="*/ 21964 h 1047182"/>
                  <a:gd name="connsiteX1008" fmla="*/ 350542 w 808720"/>
                  <a:gd name="connsiteY1008" fmla="*/ 24148 h 1047182"/>
                  <a:gd name="connsiteX1009" fmla="*/ 350932 w 808720"/>
                  <a:gd name="connsiteY1009" fmla="*/ 23735 h 1047182"/>
                  <a:gd name="connsiteX1010" fmla="*/ 357125 w 808720"/>
                  <a:gd name="connsiteY1010" fmla="*/ 21838 h 1047182"/>
                  <a:gd name="connsiteX1011" fmla="*/ 367192 w 808720"/>
                  <a:gd name="connsiteY1011" fmla="*/ 21780 h 1047182"/>
                  <a:gd name="connsiteX1012" fmla="*/ 366508 w 808720"/>
                  <a:gd name="connsiteY1012" fmla="*/ 21967 h 1047182"/>
                  <a:gd name="connsiteX1013" fmla="*/ 362369 w 808720"/>
                  <a:gd name="connsiteY1013" fmla="*/ 22939 h 1047182"/>
                  <a:gd name="connsiteX1014" fmla="*/ 361685 w 808720"/>
                  <a:gd name="connsiteY1014" fmla="*/ 23099 h 1047182"/>
                  <a:gd name="connsiteX1015" fmla="*/ 361905 w 808720"/>
                  <a:gd name="connsiteY1015" fmla="*/ 23027 h 1047182"/>
                  <a:gd name="connsiteX1016" fmla="*/ 362531 w 808720"/>
                  <a:gd name="connsiteY1016" fmla="*/ 22879 h 1047182"/>
                  <a:gd name="connsiteX1017" fmla="*/ 366050 w 808720"/>
                  <a:gd name="connsiteY1017" fmla="*/ 21771 h 1047182"/>
                  <a:gd name="connsiteX1018" fmla="*/ 363660 w 808720"/>
                  <a:gd name="connsiteY1018" fmla="*/ 22465 h 1047182"/>
                  <a:gd name="connsiteX1019" fmla="*/ 363247 w 808720"/>
                  <a:gd name="connsiteY1019" fmla="*/ 22585 h 1047182"/>
                  <a:gd name="connsiteX1020" fmla="*/ 364085 w 808720"/>
                  <a:gd name="connsiteY1020" fmla="*/ 22309 h 1047182"/>
                  <a:gd name="connsiteX1021" fmla="*/ 364377 w 808720"/>
                  <a:gd name="connsiteY1021" fmla="*/ 22213 h 1047182"/>
                  <a:gd name="connsiteX1022" fmla="*/ 366359 w 808720"/>
                  <a:gd name="connsiteY1022" fmla="*/ 21690 h 1047182"/>
                  <a:gd name="connsiteX1023" fmla="*/ 366050 w 808720"/>
                  <a:gd name="connsiteY1023" fmla="*/ 21771 h 1047182"/>
                  <a:gd name="connsiteX1024" fmla="*/ 366258 w 808720"/>
                  <a:gd name="connsiteY1024" fmla="*/ 21711 h 1047182"/>
                  <a:gd name="connsiteX1025" fmla="*/ 381853 w 808720"/>
                  <a:gd name="connsiteY1025" fmla="*/ 21570 h 1047182"/>
                  <a:gd name="connsiteX1026" fmla="*/ 369002 w 808720"/>
                  <a:gd name="connsiteY1026" fmla="*/ 25425 h 1047182"/>
                  <a:gd name="connsiteX1027" fmla="*/ 366501 w 808720"/>
                  <a:gd name="connsiteY1027" fmla="*/ 25956 h 1047182"/>
                  <a:gd name="connsiteX1028" fmla="*/ 376368 w 808720"/>
                  <a:gd name="connsiteY1028" fmla="*/ 22667 h 1047182"/>
                  <a:gd name="connsiteX1029" fmla="*/ 348956 w 808720"/>
                  <a:gd name="connsiteY1029" fmla="*/ 21570 h 1047182"/>
                  <a:gd name="connsiteX1030" fmla="*/ 340457 w 808720"/>
                  <a:gd name="connsiteY1030" fmla="*/ 24311 h 1047182"/>
                  <a:gd name="connsiteX1031" fmla="*/ 340307 w 808720"/>
                  <a:gd name="connsiteY1031" fmla="*/ 24443 h 1047182"/>
                  <a:gd name="connsiteX1032" fmla="*/ 341005 w 808720"/>
                  <a:gd name="connsiteY1032" fmla="*/ 22666 h 1047182"/>
                  <a:gd name="connsiteX1033" fmla="*/ 348956 w 808720"/>
                  <a:gd name="connsiteY1033" fmla="*/ 21570 h 1047182"/>
                  <a:gd name="connsiteX1034" fmla="*/ 358209 w 808720"/>
                  <a:gd name="connsiteY1034" fmla="*/ 21490 h 1047182"/>
                  <a:gd name="connsiteX1035" fmla="*/ 357813 w 808720"/>
                  <a:gd name="connsiteY1035" fmla="*/ 21627 h 1047182"/>
                  <a:gd name="connsiteX1036" fmla="*/ 357298 w 808720"/>
                  <a:gd name="connsiteY1036" fmla="*/ 21785 h 1047182"/>
                  <a:gd name="connsiteX1037" fmla="*/ 357729 w 808720"/>
                  <a:gd name="connsiteY1037" fmla="*/ 21570 h 1047182"/>
                  <a:gd name="connsiteX1038" fmla="*/ 539698 w 808720"/>
                  <a:gd name="connsiteY1038" fmla="*/ 21480 h 1047182"/>
                  <a:gd name="connsiteX1039" fmla="*/ 540123 w 808720"/>
                  <a:gd name="connsiteY1039" fmla="*/ 22327 h 1047182"/>
                  <a:gd name="connsiteX1040" fmla="*/ 540007 w 808720"/>
                  <a:gd name="connsiteY1040" fmla="*/ 22693 h 1047182"/>
                  <a:gd name="connsiteX1041" fmla="*/ 368627 w 808720"/>
                  <a:gd name="connsiteY1041" fmla="*/ 21469 h 1047182"/>
                  <a:gd name="connsiteX1042" fmla="*/ 359608 w 808720"/>
                  <a:gd name="connsiteY1042" fmla="*/ 23951 h 1047182"/>
                  <a:gd name="connsiteX1043" fmla="*/ 357669 w 808720"/>
                  <a:gd name="connsiteY1043" fmla="*/ 24484 h 1047182"/>
                  <a:gd name="connsiteX1044" fmla="*/ 358002 w 808720"/>
                  <a:gd name="connsiteY1044" fmla="*/ 24311 h 1047182"/>
                  <a:gd name="connsiteX1045" fmla="*/ 358442 w 808720"/>
                  <a:gd name="connsiteY1045" fmla="*/ 24166 h 1047182"/>
                  <a:gd name="connsiteX1046" fmla="*/ 360699 w 808720"/>
                  <a:gd name="connsiteY1046" fmla="*/ 23551 h 1047182"/>
                  <a:gd name="connsiteX1047" fmla="*/ 366508 w 808720"/>
                  <a:gd name="connsiteY1047" fmla="*/ 21967 h 1047182"/>
                  <a:gd name="connsiteX1048" fmla="*/ 359147 w 808720"/>
                  <a:gd name="connsiteY1048" fmla="*/ 21357 h 1047182"/>
                  <a:gd name="connsiteX1049" fmla="*/ 356149 w 808720"/>
                  <a:gd name="connsiteY1049" fmla="*/ 22360 h 1047182"/>
                  <a:gd name="connsiteX1050" fmla="*/ 357163 w 808720"/>
                  <a:gd name="connsiteY1050" fmla="*/ 21853 h 1047182"/>
                  <a:gd name="connsiteX1051" fmla="*/ 357813 w 808720"/>
                  <a:gd name="connsiteY1051" fmla="*/ 21627 h 1047182"/>
                  <a:gd name="connsiteX1052" fmla="*/ 358002 w 808720"/>
                  <a:gd name="connsiteY1052" fmla="*/ 21570 h 1047182"/>
                  <a:gd name="connsiteX1053" fmla="*/ 373104 w 808720"/>
                  <a:gd name="connsiteY1053" fmla="*/ 21302 h 1047182"/>
                  <a:gd name="connsiteX1054" fmla="*/ 372548 w 808720"/>
                  <a:gd name="connsiteY1054" fmla="*/ 21531 h 1047182"/>
                  <a:gd name="connsiteX1055" fmla="*/ 370771 w 808720"/>
                  <a:gd name="connsiteY1055" fmla="*/ 21930 h 1047182"/>
                  <a:gd name="connsiteX1056" fmla="*/ 359319 w 808720"/>
                  <a:gd name="connsiteY1056" fmla="*/ 21299 h 1047182"/>
                  <a:gd name="connsiteX1057" fmla="*/ 359278 w 808720"/>
                  <a:gd name="connsiteY1057" fmla="*/ 21313 h 1047182"/>
                  <a:gd name="connsiteX1058" fmla="*/ 358209 w 808720"/>
                  <a:gd name="connsiteY1058" fmla="*/ 21490 h 1047182"/>
                  <a:gd name="connsiteX1059" fmla="*/ 358221 w 808720"/>
                  <a:gd name="connsiteY1059" fmla="*/ 21486 h 1047182"/>
                  <a:gd name="connsiteX1060" fmla="*/ 359863 w 808720"/>
                  <a:gd name="connsiteY1060" fmla="*/ 21216 h 1047182"/>
                  <a:gd name="connsiteX1061" fmla="*/ 359830 w 808720"/>
                  <a:gd name="connsiteY1061" fmla="*/ 21230 h 1047182"/>
                  <a:gd name="connsiteX1062" fmla="*/ 359147 w 808720"/>
                  <a:gd name="connsiteY1062" fmla="*/ 21357 h 1047182"/>
                  <a:gd name="connsiteX1063" fmla="*/ 359278 w 808720"/>
                  <a:gd name="connsiteY1063" fmla="*/ 21313 h 1047182"/>
                  <a:gd name="connsiteX1064" fmla="*/ 360938 w 808720"/>
                  <a:gd name="connsiteY1064" fmla="*/ 21023 h 1047182"/>
                  <a:gd name="connsiteX1065" fmla="*/ 360250 w 808720"/>
                  <a:gd name="connsiteY1065" fmla="*/ 21151 h 1047182"/>
                  <a:gd name="connsiteX1066" fmla="*/ 359863 w 808720"/>
                  <a:gd name="connsiteY1066" fmla="*/ 21216 h 1047182"/>
                  <a:gd name="connsiteX1067" fmla="*/ 359901 w 808720"/>
                  <a:gd name="connsiteY1067" fmla="*/ 21200 h 1047182"/>
                  <a:gd name="connsiteX1068" fmla="*/ 359259 w 808720"/>
                  <a:gd name="connsiteY1068" fmla="*/ 20918 h 1047182"/>
                  <a:gd name="connsiteX1069" fmla="*/ 358818 w 808720"/>
                  <a:gd name="connsiteY1069" fmla="*/ 21062 h 1047182"/>
                  <a:gd name="connsiteX1070" fmla="*/ 355535 w 808720"/>
                  <a:gd name="connsiteY1070" fmla="*/ 21570 h 1047182"/>
                  <a:gd name="connsiteX1071" fmla="*/ 359951 w 808720"/>
                  <a:gd name="connsiteY1071" fmla="*/ 20887 h 1047182"/>
                  <a:gd name="connsiteX1072" fmla="*/ 358628 w 808720"/>
                  <a:gd name="connsiteY1072" fmla="*/ 21345 h 1047182"/>
                  <a:gd name="connsiteX1073" fmla="*/ 358221 w 808720"/>
                  <a:gd name="connsiteY1073" fmla="*/ 21486 h 1047182"/>
                  <a:gd name="connsiteX1074" fmla="*/ 357729 w 808720"/>
                  <a:gd name="connsiteY1074" fmla="*/ 21570 h 1047182"/>
                  <a:gd name="connsiteX1075" fmla="*/ 355360 w 808720"/>
                  <a:gd name="connsiteY1075" fmla="*/ 22188 h 1047182"/>
                  <a:gd name="connsiteX1076" fmla="*/ 358818 w 808720"/>
                  <a:gd name="connsiteY1076" fmla="*/ 21062 h 1047182"/>
                  <a:gd name="connsiteX1077" fmla="*/ 362527 w 808720"/>
                  <a:gd name="connsiteY1077" fmla="*/ 20773 h 1047182"/>
                  <a:gd name="connsiteX1078" fmla="*/ 358537 w 808720"/>
                  <a:gd name="connsiteY1078" fmla="*/ 22318 h 1047182"/>
                  <a:gd name="connsiteX1079" fmla="*/ 352976 w 808720"/>
                  <a:gd name="connsiteY1079" fmla="*/ 24066 h 1047182"/>
                  <a:gd name="connsiteX1080" fmla="*/ 359830 w 808720"/>
                  <a:gd name="connsiteY1080" fmla="*/ 21230 h 1047182"/>
                  <a:gd name="connsiteX1081" fmla="*/ 360250 w 808720"/>
                  <a:gd name="connsiteY1081" fmla="*/ 21151 h 1047182"/>
                  <a:gd name="connsiteX1082" fmla="*/ 374397 w 808720"/>
                  <a:gd name="connsiteY1082" fmla="*/ 20769 h 1047182"/>
                  <a:gd name="connsiteX1083" fmla="*/ 373843 w 808720"/>
                  <a:gd name="connsiteY1083" fmla="*/ 20997 h 1047182"/>
                  <a:gd name="connsiteX1084" fmla="*/ 369463 w 808720"/>
                  <a:gd name="connsiteY1084" fmla="*/ 22224 h 1047182"/>
                  <a:gd name="connsiteX1085" fmla="*/ 363802 w 808720"/>
                  <a:gd name="connsiteY1085" fmla="*/ 23498 h 1047182"/>
                  <a:gd name="connsiteX1086" fmla="*/ 361081 w 808720"/>
                  <a:gd name="connsiteY1086" fmla="*/ 20712 h 1047182"/>
                  <a:gd name="connsiteX1087" fmla="*/ 360959 w 808720"/>
                  <a:gd name="connsiteY1087" fmla="*/ 20762 h 1047182"/>
                  <a:gd name="connsiteX1088" fmla="*/ 359901 w 808720"/>
                  <a:gd name="connsiteY1088" fmla="*/ 21200 h 1047182"/>
                  <a:gd name="connsiteX1089" fmla="*/ 359319 w 808720"/>
                  <a:gd name="connsiteY1089" fmla="*/ 21299 h 1047182"/>
                  <a:gd name="connsiteX1090" fmla="*/ 360818 w 808720"/>
                  <a:gd name="connsiteY1090" fmla="*/ 20798 h 1047182"/>
                  <a:gd name="connsiteX1091" fmla="*/ 361069 w 808720"/>
                  <a:gd name="connsiteY1091" fmla="*/ 20713 h 1047182"/>
                  <a:gd name="connsiteX1092" fmla="*/ 362754 w 808720"/>
                  <a:gd name="connsiteY1092" fmla="*/ 20686 h 1047182"/>
                  <a:gd name="connsiteX1093" fmla="*/ 362622 w 808720"/>
                  <a:gd name="connsiteY1093" fmla="*/ 20737 h 1047182"/>
                  <a:gd name="connsiteX1094" fmla="*/ 360938 w 808720"/>
                  <a:gd name="connsiteY1094" fmla="*/ 21023 h 1047182"/>
                  <a:gd name="connsiteX1095" fmla="*/ 361551 w 808720"/>
                  <a:gd name="connsiteY1095" fmla="*/ 20517 h 1047182"/>
                  <a:gd name="connsiteX1096" fmla="*/ 361108 w 808720"/>
                  <a:gd name="connsiteY1096" fmla="*/ 20701 h 1047182"/>
                  <a:gd name="connsiteX1097" fmla="*/ 361069 w 808720"/>
                  <a:gd name="connsiteY1097" fmla="*/ 20713 h 1047182"/>
                  <a:gd name="connsiteX1098" fmla="*/ 359951 w 808720"/>
                  <a:gd name="connsiteY1098" fmla="*/ 20887 h 1047182"/>
                  <a:gd name="connsiteX1099" fmla="*/ 360472 w 808720"/>
                  <a:gd name="connsiteY1099" fmla="*/ 20706 h 1047182"/>
                  <a:gd name="connsiteX1100" fmla="*/ 545964 w 808720"/>
                  <a:gd name="connsiteY1100" fmla="*/ 20468 h 1047182"/>
                  <a:gd name="connsiteX1101" fmla="*/ 546261 w 808720"/>
                  <a:gd name="connsiteY1101" fmla="*/ 20841 h 1047182"/>
                  <a:gd name="connsiteX1102" fmla="*/ 546483 w 808720"/>
                  <a:gd name="connsiteY1102" fmla="*/ 21989 h 1047182"/>
                  <a:gd name="connsiteX1103" fmla="*/ 546067 w 808720"/>
                  <a:gd name="connsiteY1103" fmla="*/ 20953 h 1047182"/>
                  <a:gd name="connsiteX1104" fmla="*/ 372551 w 808720"/>
                  <a:gd name="connsiteY1104" fmla="*/ 20389 h 1047182"/>
                  <a:gd name="connsiteX1105" fmla="*/ 369319 w 808720"/>
                  <a:gd name="connsiteY1105" fmla="*/ 21278 h 1047182"/>
                  <a:gd name="connsiteX1106" fmla="*/ 367192 w 808720"/>
                  <a:gd name="connsiteY1106" fmla="*/ 21780 h 1047182"/>
                  <a:gd name="connsiteX1107" fmla="*/ 368968 w 808720"/>
                  <a:gd name="connsiteY1107" fmla="*/ 21295 h 1047182"/>
                  <a:gd name="connsiteX1108" fmla="*/ 371094 w 808720"/>
                  <a:gd name="connsiteY1108" fmla="*/ 20695 h 1047182"/>
                  <a:gd name="connsiteX1109" fmla="*/ 364688 w 808720"/>
                  <a:gd name="connsiteY1109" fmla="*/ 20385 h 1047182"/>
                  <a:gd name="connsiteX1110" fmla="*/ 364486 w 808720"/>
                  <a:gd name="connsiteY1110" fmla="*/ 20448 h 1047182"/>
                  <a:gd name="connsiteX1111" fmla="*/ 362527 w 808720"/>
                  <a:gd name="connsiteY1111" fmla="*/ 20773 h 1047182"/>
                  <a:gd name="connsiteX1112" fmla="*/ 362622 w 808720"/>
                  <a:gd name="connsiteY1112" fmla="*/ 20737 h 1047182"/>
                  <a:gd name="connsiteX1113" fmla="*/ 376982 w 808720"/>
                  <a:gd name="connsiteY1113" fmla="*/ 20257 h 1047182"/>
                  <a:gd name="connsiteX1114" fmla="*/ 373104 w 808720"/>
                  <a:gd name="connsiteY1114" fmla="*/ 21302 h 1047182"/>
                  <a:gd name="connsiteX1115" fmla="*/ 373843 w 808720"/>
                  <a:gd name="connsiteY1115" fmla="*/ 20997 h 1047182"/>
                  <a:gd name="connsiteX1116" fmla="*/ 375910 w 808720"/>
                  <a:gd name="connsiteY1116" fmla="*/ 20419 h 1047182"/>
                  <a:gd name="connsiteX1117" fmla="*/ 365714 w 808720"/>
                  <a:gd name="connsiteY1117" fmla="*/ 20244 h 1047182"/>
                  <a:gd name="connsiteX1118" fmla="*/ 356420 w 808720"/>
                  <a:gd name="connsiteY1118" fmla="*/ 23137 h 1047182"/>
                  <a:gd name="connsiteX1119" fmla="*/ 358537 w 808720"/>
                  <a:gd name="connsiteY1119" fmla="*/ 22318 h 1047182"/>
                  <a:gd name="connsiteX1120" fmla="*/ 364486 w 808720"/>
                  <a:gd name="connsiteY1120" fmla="*/ 20448 h 1047182"/>
                  <a:gd name="connsiteX1121" fmla="*/ 387102 w 808720"/>
                  <a:gd name="connsiteY1121" fmla="*/ 20105 h 1047182"/>
                  <a:gd name="connsiteX1122" fmla="*/ 386227 w 808720"/>
                  <a:gd name="connsiteY1122" fmla="*/ 20293 h 1047182"/>
                  <a:gd name="connsiteX1123" fmla="*/ 379660 w 808720"/>
                  <a:gd name="connsiteY1123" fmla="*/ 21570 h 1047182"/>
                  <a:gd name="connsiteX1124" fmla="*/ 364540 w 808720"/>
                  <a:gd name="connsiteY1124" fmla="*/ 19994 h 1047182"/>
                  <a:gd name="connsiteX1125" fmla="*/ 363756 w 808720"/>
                  <a:gd name="connsiteY1125" fmla="*/ 20298 h 1047182"/>
                  <a:gd name="connsiteX1126" fmla="*/ 361292 w 808720"/>
                  <a:gd name="connsiteY1126" fmla="*/ 20679 h 1047182"/>
                  <a:gd name="connsiteX1127" fmla="*/ 361081 w 808720"/>
                  <a:gd name="connsiteY1127" fmla="*/ 20712 h 1047182"/>
                  <a:gd name="connsiteX1128" fmla="*/ 361108 w 808720"/>
                  <a:gd name="connsiteY1128" fmla="*/ 20701 h 1047182"/>
                  <a:gd name="connsiteX1129" fmla="*/ 361771 w 808720"/>
                  <a:gd name="connsiteY1129" fmla="*/ 20479 h 1047182"/>
                  <a:gd name="connsiteX1130" fmla="*/ 362846 w 808720"/>
                  <a:gd name="connsiteY1130" fmla="*/ 20291 h 1047182"/>
                  <a:gd name="connsiteX1131" fmla="*/ 366588 w 808720"/>
                  <a:gd name="connsiteY1131" fmla="*/ 19972 h 1047182"/>
                  <a:gd name="connsiteX1132" fmla="*/ 365957 w 808720"/>
                  <a:gd name="connsiteY1132" fmla="*/ 20169 h 1047182"/>
                  <a:gd name="connsiteX1133" fmla="*/ 364688 w 808720"/>
                  <a:gd name="connsiteY1133" fmla="*/ 20385 h 1047182"/>
                  <a:gd name="connsiteX1134" fmla="*/ 365148 w 808720"/>
                  <a:gd name="connsiteY1134" fmla="*/ 20240 h 1047182"/>
                  <a:gd name="connsiteX1135" fmla="*/ 366138 w 808720"/>
                  <a:gd name="connsiteY1135" fmla="*/ 19929 h 1047182"/>
                  <a:gd name="connsiteX1136" fmla="*/ 365148 w 808720"/>
                  <a:gd name="connsiteY1136" fmla="*/ 20240 h 1047182"/>
                  <a:gd name="connsiteX1137" fmla="*/ 362754 w 808720"/>
                  <a:gd name="connsiteY1137" fmla="*/ 20686 h 1047182"/>
                  <a:gd name="connsiteX1138" fmla="*/ 363756 w 808720"/>
                  <a:gd name="connsiteY1138" fmla="*/ 20298 h 1047182"/>
                  <a:gd name="connsiteX1139" fmla="*/ 369518 w 808720"/>
                  <a:gd name="connsiteY1139" fmla="*/ 19613 h 1047182"/>
                  <a:gd name="connsiteX1140" fmla="*/ 352856 w 808720"/>
                  <a:gd name="connsiteY1140" fmla="*/ 24915 h 1047182"/>
                  <a:gd name="connsiteX1141" fmla="*/ 352854 w 808720"/>
                  <a:gd name="connsiteY1141" fmla="*/ 24915 h 1047182"/>
                  <a:gd name="connsiteX1142" fmla="*/ 369517 w 808720"/>
                  <a:gd name="connsiteY1142" fmla="*/ 19613 h 1047182"/>
                  <a:gd name="connsiteX1143" fmla="*/ 369520 w 808720"/>
                  <a:gd name="connsiteY1143" fmla="*/ 19612 h 1047182"/>
                  <a:gd name="connsiteX1144" fmla="*/ 369518 w 808720"/>
                  <a:gd name="connsiteY1144" fmla="*/ 19613 h 1047182"/>
                  <a:gd name="connsiteX1145" fmla="*/ 369518 w 808720"/>
                  <a:gd name="connsiteY1145" fmla="*/ 19613 h 1047182"/>
                  <a:gd name="connsiteX1146" fmla="*/ 381666 w 808720"/>
                  <a:gd name="connsiteY1146" fmla="*/ 19551 h 1047182"/>
                  <a:gd name="connsiteX1147" fmla="*/ 371804 w 808720"/>
                  <a:gd name="connsiteY1147" fmla="*/ 21837 h 1047182"/>
                  <a:gd name="connsiteX1148" fmla="*/ 372548 w 808720"/>
                  <a:gd name="connsiteY1148" fmla="*/ 21531 h 1047182"/>
                  <a:gd name="connsiteX1149" fmla="*/ 380706 w 808720"/>
                  <a:gd name="connsiteY1149" fmla="*/ 19696 h 1047182"/>
                  <a:gd name="connsiteX1150" fmla="*/ 369861 w 808720"/>
                  <a:gd name="connsiteY1150" fmla="*/ 19504 h 1047182"/>
                  <a:gd name="connsiteX1151" fmla="*/ 369734 w 808720"/>
                  <a:gd name="connsiteY1151" fmla="*/ 19544 h 1047182"/>
                  <a:gd name="connsiteX1152" fmla="*/ 369518 w 808720"/>
                  <a:gd name="connsiteY1152" fmla="*/ 19613 h 1047182"/>
                  <a:gd name="connsiteX1153" fmla="*/ 369517 w 808720"/>
                  <a:gd name="connsiteY1153" fmla="*/ 19613 h 1047182"/>
                  <a:gd name="connsiteX1154" fmla="*/ 365714 w 808720"/>
                  <a:gd name="connsiteY1154" fmla="*/ 20244 h 1047182"/>
                  <a:gd name="connsiteX1155" fmla="*/ 365957 w 808720"/>
                  <a:gd name="connsiteY1155" fmla="*/ 20169 h 1047182"/>
                  <a:gd name="connsiteX1156" fmla="*/ 376866 w 808720"/>
                  <a:gd name="connsiteY1156" fmla="*/ 19499 h 1047182"/>
                  <a:gd name="connsiteX1157" fmla="*/ 376259 w 808720"/>
                  <a:gd name="connsiteY1157" fmla="*/ 19677 h 1047182"/>
                  <a:gd name="connsiteX1158" fmla="*/ 368627 w 808720"/>
                  <a:gd name="connsiteY1158" fmla="*/ 21469 h 1047182"/>
                  <a:gd name="connsiteX1159" fmla="*/ 369319 w 808720"/>
                  <a:gd name="connsiteY1159" fmla="*/ 21278 h 1047182"/>
                  <a:gd name="connsiteX1160" fmla="*/ 382112 w 808720"/>
                  <a:gd name="connsiteY1160" fmla="*/ 19486 h 1047182"/>
                  <a:gd name="connsiteX1161" fmla="*/ 369113 w 808720"/>
                  <a:gd name="connsiteY1161" fmla="*/ 22945 h 1047182"/>
                  <a:gd name="connsiteX1162" fmla="*/ 370753 w 808720"/>
                  <a:gd name="connsiteY1162" fmla="*/ 22270 h 1047182"/>
                  <a:gd name="connsiteX1163" fmla="*/ 382133 w 808720"/>
                  <a:gd name="connsiteY1163" fmla="*/ 19481 h 1047182"/>
                  <a:gd name="connsiteX1164" fmla="*/ 382112 w 808720"/>
                  <a:gd name="connsiteY1164" fmla="*/ 19486 h 1047182"/>
                  <a:gd name="connsiteX1165" fmla="*/ 382129 w 808720"/>
                  <a:gd name="connsiteY1165" fmla="*/ 19482 h 1047182"/>
                  <a:gd name="connsiteX1166" fmla="*/ 377493 w 808720"/>
                  <a:gd name="connsiteY1166" fmla="*/ 19351 h 1047182"/>
                  <a:gd name="connsiteX1167" fmla="*/ 376866 w 808720"/>
                  <a:gd name="connsiteY1167" fmla="*/ 19499 h 1047182"/>
                  <a:gd name="connsiteX1168" fmla="*/ 377062 w 808720"/>
                  <a:gd name="connsiteY1168" fmla="*/ 19442 h 1047182"/>
                  <a:gd name="connsiteX1169" fmla="*/ 370196 w 808720"/>
                  <a:gd name="connsiteY1169" fmla="*/ 19301 h 1047182"/>
                  <a:gd name="connsiteX1170" fmla="*/ 366588 w 808720"/>
                  <a:gd name="connsiteY1170" fmla="*/ 19972 h 1047182"/>
                  <a:gd name="connsiteX1171" fmla="*/ 367309 w 808720"/>
                  <a:gd name="connsiteY1171" fmla="*/ 19748 h 1047182"/>
                  <a:gd name="connsiteX1172" fmla="*/ 513957 w 808720"/>
                  <a:gd name="connsiteY1172" fmla="*/ 19248 h 1047182"/>
                  <a:gd name="connsiteX1173" fmla="*/ 513610 w 808720"/>
                  <a:gd name="connsiteY1173" fmla="*/ 19545 h 1047182"/>
                  <a:gd name="connsiteX1174" fmla="*/ 513002 w 808720"/>
                  <a:gd name="connsiteY1174" fmla="*/ 19815 h 1047182"/>
                  <a:gd name="connsiteX1175" fmla="*/ 513221 w 808720"/>
                  <a:gd name="connsiteY1175" fmla="*/ 19596 h 1047182"/>
                  <a:gd name="connsiteX1176" fmla="*/ 378102 w 808720"/>
                  <a:gd name="connsiteY1176" fmla="*/ 19244 h 1047182"/>
                  <a:gd name="connsiteX1177" fmla="*/ 376841 w 808720"/>
                  <a:gd name="connsiteY1177" fmla="*/ 19763 h 1047182"/>
                  <a:gd name="connsiteX1178" fmla="*/ 364239 w 808720"/>
                  <a:gd name="connsiteY1178" fmla="*/ 23194 h 1047182"/>
                  <a:gd name="connsiteX1179" fmla="*/ 376259 w 808720"/>
                  <a:gd name="connsiteY1179" fmla="*/ 19677 h 1047182"/>
                  <a:gd name="connsiteX1180" fmla="*/ 370784 w 808720"/>
                  <a:gd name="connsiteY1180" fmla="*/ 19210 h 1047182"/>
                  <a:gd name="connsiteX1181" fmla="*/ 369861 w 808720"/>
                  <a:gd name="connsiteY1181" fmla="*/ 19504 h 1047182"/>
                  <a:gd name="connsiteX1182" fmla="*/ 369861 w 808720"/>
                  <a:gd name="connsiteY1182" fmla="*/ 19504 h 1047182"/>
                  <a:gd name="connsiteX1183" fmla="*/ 376372 w 808720"/>
                  <a:gd name="connsiteY1183" fmla="*/ 19204 h 1047182"/>
                  <a:gd name="connsiteX1184" fmla="*/ 371094 w 808720"/>
                  <a:gd name="connsiteY1184" fmla="*/ 20695 h 1047182"/>
                  <a:gd name="connsiteX1185" fmla="*/ 366359 w 808720"/>
                  <a:gd name="connsiteY1185" fmla="*/ 21690 h 1047182"/>
                  <a:gd name="connsiteX1186" fmla="*/ 375000 w 808720"/>
                  <a:gd name="connsiteY1186" fmla="*/ 19407 h 1047182"/>
                  <a:gd name="connsiteX1187" fmla="*/ 369057 w 808720"/>
                  <a:gd name="connsiteY1187" fmla="*/ 19204 h 1047182"/>
                  <a:gd name="connsiteX1188" fmla="*/ 367309 w 808720"/>
                  <a:gd name="connsiteY1188" fmla="*/ 19748 h 1047182"/>
                  <a:gd name="connsiteX1189" fmla="*/ 366138 w 808720"/>
                  <a:gd name="connsiteY1189" fmla="*/ 19929 h 1047182"/>
                  <a:gd name="connsiteX1190" fmla="*/ 367678 w 808720"/>
                  <a:gd name="connsiteY1190" fmla="*/ 19445 h 1047182"/>
                  <a:gd name="connsiteX1191" fmla="*/ 383223 w 808720"/>
                  <a:gd name="connsiteY1191" fmla="*/ 19190 h 1047182"/>
                  <a:gd name="connsiteX1192" fmla="*/ 382129 w 808720"/>
                  <a:gd name="connsiteY1192" fmla="*/ 19482 h 1047182"/>
                  <a:gd name="connsiteX1193" fmla="*/ 381666 w 808720"/>
                  <a:gd name="connsiteY1193" fmla="*/ 19551 h 1047182"/>
                  <a:gd name="connsiteX1194" fmla="*/ 514438 w 808720"/>
                  <a:gd name="connsiteY1194" fmla="*/ 19177 h 1047182"/>
                  <a:gd name="connsiteX1195" fmla="*/ 511248 w 808720"/>
                  <a:gd name="connsiteY1195" fmla="*/ 21570 h 1047182"/>
                  <a:gd name="connsiteX1196" fmla="*/ 513610 w 808720"/>
                  <a:gd name="connsiteY1196" fmla="*/ 19545 h 1047182"/>
                  <a:gd name="connsiteX1197" fmla="*/ 370923 w 808720"/>
                  <a:gd name="connsiteY1197" fmla="*/ 19166 h 1047182"/>
                  <a:gd name="connsiteX1198" fmla="*/ 370784 w 808720"/>
                  <a:gd name="connsiteY1198" fmla="*/ 19210 h 1047182"/>
                  <a:gd name="connsiteX1199" fmla="*/ 370196 w 808720"/>
                  <a:gd name="connsiteY1199" fmla="*/ 19301 h 1047182"/>
                  <a:gd name="connsiteX1200" fmla="*/ 378309 w 808720"/>
                  <a:gd name="connsiteY1200" fmla="*/ 19159 h 1047182"/>
                  <a:gd name="connsiteX1201" fmla="*/ 378204 w 808720"/>
                  <a:gd name="connsiteY1201" fmla="*/ 19202 h 1047182"/>
                  <a:gd name="connsiteX1202" fmla="*/ 377493 w 808720"/>
                  <a:gd name="connsiteY1202" fmla="*/ 19351 h 1047182"/>
                  <a:gd name="connsiteX1203" fmla="*/ 378935 w 808720"/>
                  <a:gd name="connsiteY1203" fmla="*/ 19048 h 1047182"/>
                  <a:gd name="connsiteX1204" fmla="*/ 378102 w 808720"/>
                  <a:gd name="connsiteY1204" fmla="*/ 19244 h 1047182"/>
                  <a:gd name="connsiteX1205" fmla="*/ 378204 w 808720"/>
                  <a:gd name="connsiteY1205" fmla="*/ 19202 h 1047182"/>
                  <a:gd name="connsiteX1206" fmla="*/ 388816 w 808720"/>
                  <a:gd name="connsiteY1206" fmla="*/ 19027 h 1047182"/>
                  <a:gd name="connsiteX1207" fmla="*/ 379660 w 808720"/>
                  <a:gd name="connsiteY1207" fmla="*/ 21570 h 1047182"/>
                  <a:gd name="connsiteX1208" fmla="*/ 383864 w 808720"/>
                  <a:gd name="connsiteY1208" fmla="*/ 20802 h 1047182"/>
                  <a:gd name="connsiteX1209" fmla="*/ 378500 w 808720"/>
                  <a:gd name="connsiteY1209" fmla="*/ 21956 h 1047182"/>
                  <a:gd name="connsiteX1210" fmla="*/ 386239 w 808720"/>
                  <a:gd name="connsiteY1210" fmla="*/ 19377 h 1047182"/>
                  <a:gd name="connsiteX1211" fmla="*/ 513880 w 808720"/>
                  <a:gd name="connsiteY1211" fmla="*/ 18938 h 1047182"/>
                  <a:gd name="connsiteX1212" fmla="*/ 513221 w 808720"/>
                  <a:gd name="connsiteY1212" fmla="*/ 19596 h 1047182"/>
                  <a:gd name="connsiteX1213" fmla="*/ 509054 w 808720"/>
                  <a:gd name="connsiteY1213" fmla="*/ 21570 h 1047182"/>
                  <a:gd name="connsiteX1214" fmla="*/ 389503 w 808720"/>
                  <a:gd name="connsiteY1214" fmla="*/ 18836 h 1047182"/>
                  <a:gd name="connsiteX1215" fmla="*/ 388948 w 808720"/>
                  <a:gd name="connsiteY1215" fmla="*/ 18990 h 1047182"/>
                  <a:gd name="connsiteX1216" fmla="*/ 386239 w 808720"/>
                  <a:gd name="connsiteY1216" fmla="*/ 19377 h 1047182"/>
                  <a:gd name="connsiteX1217" fmla="*/ 379223 w 808720"/>
                  <a:gd name="connsiteY1217" fmla="*/ 18782 h 1047182"/>
                  <a:gd name="connsiteX1218" fmla="*/ 378997 w 808720"/>
                  <a:gd name="connsiteY1218" fmla="*/ 18875 h 1047182"/>
                  <a:gd name="connsiteX1219" fmla="*/ 377062 w 808720"/>
                  <a:gd name="connsiteY1219" fmla="*/ 19442 h 1047182"/>
                  <a:gd name="connsiteX1220" fmla="*/ 372551 w 808720"/>
                  <a:gd name="connsiteY1220" fmla="*/ 20389 h 1047182"/>
                  <a:gd name="connsiteX1221" fmla="*/ 377421 w 808720"/>
                  <a:gd name="connsiteY1221" fmla="*/ 19049 h 1047182"/>
                  <a:gd name="connsiteX1222" fmla="*/ 539011 w 808720"/>
                  <a:gd name="connsiteY1222" fmla="*/ 18776 h 1047182"/>
                  <a:gd name="connsiteX1223" fmla="*/ 539698 w 808720"/>
                  <a:gd name="connsiteY1223" fmla="*/ 21480 h 1047182"/>
                  <a:gd name="connsiteX1224" fmla="*/ 538878 w 808720"/>
                  <a:gd name="connsiteY1224" fmla="*/ 19844 h 1047182"/>
                  <a:gd name="connsiteX1225" fmla="*/ 374644 w 808720"/>
                  <a:gd name="connsiteY1225" fmla="*/ 18689 h 1047182"/>
                  <a:gd name="connsiteX1226" fmla="*/ 373275 w 808720"/>
                  <a:gd name="connsiteY1226" fmla="*/ 18940 h 1047182"/>
                  <a:gd name="connsiteX1227" fmla="*/ 370887 w 808720"/>
                  <a:gd name="connsiteY1227" fmla="*/ 19377 h 1047182"/>
                  <a:gd name="connsiteX1228" fmla="*/ 373126 w 808720"/>
                  <a:gd name="connsiteY1228" fmla="*/ 18994 h 1047182"/>
                  <a:gd name="connsiteX1229" fmla="*/ 374527 w 808720"/>
                  <a:gd name="connsiteY1229" fmla="*/ 18755 h 1047182"/>
                  <a:gd name="connsiteX1230" fmla="*/ 374340 w 808720"/>
                  <a:gd name="connsiteY1230" fmla="*/ 18812 h 1047182"/>
                  <a:gd name="connsiteX1231" fmla="*/ 373029 w 808720"/>
                  <a:gd name="connsiteY1231" fmla="*/ 19030 h 1047182"/>
                  <a:gd name="connsiteX1232" fmla="*/ 369520 w 808720"/>
                  <a:gd name="connsiteY1232" fmla="*/ 19612 h 1047182"/>
                  <a:gd name="connsiteX1233" fmla="*/ 369734 w 808720"/>
                  <a:gd name="connsiteY1233" fmla="*/ 19544 h 1047182"/>
                  <a:gd name="connsiteX1234" fmla="*/ 369861 w 808720"/>
                  <a:gd name="connsiteY1234" fmla="*/ 19504 h 1047182"/>
                  <a:gd name="connsiteX1235" fmla="*/ 373363 w 808720"/>
                  <a:gd name="connsiteY1235" fmla="*/ 18907 h 1047182"/>
                  <a:gd name="connsiteX1236" fmla="*/ 375089 w 808720"/>
                  <a:gd name="connsiteY1236" fmla="*/ 18688 h 1047182"/>
                  <a:gd name="connsiteX1237" fmla="*/ 368610 w 808720"/>
                  <a:gd name="connsiteY1237" fmla="*/ 20820 h 1047182"/>
                  <a:gd name="connsiteX1238" fmla="*/ 366267 w 808720"/>
                  <a:gd name="connsiteY1238" fmla="*/ 21509 h 1047182"/>
                  <a:gd name="connsiteX1239" fmla="*/ 363891 w 808720"/>
                  <a:gd name="connsiteY1239" fmla="*/ 22208 h 1047182"/>
                  <a:gd name="connsiteX1240" fmla="*/ 361839 w 808720"/>
                  <a:gd name="connsiteY1240" fmla="*/ 22639 h 1047182"/>
                  <a:gd name="connsiteX1241" fmla="*/ 369995 w 808720"/>
                  <a:gd name="connsiteY1241" fmla="*/ 20142 h 1047182"/>
                  <a:gd name="connsiteX1242" fmla="*/ 374340 w 808720"/>
                  <a:gd name="connsiteY1242" fmla="*/ 18812 h 1047182"/>
                  <a:gd name="connsiteX1243" fmla="*/ 556755 w 808720"/>
                  <a:gd name="connsiteY1243" fmla="*/ 18646 h 1047182"/>
                  <a:gd name="connsiteX1244" fmla="*/ 565708 w 808720"/>
                  <a:gd name="connsiteY1244" fmla="*/ 30583 h 1047182"/>
                  <a:gd name="connsiteX1245" fmla="*/ 565354 w 808720"/>
                  <a:gd name="connsiteY1245" fmla="*/ 30536 h 1047182"/>
                  <a:gd name="connsiteX1246" fmla="*/ 556081 w 808720"/>
                  <a:gd name="connsiteY1246" fmla="*/ 18945 h 1047182"/>
                  <a:gd name="connsiteX1247" fmla="*/ 374888 w 808720"/>
                  <a:gd name="connsiteY1247" fmla="*/ 18644 h 1047182"/>
                  <a:gd name="connsiteX1248" fmla="*/ 374865 w 808720"/>
                  <a:gd name="connsiteY1248" fmla="*/ 18651 h 1047182"/>
                  <a:gd name="connsiteX1249" fmla="*/ 374644 w 808720"/>
                  <a:gd name="connsiteY1249" fmla="*/ 18689 h 1047182"/>
                  <a:gd name="connsiteX1250" fmla="*/ 385897 w 808720"/>
                  <a:gd name="connsiteY1250" fmla="*/ 18559 h 1047182"/>
                  <a:gd name="connsiteX1251" fmla="*/ 384981 w 808720"/>
                  <a:gd name="connsiteY1251" fmla="*/ 18783 h 1047182"/>
                  <a:gd name="connsiteX1252" fmla="*/ 383223 w 808720"/>
                  <a:gd name="connsiteY1252" fmla="*/ 19190 h 1047182"/>
                  <a:gd name="connsiteX1253" fmla="*/ 384278 w 808720"/>
                  <a:gd name="connsiteY1253" fmla="*/ 18910 h 1047182"/>
                  <a:gd name="connsiteX1254" fmla="*/ 375559 w 808720"/>
                  <a:gd name="connsiteY1254" fmla="*/ 18534 h 1047182"/>
                  <a:gd name="connsiteX1255" fmla="*/ 375272 w 808720"/>
                  <a:gd name="connsiteY1255" fmla="*/ 18628 h 1047182"/>
                  <a:gd name="connsiteX1256" fmla="*/ 374527 w 808720"/>
                  <a:gd name="connsiteY1256" fmla="*/ 18755 h 1047182"/>
                  <a:gd name="connsiteX1257" fmla="*/ 374865 w 808720"/>
                  <a:gd name="connsiteY1257" fmla="*/ 18651 h 1047182"/>
                  <a:gd name="connsiteX1258" fmla="*/ 372940 w 808720"/>
                  <a:gd name="connsiteY1258" fmla="*/ 18524 h 1047182"/>
                  <a:gd name="connsiteX1259" fmla="*/ 370924 w 808720"/>
                  <a:gd name="connsiteY1259" fmla="*/ 19166 h 1047182"/>
                  <a:gd name="connsiteX1260" fmla="*/ 370923 w 808720"/>
                  <a:gd name="connsiteY1260" fmla="*/ 19166 h 1047182"/>
                  <a:gd name="connsiteX1261" fmla="*/ 388531 w 808720"/>
                  <a:gd name="connsiteY1261" fmla="*/ 18517 h 1047182"/>
                  <a:gd name="connsiteX1262" fmla="*/ 386239 w 808720"/>
                  <a:gd name="connsiteY1262" fmla="*/ 19377 h 1047182"/>
                  <a:gd name="connsiteX1263" fmla="*/ 376843 w 808720"/>
                  <a:gd name="connsiteY1263" fmla="*/ 22313 h 1047182"/>
                  <a:gd name="connsiteX1264" fmla="*/ 363862 w 808720"/>
                  <a:gd name="connsiteY1264" fmla="*/ 25107 h 1047182"/>
                  <a:gd name="connsiteX1265" fmla="*/ 368999 w 808720"/>
                  <a:gd name="connsiteY1265" fmla="*/ 22992 h 1047182"/>
                  <a:gd name="connsiteX1266" fmla="*/ 383842 w 808720"/>
                  <a:gd name="connsiteY1266" fmla="*/ 19224 h 1047182"/>
                  <a:gd name="connsiteX1267" fmla="*/ 381054 w 808720"/>
                  <a:gd name="connsiteY1267" fmla="*/ 18511 h 1047182"/>
                  <a:gd name="connsiteX1268" fmla="*/ 378309 w 808720"/>
                  <a:gd name="connsiteY1268" fmla="*/ 19159 h 1047182"/>
                  <a:gd name="connsiteX1269" fmla="*/ 378997 w 808720"/>
                  <a:gd name="connsiteY1269" fmla="*/ 18875 h 1047182"/>
                  <a:gd name="connsiteX1270" fmla="*/ 379408 w 808720"/>
                  <a:gd name="connsiteY1270" fmla="*/ 18755 h 1047182"/>
                  <a:gd name="connsiteX1271" fmla="*/ 375916 w 808720"/>
                  <a:gd name="connsiteY1271" fmla="*/ 18416 h 1047182"/>
                  <a:gd name="connsiteX1272" fmla="*/ 375639 w 808720"/>
                  <a:gd name="connsiteY1272" fmla="*/ 18507 h 1047182"/>
                  <a:gd name="connsiteX1273" fmla="*/ 374888 w 808720"/>
                  <a:gd name="connsiteY1273" fmla="*/ 18644 h 1047182"/>
                  <a:gd name="connsiteX1274" fmla="*/ 375348 w 808720"/>
                  <a:gd name="connsiteY1274" fmla="*/ 18504 h 1047182"/>
                  <a:gd name="connsiteX1275" fmla="*/ 381895 w 808720"/>
                  <a:gd name="connsiteY1275" fmla="*/ 18387 h 1047182"/>
                  <a:gd name="connsiteX1276" fmla="*/ 381260 w 808720"/>
                  <a:gd name="connsiteY1276" fmla="*/ 18560 h 1047182"/>
                  <a:gd name="connsiteX1277" fmla="*/ 378935 w 808720"/>
                  <a:gd name="connsiteY1277" fmla="*/ 19048 h 1047182"/>
                  <a:gd name="connsiteX1278" fmla="*/ 381505 w 808720"/>
                  <a:gd name="connsiteY1278" fmla="*/ 18444 h 1047182"/>
                  <a:gd name="connsiteX1279" fmla="*/ 541398 w 808720"/>
                  <a:gd name="connsiteY1279" fmla="*/ 18333 h 1047182"/>
                  <a:gd name="connsiteX1280" fmla="*/ 541678 w 808720"/>
                  <a:gd name="connsiteY1280" fmla="*/ 19650 h 1047182"/>
                  <a:gd name="connsiteX1281" fmla="*/ 541833 w 808720"/>
                  <a:gd name="connsiteY1281" fmla="*/ 25735 h 1047182"/>
                  <a:gd name="connsiteX1282" fmla="*/ 540123 w 808720"/>
                  <a:gd name="connsiteY1282" fmla="*/ 22327 h 1047182"/>
                  <a:gd name="connsiteX1283" fmla="*/ 377162 w 808720"/>
                  <a:gd name="connsiteY1283" fmla="*/ 18305 h 1047182"/>
                  <a:gd name="connsiteX1284" fmla="*/ 376858 w 808720"/>
                  <a:gd name="connsiteY1284" fmla="*/ 18394 h 1047182"/>
                  <a:gd name="connsiteX1285" fmla="*/ 375089 w 808720"/>
                  <a:gd name="connsiteY1285" fmla="*/ 18688 h 1047182"/>
                  <a:gd name="connsiteX1286" fmla="*/ 375272 w 808720"/>
                  <a:gd name="connsiteY1286" fmla="*/ 18628 h 1047182"/>
                  <a:gd name="connsiteX1287" fmla="*/ 377750 w 808720"/>
                  <a:gd name="connsiteY1287" fmla="*/ 18132 h 1047182"/>
                  <a:gd name="connsiteX1288" fmla="*/ 377522 w 808720"/>
                  <a:gd name="connsiteY1288" fmla="*/ 18199 h 1047182"/>
                  <a:gd name="connsiteX1289" fmla="*/ 375559 w 808720"/>
                  <a:gd name="connsiteY1289" fmla="*/ 18534 h 1047182"/>
                  <a:gd name="connsiteX1290" fmla="*/ 375639 w 808720"/>
                  <a:gd name="connsiteY1290" fmla="*/ 18507 h 1047182"/>
                  <a:gd name="connsiteX1291" fmla="*/ 377351 w 808720"/>
                  <a:gd name="connsiteY1291" fmla="*/ 18194 h 1047182"/>
                  <a:gd name="connsiteX1292" fmla="*/ 376691 w 808720"/>
                  <a:gd name="connsiteY1292" fmla="*/ 18093 h 1047182"/>
                  <a:gd name="connsiteX1293" fmla="*/ 375348 w 808720"/>
                  <a:gd name="connsiteY1293" fmla="*/ 18504 h 1047182"/>
                  <a:gd name="connsiteX1294" fmla="*/ 373819 w 808720"/>
                  <a:gd name="connsiteY1294" fmla="*/ 18740 h 1047182"/>
                  <a:gd name="connsiteX1295" fmla="*/ 370784 w 808720"/>
                  <a:gd name="connsiteY1295" fmla="*/ 19210 h 1047182"/>
                  <a:gd name="connsiteX1296" fmla="*/ 370924 w 808720"/>
                  <a:gd name="connsiteY1296" fmla="*/ 19166 h 1047182"/>
                  <a:gd name="connsiteX1297" fmla="*/ 374446 w 808720"/>
                  <a:gd name="connsiteY1297" fmla="*/ 18510 h 1047182"/>
                  <a:gd name="connsiteX1298" fmla="*/ 384580 w 808720"/>
                  <a:gd name="connsiteY1298" fmla="*/ 17990 h 1047182"/>
                  <a:gd name="connsiteX1299" fmla="*/ 375910 w 808720"/>
                  <a:gd name="connsiteY1299" fmla="*/ 20419 h 1047182"/>
                  <a:gd name="connsiteX1300" fmla="*/ 375547 w 808720"/>
                  <a:gd name="connsiteY1300" fmla="*/ 20473 h 1047182"/>
                  <a:gd name="connsiteX1301" fmla="*/ 374397 w 808720"/>
                  <a:gd name="connsiteY1301" fmla="*/ 20769 h 1047182"/>
                  <a:gd name="connsiteX1302" fmla="*/ 376841 w 808720"/>
                  <a:gd name="connsiteY1302" fmla="*/ 19763 h 1047182"/>
                  <a:gd name="connsiteX1303" fmla="*/ 381260 w 808720"/>
                  <a:gd name="connsiteY1303" fmla="*/ 18560 h 1047182"/>
                  <a:gd name="connsiteX1304" fmla="*/ 382532 w 808720"/>
                  <a:gd name="connsiteY1304" fmla="*/ 18292 h 1047182"/>
                  <a:gd name="connsiteX1305" fmla="*/ 383919 w 808720"/>
                  <a:gd name="connsiteY1305" fmla="*/ 17836 h 1047182"/>
                  <a:gd name="connsiteX1306" fmla="*/ 382800 w 808720"/>
                  <a:gd name="connsiteY1306" fmla="*/ 18140 h 1047182"/>
                  <a:gd name="connsiteX1307" fmla="*/ 381505 w 808720"/>
                  <a:gd name="connsiteY1307" fmla="*/ 18444 h 1047182"/>
                  <a:gd name="connsiteX1308" fmla="*/ 381054 w 808720"/>
                  <a:gd name="connsiteY1308" fmla="*/ 18511 h 1047182"/>
                  <a:gd name="connsiteX1309" fmla="*/ 542175 w 808720"/>
                  <a:gd name="connsiteY1309" fmla="*/ 17826 h 1047182"/>
                  <a:gd name="connsiteX1310" fmla="*/ 542449 w 808720"/>
                  <a:gd name="connsiteY1310" fmla="*/ 18650 h 1047182"/>
                  <a:gd name="connsiteX1311" fmla="*/ 542123 w 808720"/>
                  <a:gd name="connsiteY1311" fmla="*/ 26312 h 1047182"/>
                  <a:gd name="connsiteX1312" fmla="*/ 542027 w 808720"/>
                  <a:gd name="connsiteY1312" fmla="*/ 26121 h 1047182"/>
                  <a:gd name="connsiteX1313" fmla="*/ 544806 w 808720"/>
                  <a:gd name="connsiteY1313" fmla="*/ 17818 h 1047182"/>
                  <a:gd name="connsiteX1314" fmla="*/ 545790 w 808720"/>
                  <a:gd name="connsiteY1314" fmla="*/ 19651 h 1047182"/>
                  <a:gd name="connsiteX1315" fmla="*/ 545964 w 808720"/>
                  <a:gd name="connsiteY1315" fmla="*/ 20468 h 1047182"/>
                  <a:gd name="connsiteX1316" fmla="*/ 545778 w 808720"/>
                  <a:gd name="connsiteY1316" fmla="*/ 20234 h 1047182"/>
                  <a:gd name="connsiteX1317" fmla="*/ 508871 w 808720"/>
                  <a:gd name="connsiteY1317" fmla="*/ 17732 h 1047182"/>
                  <a:gd name="connsiteX1318" fmla="*/ 506262 w 808720"/>
                  <a:gd name="connsiteY1318" fmla="*/ 19298 h 1047182"/>
                  <a:gd name="connsiteX1319" fmla="*/ 505079 w 808720"/>
                  <a:gd name="connsiteY1319" fmla="*/ 19747 h 1047182"/>
                  <a:gd name="connsiteX1320" fmla="*/ 506345 w 808720"/>
                  <a:gd name="connsiteY1320" fmla="*/ 18861 h 1047182"/>
                  <a:gd name="connsiteX1321" fmla="*/ 401075 w 808720"/>
                  <a:gd name="connsiteY1321" fmla="*/ 17656 h 1047182"/>
                  <a:gd name="connsiteX1322" fmla="*/ 397204 w 808720"/>
                  <a:gd name="connsiteY1322" fmla="*/ 19377 h 1047182"/>
                  <a:gd name="connsiteX1323" fmla="*/ 400398 w 808720"/>
                  <a:gd name="connsiteY1323" fmla="*/ 17780 h 1047182"/>
                  <a:gd name="connsiteX1324" fmla="*/ 544710 w 808720"/>
                  <a:gd name="connsiteY1324" fmla="*/ 17639 h 1047182"/>
                  <a:gd name="connsiteX1325" fmla="*/ 544744 w 808720"/>
                  <a:gd name="connsiteY1325" fmla="*/ 17663 h 1047182"/>
                  <a:gd name="connsiteX1326" fmla="*/ 544806 w 808720"/>
                  <a:gd name="connsiteY1326" fmla="*/ 17818 h 1047182"/>
                  <a:gd name="connsiteX1327" fmla="*/ 393935 w 808720"/>
                  <a:gd name="connsiteY1327" fmla="*/ 17605 h 1047182"/>
                  <a:gd name="connsiteX1328" fmla="*/ 393157 w 808720"/>
                  <a:gd name="connsiteY1328" fmla="*/ 17821 h 1047182"/>
                  <a:gd name="connsiteX1329" fmla="*/ 388531 w 808720"/>
                  <a:gd name="connsiteY1329" fmla="*/ 18517 h 1047182"/>
                  <a:gd name="connsiteX1330" fmla="*/ 388855 w 808720"/>
                  <a:gd name="connsiteY1330" fmla="*/ 18396 h 1047182"/>
                  <a:gd name="connsiteX1331" fmla="*/ 398855 w 808720"/>
                  <a:gd name="connsiteY1331" fmla="*/ 17575 h 1047182"/>
                  <a:gd name="connsiteX1332" fmla="*/ 397755 w 808720"/>
                  <a:gd name="connsiteY1332" fmla="*/ 17812 h 1047182"/>
                  <a:gd name="connsiteX1333" fmla="*/ 388816 w 808720"/>
                  <a:gd name="connsiteY1333" fmla="*/ 19027 h 1047182"/>
                  <a:gd name="connsiteX1334" fmla="*/ 388948 w 808720"/>
                  <a:gd name="connsiteY1334" fmla="*/ 18990 h 1047182"/>
                  <a:gd name="connsiteX1335" fmla="*/ 390237 w 808720"/>
                  <a:gd name="connsiteY1335" fmla="*/ 17565 h 1047182"/>
                  <a:gd name="connsiteX1336" fmla="*/ 386718 w 808720"/>
                  <a:gd name="connsiteY1336" fmla="*/ 18381 h 1047182"/>
                  <a:gd name="connsiteX1337" fmla="*/ 385897 w 808720"/>
                  <a:gd name="connsiteY1337" fmla="*/ 18559 h 1047182"/>
                  <a:gd name="connsiteX1338" fmla="*/ 389724 w 808720"/>
                  <a:gd name="connsiteY1338" fmla="*/ 17621 h 1047182"/>
                  <a:gd name="connsiteX1339" fmla="*/ 382188 w 808720"/>
                  <a:gd name="connsiteY1339" fmla="*/ 17561 h 1047182"/>
                  <a:gd name="connsiteX1340" fmla="*/ 380901 w 808720"/>
                  <a:gd name="connsiteY1340" fmla="*/ 18091 h 1047182"/>
                  <a:gd name="connsiteX1341" fmla="*/ 377421 w 808720"/>
                  <a:gd name="connsiteY1341" fmla="*/ 19049 h 1047182"/>
                  <a:gd name="connsiteX1342" fmla="*/ 376372 w 808720"/>
                  <a:gd name="connsiteY1342" fmla="*/ 19204 h 1047182"/>
                  <a:gd name="connsiteX1343" fmla="*/ 378593 w 808720"/>
                  <a:gd name="connsiteY1343" fmla="*/ 17535 h 1047182"/>
                  <a:gd name="connsiteX1344" fmla="*/ 377167 w 808720"/>
                  <a:gd name="connsiteY1344" fmla="*/ 18004 h 1047182"/>
                  <a:gd name="connsiteX1345" fmla="*/ 376691 w 808720"/>
                  <a:gd name="connsiteY1345" fmla="*/ 18093 h 1047182"/>
                  <a:gd name="connsiteX1346" fmla="*/ 378407 w 808720"/>
                  <a:gd name="connsiteY1346" fmla="*/ 17568 h 1047182"/>
                  <a:gd name="connsiteX1347" fmla="*/ 382178 w 808720"/>
                  <a:gd name="connsiteY1347" fmla="*/ 17511 h 1047182"/>
                  <a:gd name="connsiteX1348" fmla="*/ 375000 w 808720"/>
                  <a:gd name="connsiteY1348" fmla="*/ 19407 h 1047182"/>
                  <a:gd name="connsiteX1349" fmla="*/ 373354 w 808720"/>
                  <a:gd name="connsiteY1349" fmla="*/ 19651 h 1047182"/>
                  <a:gd name="connsiteX1350" fmla="*/ 366258 w 808720"/>
                  <a:gd name="connsiteY1350" fmla="*/ 21711 h 1047182"/>
                  <a:gd name="connsiteX1351" fmla="*/ 365278 w 808720"/>
                  <a:gd name="connsiteY1351" fmla="*/ 21917 h 1047182"/>
                  <a:gd name="connsiteX1352" fmla="*/ 368610 w 808720"/>
                  <a:gd name="connsiteY1352" fmla="*/ 20820 h 1047182"/>
                  <a:gd name="connsiteX1353" fmla="*/ 376858 w 808720"/>
                  <a:gd name="connsiteY1353" fmla="*/ 18394 h 1047182"/>
                  <a:gd name="connsiteX1354" fmla="*/ 379937 w 808720"/>
                  <a:gd name="connsiteY1354" fmla="*/ 17489 h 1047182"/>
                  <a:gd name="connsiteX1355" fmla="*/ 377852 w 808720"/>
                  <a:gd name="connsiteY1355" fmla="*/ 18102 h 1047182"/>
                  <a:gd name="connsiteX1356" fmla="*/ 377351 w 808720"/>
                  <a:gd name="connsiteY1356" fmla="*/ 18194 h 1047182"/>
                  <a:gd name="connsiteX1357" fmla="*/ 375916 w 808720"/>
                  <a:gd name="connsiteY1357" fmla="*/ 18416 h 1047182"/>
                  <a:gd name="connsiteX1358" fmla="*/ 377167 w 808720"/>
                  <a:gd name="connsiteY1358" fmla="*/ 18004 h 1047182"/>
                  <a:gd name="connsiteX1359" fmla="*/ 391411 w 808720"/>
                  <a:gd name="connsiteY1359" fmla="*/ 17437 h 1047182"/>
                  <a:gd name="connsiteX1360" fmla="*/ 388855 w 808720"/>
                  <a:gd name="connsiteY1360" fmla="*/ 18396 h 1047182"/>
                  <a:gd name="connsiteX1361" fmla="*/ 384320 w 808720"/>
                  <a:gd name="connsiteY1361" fmla="*/ 19102 h 1047182"/>
                  <a:gd name="connsiteX1362" fmla="*/ 383842 w 808720"/>
                  <a:gd name="connsiteY1362" fmla="*/ 19224 h 1047182"/>
                  <a:gd name="connsiteX1363" fmla="*/ 382133 w 808720"/>
                  <a:gd name="connsiteY1363" fmla="*/ 19481 h 1047182"/>
                  <a:gd name="connsiteX1364" fmla="*/ 384981 w 808720"/>
                  <a:gd name="connsiteY1364" fmla="*/ 18783 h 1047182"/>
                  <a:gd name="connsiteX1365" fmla="*/ 386718 w 808720"/>
                  <a:gd name="connsiteY1365" fmla="*/ 18381 h 1047182"/>
                  <a:gd name="connsiteX1366" fmla="*/ 390720 w 808720"/>
                  <a:gd name="connsiteY1366" fmla="*/ 17512 h 1047182"/>
                  <a:gd name="connsiteX1367" fmla="*/ 382632 w 808720"/>
                  <a:gd name="connsiteY1367" fmla="*/ 17436 h 1047182"/>
                  <a:gd name="connsiteX1368" fmla="*/ 382188 w 808720"/>
                  <a:gd name="connsiteY1368" fmla="*/ 17561 h 1047182"/>
                  <a:gd name="connsiteX1369" fmla="*/ 382399 w 808720"/>
                  <a:gd name="connsiteY1369" fmla="*/ 17474 h 1047182"/>
                  <a:gd name="connsiteX1370" fmla="*/ 382258 w 808720"/>
                  <a:gd name="connsiteY1370" fmla="*/ 17434 h 1047182"/>
                  <a:gd name="connsiteX1371" fmla="*/ 377162 w 808720"/>
                  <a:gd name="connsiteY1371" fmla="*/ 18305 h 1047182"/>
                  <a:gd name="connsiteX1372" fmla="*/ 377522 w 808720"/>
                  <a:gd name="connsiteY1372" fmla="*/ 18199 h 1047182"/>
                  <a:gd name="connsiteX1373" fmla="*/ 379567 w 808720"/>
                  <a:gd name="connsiteY1373" fmla="*/ 17851 h 1047182"/>
                  <a:gd name="connsiteX1374" fmla="*/ 382545 w 808720"/>
                  <a:gd name="connsiteY1374" fmla="*/ 17414 h 1047182"/>
                  <a:gd name="connsiteX1375" fmla="*/ 382399 w 808720"/>
                  <a:gd name="connsiteY1375" fmla="*/ 17474 h 1047182"/>
                  <a:gd name="connsiteX1376" fmla="*/ 382178 w 808720"/>
                  <a:gd name="connsiteY1376" fmla="*/ 17511 h 1047182"/>
                  <a:gd name="connsiteX1377" fmla="*/ 571605 w 808720"/>
                  <a:gd name="connsiteY1377" fmla="*/ 17400 h 1047182"/>
                  <a:gd name="connsiteX1378" fmla="*/ 576768 w 808720"/>
                  <a:gd name="connsiteY1378" fmla="*/ 19651 h 1047182"/>
                  <a:gd name="connsiteX1379" fmla="*/ 579793 w 808720"/>
                  <a:gd name="connsiteY1379" fmla="*/ 22003 h 1047182"/>
                  <a:gd name="connsiteX1380" fmla="*/ 401193 w 808720"/>
                  <a:gd name="connsiteY1380" fmla="*/ 17383 h 1047182"/>
                  <a:gd name="connsiteX1381" fmla="*/ 400398 w 808720"/>
                  <a:gd name="connsiteY1381" fmla="*/ 17780 h 1047182"/>
                  <a:gd name="connsiteX1382" fmla="*/ 383864 w 808720"/>
                  <a:gd name="connsiteY1382" fmla="*/ 20802 h 1047182"/>
                  <a:gd name="connsiteX1383" fmla="*/ 386227 w 808720"/>
                  <a:gd name="connsiteY1383" fmla="*/ 20293 h 1047182"/>
                  <a:gd name="connsiteX1384" fmla="*/ 390695 w 808720"/>
                  <a:gd name="connsiteY1384" fmla="*/ 17383 h 1047182"/>
                  <a:gd name="connsiteX1385" fmla="*/ 389724 w 808720"/>
                  <a:gd name="connsiteY1385" fmla="*/ 17621 h 1047182"/>
                  <a:gd name="connsiteX1386" fmla="*/ 388706 w 808720"/>
                  <a:gd name="connsiteY1386" fmla="*/ 17731 h 1047182"/>
                  <a:gd name="connsiteX1387" fmla="*/ 384278 w 808720"/>
                  <a:gd name="connsiteY1387" fmla="*/ 18910 h 1047182"/>
                  <a:gd name="connsiteX1388" fmla="*/ 382127 w 808720"/>
                  <a:gd name="connsiteY1388" fmla="*/ 19376 h 1047182"/>
                  <a:gd name="connsiteX1389" fmla="*/ 380706 w 808720"/>
                  <a:gd name="connsiteY1389" fmla="*/ 19696 h 1047182"/>
                  <a:gd name="connsiteX1390" fmla="*/ 376982 w 808720"/>
                  <a:gd name="connsiteY1390" fmla="*/ 20257 h 1047182"/>
                  <a:gd name="connsiteX1391" fmla="*/ 384320 w 808720"/>
                  <a:gd name="connsiteY1391" fmla="*/ 18280 h 1047182"/>
                  <a:gd name="connsiteX1392" fmla="*/ 400964 w 808720"/>
                  <a:gd name="connsiteY1392" fmla="*/ 17375 h 1047182"/>
                  <a:gd name="connsiteX1393" fmla="*/ 387102 w 808720"/>
                  <a:gd name="connsiteY1393" fmla="*/ 20105 h 1047182"/>
                  <a:gd name="connsiteX1394" fmla="*/ 397755 w 808720"/>
                  <a:gd name="connsiteY1394" fmla="*/ 17812 h 1047182"/>
                  <a:gd name="connsiteX1395" fmla="*/ 382666 w 808720"/>
                  <a:gd name="connsiteY1395" fmla="*/ 17365 h 1047182"/>
                  <a:gd name="connsiteX1396" fmla="*/ 382640 w 808720"/>
                  <a:gd name="connsiteY1396" fmla="*/ 17375 h 1047182"/>
                  <a:gd name="connsiteX1397" fmla="*/ 382258 w 808720"/>
                  <a:gd name="connsiteY1397" fmla="*/ 17434 h 1047182"/>
                  <a:gd name="connsiteX1398" fmla="*/ 382768 w 808720"/>
                  <a:gd name="connsiteY1398" fmla="*/ 17355 h 1047182"/>
                  <a:gd name="connsiteX1399" fmla="*/ 382545 w 808720"/>
                  <a:gd name="connsiteY1399" fmla="*/ 17414 h 1047182"/>
                  <a:gd name="connsiteX1400" fmla="*/ 382640 w 808720"/>
                  <a:gd name="connsiteY1400" fmla="*/ 17375 h 1047182"/>
                  <a:gd name="connsiteX1401" fmla="*/ 401367 w 808720"/>
                  <a:gd name="connsiteY1401" fmla="*/ 17296 h 1047182"/>
                  <a:gd name="connsiteX1402" fmla="*/ 401299 w 808720"/>
                  <a:gd name="connsiteY1402" fmla="*/ 17330 h 1047182"/>
                  <a:gd name="connsiteX1403" fmla="*/ 400964 w 808720"/>
                  <a:gd name="connsiteY1403" fmla="*/ 17375 h 1047182"/>
                  <a:gd name="connsiteX1404" fmla="*/ 383218 w 808720"/>
                  <a:gd name="connsiteY1404" fmla="*/ 17270 h 1047182"/>
                  <a:gd name="connsiteX1405" fmla="*/ 383097 w 808720"/>
                  <a:gd name="connsiteY1405" fmla="*/ 17305 h 1047182"/>
                  <a:gd name="connsiteX1406" fmla="*/ 382768 w 808720"/>
                  <a:gd name="connsiteY1406" fmla="*/ 17355 h 1047182"/>
                  <a:gd name="connsiteX1407" fmla="*/ 382856 w 808720"/>
                  <a:gd name="connsiteY1407" fmla="*/ 17332 h 1047182"/>
                  <a:gd name="connsiteX1408" fmla="*/ 401855 w 808720"/>
                  <a:gd name="connsiteY1408" fmla="*/ 17254 h 1047182"/>
                  <a:gd name="connsiteX1409" fmla="*/ 401193 w 808720"/>
                  <a:gd name="connsiteY1409" fmla="*/ 17383 h 1047182"/>
                  <a:gd name="connsiteX1410" fmla="*/ 401299 w 808720"/>
                  <a:gd name="connsiteY1410" fmla="*/ 17330 h 1047182"/>
                  <a:gd name="connsiteX1411" fmla="*/ 383298 w 808720"/>
                  <a:gd name="connsiteY1411" fmla="*/ 17215 h 1047182"/>
                  <a:gd name="connsiteX1412" fmla="*/ 382856 w 808720"/>
                  <a:gd name="connsiteY1412" fmla="*/ 17332 h 1047182"/>
                  <a:gd name="connsiteX1413" fmla="*/ 382666 w 808720"/>
                  <a:gd name="connsiteY1413" fmla="*/ 17365 h 1047182"/>
                  <a:gd name="connsiteX1414" fmla="*/ 382838 w 808720"/>
                  <a:gd name="connsiteY1414" fmla="*/ 17294 h 1047182"/>
                  <a:gd name="connsiteX1415" fmla="*/ 402077 w 808720"/>
                  <a:gd name="connsiteY1415" fmla="*/ 17211 h 1047182"/>
                  <a:gd name="connsiteX1416" fmla="*/ 402035 w 808720"/>
                  <a:gd name="connsiteY1416" fmla="*/ 17230 h 1047182"/>
                  <a:gd name="connsiteX1417" fmla="*/ 401855 w 808720"/>
                  <a:gd name="connsiteY1417" fmla="*/ 17254 h 1047182"/>
                  <a:gd name="connsiteX1418" fmla="*/ 392073 w 808720"/>
                  <a:gd name="connsiteY1418" fmla="*/ 17189 h 1047182"/>
                  <a:gd name="connsiteX1419" fmla="*/ 391884 w 808720"/>
                  <a:gd name="connsiteY1419" fmla="*/ 17260 h 1047182"/>
                  <a:gd name="connsiteX1420" fmla="*/ 390720 w 808720"/>
                  <a:gd name="connsiteY1420" fmla="*/ 17512 h 1047182"/>
                  <a:gd name="connsiteX1421" fmla="*/ 390237 w 808720"/>
                  <a:gd name="connsiteY1421" fmla="*/ 17565 h 1047182"/>
                  <a:gd name="connsiteX1422" fmla="*/ 391530 w 808720"/>
                  <a:gd name="connsiteY1422" fmla="*/ 17265 h 1047182"/>
                  <a:gd name="connsiteX1423" fmla="*/ 402373 w 808720"/>
                  <a:gd name="connsiteY1423" fmla="*/ 17184 h 1047182"/>
                  <a:gd name="connsiteX1424" fmla="*/ 403661 w 808720"/>
                  <a:gd name="connsiteY1424" fmla="*/ 17184 h 1047182"/>
                  <a:gd name="connsiteX1425" fmla="*/ 401075 w 808720"/>
                  <a:gd name="connsiteY1425" fmla="*/ 17656 h 1047182"/>
                  <a:gd name="connsiteX1426" fmla="*/ 402035 w 808720"/>
                  <a:gd name="connsiteY1426" fmla="*/ 17230 h 1047182"/>
                  <a:gd name="connsiteX1427" fmla="*/ 402138 w 808720"/>
                  <a:gd name="connsiteY1427" fmla="*/ 17184 h 1047182"/>
                  <a:gd name="connsiteX1428" fmla="*/ 402217 w 808720"/>
                  <a:gd name="connsiteY1428" fmla="*/ 17184 h 1047182"/>
                  <a:gd name="connsiteX1429" fmla="*/ 402077 w 808720"/>
                  <a:gd name="connsiteY1429" fmla="*/ 17211 h 1047182"/>
                  <a:gd name="connsiteX1430" fmla="*/ 401591 w 808720"/>
                  <a:gd name="connsiteY1430" fmla="*/ 17184 h 1047182"/>
                  <a:gd name="connsiteX1431" fmla="*/ 401937 w 808720"/>
                  <a:gd name="connsiteY1431" fmla="*/ 17184 h 1047182"/>
                  <a:gd name="connsiteX1432" fmla="*/ 401367 w 808720"/>
                  <a:gd name="connsiteY1432" fmla="*/ 17296 h 1047182"/>
                  <a:gd name="connsiteX1433" fmla="*/ 517096 w 808720"/>
                  <a:gd name="connsiteY1433" fmla="*/ 17183 h 1047182"/>
                  <a:gd name="connsiteX1434" fmla="*/ 515007 w 808720"/>
                  <a:gd name="connsiteY1434" fmla="*/ 18750 h 1047182"/>
                  <a:gd name="connsiteX1435" fmla="*/ 513957 w 808720"/>
                  <a:gd name="connsiteY1435" fmla="*/ 19248 h 1047182"/>
                  <a:gd name="connsiteX1436" fmla="*/ 515087 w 808720"/>
                  <a:gd name="connsiteY1436" fmla="*/ 18280 h 1047182"/>
                  <a:gd name="connsiteX1437" fmla="*/ 402299 w 808720"/>
                  <a:gd name="connsiteY1437" fmla="*/ 17112 h 1047182"/>
                  <a:gd name="connsiteX1438" fmla="*/ 402138 w 808720"/>
                  <a:gd name="connsiteY1438" fmla="*/ 17184 h 1047182"/>
                  <a:gd name="connsiteX1439" fmla="*/ 401937 w 808720"/>
                  <a:gd name="connsiteY1439" fmla="*/ 17184 h 1047182"/>
                  <a:gd name="connsiteX1440" fmla="*/ 383294 w 808720"/>
                  <a:gd name="connsiteY1440" fmla="*/ 17106 h 1047182"/>
                  <a:gd name="connsiteX1441" fmla="*/ 382838 w 808720"/>
                  <a:gd name="connsiteY1441" fmla="*/ 17294 h 1047182"/>
                  <a:gd name="connsiteX1442" fmla="*/ 379567 w 808720"/>
                  <a:gd name="connsiteY1442" fmla="*/ 17851 h 1047182"/>
                  <a:gd name="connsiteX1443" fmla="*/ 377750 w 808720"/>
                  <a:gd name="connsiteY1443" fmla="*/ 18132 h 1047182"/>
                  <a:gd name="connsiteX1444" fmla="*/ 377852 w 808720"/>
                  <a:gd name="connsiteY1444" fmla="*/ 18102 h 1047182"/>
                  <a:gd name="connsiteX1445" fmla="*/ 511646 w 808720"/>
                  <a:gd name="connsiteY1445" fmla="*/ 17098 h 1047182"/>
                  <a:gd name="connsiteX1446" fmla="*/ 511618 w 808720"/>
                  <a:gd name="connsiteY1446" fmla="*/ 17115 h 1047182"/>
                  <a:gd name="connsiteX1447" fmla="*/ 511248 w 808720"/>
                  <a:gd name="connsiteY1447" fmla="*/ 17184 h 1047182"/>
                  <a:gd name="connsiteX1448" fmla="*/ 472270 w 808720"/>
                  <a:gd name="connsiteY1448" fmla="*/ 17076 h 1047182"/>
                  <a:gd name="connsiteX1449" fmla="*/ 472116 w 808720"/>
                  <a:gd name="connsiteY1449" fmla="*/ 17127 h 1047182"/>
                  <a:gd name="connsiteX1450" fmla="*/ 471772 w 808720"/>
                  <a:gd name="connsiteY1450" fmla="*/ 17184 h 1047182"/>
                  <a:gd name="connsiteX1451" fmla="*/ 384612 w 808720"/>
                  <a:gd name="connsiteY1451" fmla="*/ 17070 h 1047182"/>
                  <a:gd name="connsiteX1452" fmla="*/ 384272 w 808720"/>
                  <a:gd name="connsiteY1452" fmla="*/ 17164 h 1047182"/>
                  <a:gd name="connsiteX1453" fmla="*/ 382632 w 808720"/>
                  <a:gd name="connsiteY1453" fmla="*/ 17436 h 1047182"/>
                  <a:gd name="connsiteX1454" fmla="*/ 383097 w 808720"/>
                  <a:gd name="connsiteY1454" fmla="*/ 17305 h 1047182"/>
                  <a:gd name="connsiteX1455" fmla="*/ 402703 w 808720"/>
                  <a:gd name="connsiteY1455" fmla="*/ 17033 h 1047182"/>
                  <a:gd name="connsiteX1456" fmla="*/ 402299 w 808720"/>
                  <a:gd name="connsiteY1456" fmla="*/ 17112 h 1047182"/>
                  <a:gd name="connsiteX1457" fmla="*/ 402379 w 808720"/>
                  <a:gd name="connsiteY1457" fmla="*/ 17077 h 1047182"/>
                  <a:gd name="connsiteX1458" fmla="*/ 512379 w 808720"/>
                  <a:gd name="connsiteY1458" fmla="*/ 16973 h 1047182"/>
                  <a:gd name="connsiteX1459" fmla="*/ 511054 w 808720"/>
                  <a:gd name="connsiteY1459" fmla="*/ 17477 h 1047182"/>
                  <a:gd name="connsiteX1460" fmla="*/ 511618 w 808720"/>
                  <a:gd name="connsiteY1460" fmla="*/ 17115 h 1047182"/>
                  <a:gd name="connsiteX1461" fmla="*/ 385597 w 808720"/>
                  <a:gd name="connsiteY1461" fmla="*/ 16944 h 1047182"/>
                  <a:gd name="connsiteX1462" fmla="*/ 379408 w 808720"/>
                  <a:gd name="connsiteY1462" fmla="*/ 18755 h 1047182"/>
                  <a:gd name="connsiteX1463" fmla="*/ 379223 w 808720"/>
                  <a:gd name="connsiteY1463" fmla="*/ 18782 h 1047182"/>
                  <a:gd name="connsiteX1464" fmla="*/ 380901 w 808720"/>
                  <a:gd name="connsiteY1464" fmla="*/ 18091 h 1047182"/>
                  <a:gd name="connsiteX1465" fmla="*/ 384272 w 808720"/>
                  <a:gd name="connsiteY1465" fmla="*/ 17164 h 1047182"/>
                  <a:gd name="connsiteX1466" fmla="*/ 544320 w 808720"/>
                  <a:gd name="connsiteY1466" fmla="*/ 16912 h 1047182"/>
                  <a:gd name="connsiteX1467" fmla="*/ 544710 w 808720"/>
                  <a:gd name="connsiteY1467" fmla="*/ 17639 h 1047182"/>
                  <a:gd name="connsiteX1468" fmla="*/ 544333 w 808720"/>
                  <a:gd name="connsiteY1468" fmla="*/ 17367 h 1047182"/>
                  <a:gd name="connsiteX1469" fmla="*/ 378149 w 808720"/>
                  <a:gd name="connsiteY1469" fmla="*/ 16867 h 1047182"/>
                  <a:gd name="connsiteX1470" fmla="*/ 376373 w 808720"/>
                  <a:gd name="connsiteY1470" fmla="*/ 17432 h 1047182"/>
                  <a:gd name="connsiteX1471" fmla="*/ 378148 w 808720"/>
                  <a:gd name="connsiteY1471" fmla="*/ 16867 h 1047182"/>
                  <a:gd name="connsiteX1472" fmla="*/ 378150 w 808720"/>
                  <a:gd name="connsiteY1472" fmla="*/ 16867 h 1047182"/>
                  <a:gd name="connsiteX1473" fmla="*/ 378149 w 808720"/>
                  <a:gd name="connsiteY1473" fmla="*/ 16867 h 1047182"/>
                  <a:gd name="connsiteX1474" fmla="*/ 378149 w 808720"/>
                  <a:gd name="connsiteY1474" fmla="*/ 16867 h 1047182"/>
                  <a:gd name="connsiteX1475" fmla="*/ 385360 w 808720"/>
                  <a:gd name="connsiteY1475" fmla="*/ 16864 h 1047182"/>
                  <a:gd name="connsiteX1476" fmla="*/ 384975 w 808720"/>
                  <a:gd name="connsiteY1476" fmla="*/ 16970 h 1047182"/>
                  <a:gd name="connsiteX1477" fmla="*/ 383218 w 808720"/>
                  <a:gd name="connsiteY1477" fmla="*/ 17270 h 1047182"/>
                  <a:gd name="connsiteX1478" fmla="*/ 383586 w 808720"/>
                  <a:gd name="connsiteY1478" fmla="*/ 17166 h 1047182"/>
                  <a:gd name="connsiteX1479" fmla="*/ 402883 w 808720"/>
                  <a:gd name="connsiteY1479" fmla="*/ 16853 h 1047182"/>
                  <a:gd name="connsiteX1480" fmla="*/ 402379 w 808720"/>
                  <a:gd name="connsiteY1480" fmla="*/ 17077 h 1047182"/>
                  <a:gd name="connsiteX1481" fmla="*/ 401591 w 808720"/>
                  <a:gd name="connsiteY1481" fmla="*/ 17184 h 1047182"/>
                  <a:gd name="connsiteX1482" fmla="*/ 398855 w 808720"/>
                  <a:gd name="connsiteY1482" fmla="*/ 17575 h 1047182"/>
                  <a:gd name="connsiteX1483" fmla="*/ 399398 w 808720"/>
                  <a:gd name="connsiteY1483" fmla="*/ 17458 h 1047182"/>
                  <a:gd name="connsiteX1484" fmla="*/ 384731 w 808720"/>
                  <a:gd name="connsiteY1484" fmla="*/ 16843 h 1047182"/>
                  <a:gd name="connsiteX1485" fmla="*/ 383586 w 808720"/>
                  <a:gd name="connsiteY1485" fmla="*/ 17166 h 1047182"/>
                  <a:gd name="connsiteX1486" fmla="*/ 383298 w 808720"/>
                  <a:gd name="connsiteY1486" fmla="*/ 17215 h 1047182"/>
                  <a:gd name="connsiteX1487" fmla="*/ 384656 w 808720"/>
                  <a:gd name="connsiteY1487" fmla="*/ 16856 h 1047182"/>
                  <a:gd name="connsiteX1488" fmla="*/ 554395 w 808720"/>
                  <a:gd name="connsiteY1488" fmla="*/ 16837 h 1047182"/>
                  <a:gd name="connsiteX1489" fmla="*/ 556081 w 808720"/>
                  <a:gd name="connsiteY1489" fmla="*/ 18945 h 1047182"/>
                  <a:gd name="connsiteX1490" fmla="*/ 555351 w 808720"/>
                  <a:gd name="connsiteY1490" fmla="*/ 19270 h 1047182"/>
                  <a:gd name="connsiteX1491" fmla="*/ 554018 w 808720"/>
                  <a:gd name="connsiteY1491" fmla="*/ 16925 h 1047182"/>
                  <a:gd name="connsiteX1492" fmla="*/ 393180 w 808720"/>
                  <a:gd name="connsiteY1492" fmla="*/ 16774 h 1047182"/>
                  <a:gd name="connsiteX1493" fmla="*/ 392419 w 808720"/>
                  <a:gd name="connsiteY1493" fmla="*/ 17059 h 1047182"/>
                  <a:gd name="connsiteX1494" fmla="*/ 391530 w 808720"/>
                  <a:gd name="connsiteY1494" fmla="*/ 17265 h 1047182"/>
                  <a:gd name="connsiteX1495" fmla="*/ 390695 w 808720"/>
                  <a:gd name="connsiteY1495" fmla="*/ 17383 h 1047182"/>
                  <a:gd name="connsiteX1496" fmla="*/ 386251 w 808720"/>
                  <a:gd name="connsiteY1496" fmla="*/ 16752 h 1047182"/>
                  <a:gd name="connsiteX1497" fmla="*/ 385786 w 808720"/>
                  <a:gd name="connsiteY1497" fmla="*/ 16888 h 1047182"/>
                  <a:gd name="connsiteX1498" fmla="*/ 384612 w 808720"/>
                  <a:gd name="connsiteY1498" fmla="*/ 17070 h 1047182"/>
                  <a:gd name="connsiteX1499" fmla="*/ 384975 w 808720"/>
                  <a:gd name="connsiteY1499" fmla="*/ 16970 h 1047182"/>
                  <a:gd name="connsiteX1500" fmla="*/ 372182 w 808720"/>
                  <a:gd name="connsiteY1500" fmla="*/ 16711 h 1047182"/>
                  <a:gd name="connsiteX1501" fmla="*/ 372147 w 808720"/>
                  <a:gd name="connsiteY1501" fmla="*/ 16723 h 1047182"/>
                  <a:gd name="connsiteX1502" fmla="*/ 368694 w 808720"/>
                  <a:gd name="connsiteY1502" fmla="*/ 17184 h 1047182"/>
                  <a:gd name="connsiteX1503" fmla="*/ 519470 w 808720"/>
                  <a:gd name="connsiteY1503" fmla="*/ 16637 h 1047182"/>
                  <a:gd name="connsiteX1504" fmla="*/ 517514 w 808720"/>
                  <a:gd name="connsiteY1504" fmla="*/ 17810 h 1047182"/>
                  <a:gd name="connsiteX1505" fmla="*/ 514438 w 808720"/>
                  <a:gd name="connsiteY1505" fmla="*/ 19177 h 1047182"/>
                  <a:gd name="connsiteX1506" fmla="*/ 515007 w 808720"/>
                  <a:gd name="connsiteY1506" fmla="*/ 18750 h 1047182"/>
                  <a:gd name="connsiteX1507" fmla="*/ 487123 w 808720"/>
                  <a:gd name="connsiteY1507" fmla="*/ 16635 h 1047182"/>
                  <a:gd name="connsiteX1508" fmla="*/ 481830 w 808720"/>
                  <a:gd name="connsiteY1508" fmla="*/ 18620 h 1047182"/>
                  <a:gd name="connsiteX1509" fmla="*/ 480864 w 808720"/>
                  <a:gd name="connsiteY1509" fmla="*/ 18830 h 1047182"/>
                  <a:gd name="connsiteX1510" fmla="*/ 485585 w 808720"/>
                  <a:gd name="connsiteY1510" fmla="*/ 16956 h 1047182"/>
                  <a:gd name="connsiteX1511" fmla="*/ 519473 w 808720"/>
                  <a:gd name="connsiteY1511" fmla="*/ 16635 h 1047182"/>
                  <a:gd name="connsiteX1512" fmla="*/ 519472 w 808720"/>
                  <a:gd name="connsiteY1512" fmla="*/ 16635 h 1047182"/>
                  <a:gd name="connsiteX1513" fmla="*/ 519470 w 808720"/>
                  <a:gd name="connsiteY1513" fmla="*/ 16637 h 1047182"/>
                  <a:gd name="connsiteX1514" fmla="*/ 393768 w 808720"/>
                  <a:gd name="connsiteY1514" fmla="*/ 16630 h 1047182"/>
                  <a:gd name="connsiteX1515" fmla="*/ 393180 w 808720"/>
                  <a:gd name="connsiteY1515" fmla="*/ 16774 h 1047182"/>
                  <a:gd name="connsiteX1516" fmla="*/ 393432 w 808720"/>
                  <a:gd name="connsiteY1516" fmla="*/ 16680 h 1047182"/>
                  <a:gd name="connsiteX1517" fmla="*/ 537249 w 808720"/>
                  <a:gd name="connsiteY1517" fmla="*/ 16598 h 1047182"/>
                  <a:gd name="connsiteX1518" fmla="*/ 537509 w 808720"/>
                  <a:gd name="connsiteY1518" fmla="*/ 17116 h 1047182"/>
                  <a:gd name="connsiteX1519" fmla="*/ 537384 w 808720"/>
                  <a:gd name="connsiteY1519" fmla="*/ 17370 h 1047182"/>
                  <a:gd name="connsiteX1520" fmla="*/ 537216 w 808720"/>
                  <a:gd name="connsiteY1520" fmla="*/ 16988 h 1047182"/>
                  <a:gd name="connsiteX1521" fmla="*/ 514050 w 808720"/>
                  <a:gd name="connsiteY1521" fmla="*/ 16575 h 1047182"/>
                  <a:gd name="connsiteX1522" fmla="*/ 513943 w 808720"/>
                  <a:gd name="connsiteY1522" fmla="*/ 16682 h 1047182"/>
                  <a:gd name="connsiteX1523" fmla="*/ 512379 w 808720"/>
                  <a:gd name="connsiteY1523" fmla="*/ 16973 h 1047182"/>
                  <a:gd name="connsiteX1524" fmla="*/ 512596 w 808720"/>
                  <a:gd name="connsiteY1524" fmla="*/ 16891 h 1047182"/>
                  <a:gd name="connsiteX1525" fmla="*/ 427638 w 808720"/>
                  <a:gd name="connsiteY1525" fmla="*/ 16573 h 1047182"/>
                  <a:gd name="connsiteX1526" fmla="*/ 427497 w 808720"/>
                  <a:gd name="connsiteY1526" fmla="*/ 16636 h 1047182"/>
                  <a:gd name="connsiteX1527" fmla="*/ 423522 w 808720"/>
                  <a:gd name="connsiteY1527" fmla="*/ 17184 h 1047182"/>
                  <a:gd name="connsiteX1528" fmla="*/ 407042 w 808720"/>
                  <a:gd name="connsiteY1528" fmla="*/ 16566 h 1047182"/>
                  <a:gd name="connsiteX1529" fmla="*/ 406336 w 808720"/>
                  <a:gd name="connsiteY1529" fmla="*/ 16768 h 1047182"/>
                  <a:gd name="connsiteX1530" fmla="*/ 397204 w 808720"/>
                  <a:gd name="connsiteY1530" fmla="*/ 19377 h 1047182"/>
                  <a:gd name="connsiteX1531" fmla="*/ 403784 w 808720"/>
                  <a:gd name="connsiteY1531" fmla="*/ 17184 h 1047182"/>
                  <a:gd name="connsiteX1532" fmla="*/ 403661 w 808720"/>
                  <a:gd name="connsiteY1532" fmla="*/ 17184 h 1047182"/>
                  <a:gd name="connsiteX1533" fmla="*/ 387915 w 808720"/>
                  <a:gd name="connsiteY1533" fmla="*/ 16559 h 1047182"/>
                  <a:gd name="connsiteX1534" fmla="*/ 385597 w 808720"/>
                  <a:gd name="connsiteY1534" fmla="*/ 16944 h 1047182"/>
                  <a:gd name="connsiteX1535" fmla="*/ 385786 w 808720"/>
                  <a:gd name="connsiteY1535" fmla="*/ 16888 h 1047182"/>
                  <a:gd name="connsiteX1536" fmla="*/ 373438 w 808720"/>
                  <a:gd name="connsiteY1536" fmla="*/ 16550 h 1047182"/>
                  <a:gd name="connsiteX1537" fmla="*/ 372954 w 808720"/>
                  <a:gd name="connsiteY1537" fmla="*/ 16737 h 1047182"/>
                  <a:gd name="connsiteX1538" fmla="*/ 361771 w 808720"/>
                  <a:gd name="connsiteY1538" fmla="*/ 20479 h 1047182"/>
                  <a:gd name="connsiteX1539" fmla="*/ 361551 w 808720"/>
                  <a:gd name="connsiteY1539" fmla="*/ 20517 h 1047182"/>
                  <a:gd name="connsiteX1540" fmla="*/ 364307 w 808720"/>
                  <a:gd name="connsiteY1540" fmla="*/ 19377 h 1047182"/>
                  <a:gd name="connsiteX1541" fmla="*/ 360472 w 808720"/>
                  <a:gd name="connsiteY1541" fmla="*/ 20706 h 1047182"/>
                  <a:gd name="connsiteX1542" fmla="*/ 359259 w 808720"/>
                  <a:gd name="connsiteY1542" fmla="*/ 20918 h 1047182"/>
                  <a:gd name="connsiteX1543" fmla="*/ 372147 w 808720"/>
                  <a:gd name="connsiteY1543" fmla="*/ 16723 h 1047182"/>
                  <a:gd name="connsiteX1544" fmla="*/ 514742 w 808720"/>
                  <a:gd name="connsiteY1544" fmla="*/ 16533 h 1047182"/>
                  <a:gd name="connsiteX1545" fmla="*/ 513441 w 808720"/>
                  <a:gd name="connsiteY1545" fmla="*/ 17183 h 1047182"/>
                  <a:gd name="connsiteX1546" fmla="*/ 513943 w 808720"/>
                  <a:gd name="connsiteY1546" fmla="*/ 16682 h 1047182"/>
                  <a:gd name="connsiteX1547" fmla="*/ 373612 w 808720"/>
                  <a:gd name="connsiteY1547" fmla="*/ 16517 h 1047182"/>
                  <a:gd name="connsiteX1548" fmla="*/ 373564 w 808720"/>
                  <a:gd name="connsiteY1548" fmla="*/ 16533 h 1047182"/>
                  <a:gd name="connsiteX1549" fmla="*/ 373438 w 808720"/>
                  <a:gd name="connsiteY1549" fmla="*/ 16550 h 1047182"/>
                  <a:gd name="connsiteX1550" fmla="*/ 373475 w 808720"/>
                  <a:gd name="connsiteY1550" fmla="*/ 16536 h 1047182"/>
                  <a:gd name="connsiteX1551" fmla="*/ 542821 w 808720"/>
                  <a:gd name="connsiteY1551" fmla="*/ 16516 h 1047182"/>
                  <a:gd name="connsiteX1552" fmla="*/ 543001 w 808720"/>
                  <a:gd name="connsiteY1552" fmla="*/ 16742 h 1047182"/>
                  <a:gd name="connsiteX1553" fmla="*/ 542774 w 808720"/>
                  <a:gd name="connsiteY1553" fmla="*/ 17458 h 1047182"/>
                  <a:gd name="connsiteX1554" fmla="*/ 543113 w 808720"/>
                  <a:gd name="connsiteY1554" fmla="*/ 20647 h 1047182"/>
                  <a:gd name="connsiteX1555" fmla="*/ 542449 w 808720"/>
                  <a:gd name="connsiteY1555" fmla="*/ 18650 h 1047182"/>
                  <a:gd name="connsiteX1556" fmla="*/ 542500 w 808720"/>
                  <a:gd name="connsiteY1556" fmla="*/ 17458 h 1047182"/>
                  <a:gd name="connsiteX1557" fmla="*/ 407402 w 808720"/>
                  <a:gd name="connsiteY1557" fmla="*/ 16500 h 1047182"/>
                  <a:gd name="connsiteX1558" fmla="*/ 407042 w 808720"/>
                  <a:gd name="connsiteY1558" fmla="*/ 16566 h 1047182"/>
                  <a:gd name="connsiteX1559" fmla="*/ 407154 w 808720"/>
                  <a:gd name="connsiteY1559" fmla="*/ 16534 h 1047182"/>
                  <a:gd name="connsiteX1560" fmla="*/ 543087 w 808720"/>
                  <a:gd name="connsiteY1560" fmla="*/ 16470 h 1047182"/>
                  <a:gd name="connsiteX1561" fmla="*/ 543613 w 808720"/>
                  <a:gd name="connsiteY1561" fmla="*/ 16848 h 1047182"/>
                  <a:gd name="connsiteX1562" fmla="*/ 544333 w 808720"/>
                  <a:gd name="connsiteY1562" fmla="*/ 17367 h 1047182"/>
                  <a:gd name="connsiteX1563" fmla="*/ 544363 w 808720"/>
                  <a:gd name="connsiteY1563" fmla="*/ 18455 h 1047182"/>
                  <a:gd name="connsiteX1564" fmla="*/ 543669 w 808720"/>
                  <a:gd name="connsiteY1564" fmla="*/ 17583 h 1047182"/>
                  <a:gd name="connsiteX1565" fmla="*/ 543001 w 808720"/>
                  <a:gd name="connsiteY1565" fmla="*/ 16742 h 1047182"/>
                  <a:gd name="connsiteX1566" fmla="*/ 383518 w 808720"/>
                  <a:gd name="connsiteY1566" fmla="*/ 16436 h 1047182"/>
                  <a:gd name="connsiteX1567" fmla="*/ 381525 w 808720"/>
                  <a:gd name="connsiteY1567" fmla="*/ 17022 h 1047182"/>
                  <a:gd name="connsiteX1568" fmla="*/ 378593 w 808720"/>
                  <a:gd name="connsiteY1568" fmla="*/ 17535 h 1047182"/>
                  <a:gd name="connsiteX1569" fmla="*/ 379660 w 808720"/>
                  <a:gd name="connsiteY1569" fmla="*/ 17184 h 1047182"/>
                  <a:gd name="connsiteX1570" fmla="*/ 378407 w 808720"/>
                  <a:gd name="connsiteY1570" fmla="*/ 17568 h 1047182"/>
                  <a:gd name="connsiteX1571" fmla="*/ 375749 w 808720"/>
                  <a:gd name="connsiteY1571" fmla="*/ 18032 h 1047182"/>
                  <a:gd name="connsiteX1572" fmla="*/ 372940 w 808720"/>
                  <a:gd name="connsiteY1572" fmla="*/ 18524 h 1047182"/>
                  <a:gd name="connsiteX1573" fmla="*/ 369057 w 808720"/>
                  <a:gd name="connsiteY1573" fmla="*/ 19204 h 1047182"/>
                  <a:gd name="connsiteX1574" fmla="*/ 373431 w 808720"/>
                  <a:gd name="connsiteY1574" fmla="*/ 17842 h 1047182"/>
                  <a:gd name="connsiteX1575" fmla="*/ 376373 w 808720"/>
                  <a:gd name="connsiteY1575" fmla="*/ 17432 h 1047182"/>
                  <a:gd name="connsiteX1576" fmla="*/ 378010 w 808720"/>
                  <a:gd name="connsiteY1576" fmla="*/ 17204 h 1047182"/>
                  <a:gd name="connsiteX1577" fmla="*/ 537263 w 808720"/>
                  <a:gd name="connsiteY1577" fmla="*/ 16427 h 1047182"/>
                  <a:gd name="connsiteX1578" fmla="*/ 537249 w 808720"/>
                  <a:gd name="connsiteY1578" fmla="*/ 16598 h 1047182"/>
                  <a:gd name="connsiteX1579" fmla="*/ 537199 w 808720"/>
                  <a:gd name="connsiteY1579" fmla="*/ 16499 h 1047182"/>
                  <a:gd name="connsiteX1580" fmla="*/ 384957 w 808720"/>
                  <a:gd name="connsiteY1580" fmla="*/ 16421 h 1047182"/>
                  <a:gd name="connsiteX1581" fmla="*/ 384365 w 808720"/>
                  <a:gd name="connsiteY1581" fmla="*/ 16665 h 1047182"/>
                  <a:gd name="connsiteX1582" fmla="*/ 379937 w 808720"/>
                  <a:gd name="connsiteY1582" fmla="*/ 17489 h 1047182"/>
                  <a:gd name="connsiteX1583" fmla="*/ 381525 w 808720"/>
                  <a:gd name="connsiteY1583" fmla="*/ 17022 h 1047182"/>
                  <a:gd name="connsiteX1584" fmla="*/ 390474 w 808720"/>
                  <a:gd name="connsiteY1584" fmla="*/ 16338 h 1047182"/>
                  <a:gd name="connsiteX1585" fmla="*/ 386393 w 808720"/>
                  <a:gd name="connsiteY1585" fmla="*/ 17482 h 1047182"/>
                  <a:gd name="connsiteX1586" fmla="*/ 382532 w 808720"/>
                  <a:gd name="connsiteY1586" fmla="*/ 18292 h 1047182"/>
                  <a:gd name="connsiteX1587" fmla="*/ 381895 w 808720"/>
                  <a:gd name="connsiteY1587" fmla="*/ 18387 h 1047182"/>
                  <a:gd name="connsiteX1588" fmla="*/ 382800 w 808720"/>
                  <a:gd name="connsiteY1588" fmla="*/ 18140 h 1047182"/>
                  <a:gd name="connsiteX1589" fmla="*/ 407855 w 808720"/>
                  <a:gd name="connsiteY1589" fmla="*/ 16334 h 1047182"/>
                  <a:gd name="connsiteX1590" fmla="*/ 407154 w 808720"/>
                  <a:gd name="connsiteY1590" fmla="*/ 16534 h 1047182"/>
                  <a:gd name="connsiteX1591" fmla="*/ 402373 w 808720"/>
                  <a:gd name="connsiteY1591" fmla="*/ 17184 h 1047182"/>
                  <a:gd name="connsiteX1592" fmla="*/ 402217 w 808720"/>
                  <a:gd name="connsiteY1592" fmla="*/ 17184 h 1047182"/>
                  <a:gd name="connsiteX1593" fmla="*/ 403663 w 808720"/>
                  <a:gd name="connsiteY1593" fmla="*/ 16903 h 1047182"/>
                  <a:gd name="connsiteX1594" fmla="*/ 389693 w 808720"/>
                  <a:gd name="connsiteY1594" fmla="*/ 16264 h 1047182"/>
                  <a:gd name="connsiteX1595" fmla="*/ 389523 w 808720"/>
                  <a:gd name="connsiteY1595" fmla="*/ 16310 h 1047182"/>
                  <a:gd name="connsiteX1596" fmla="*/ 387915 w 808720"/>
                  <a:gd name="connsiteY1596" fmla="*/ 16559 h 1047182"/>
                  <a:gd name="connsiteX1597" fmla="*/ 387961 w 808720"/>
                  <a:gd name="connsiteY1597" fmla="*/ 16252 h 1047182"/>
                  <a:gd name="connsiteX1598" fmla="*/ 386576 w 808720"/>
                  <a:gd name="connsiteY1598" fmla="*/ 16657 h 1047182"/>
                  <a:gd name="connsiteX1599" fmla="*/ 385360 w 808720"/>
                  <a:gd name="connsiteY1599" fmla="*/ 16864 h 1047182"/>
                  <a:gd name="connsiteX1600" fmla="*/ 386840 w 808720"/>
                  <a:gd name="connsiteY1600" fmla="*/ 16457 h 1047182"/>
                  <a:gd name="connsiteX1601" fmla="*/ 398877 w 808720"/>
                  <a:gd name="connsiteY1601" fmla="*/ 16232 h 1047182"/>
                  <a:gd name="connsiteX1602" fmla="*/ 396549 w 808720"/>
                  <a:gd name="connsiteY1602" fmla="*/ 16878 h 1047182"/>
                  <a:gd name="connsiteX1603" fmla="*/ 391411 w 808720"/>
                  <a:gd name="connsiteY1603" fmla="*/ 17437 h 1047182"/>
                  <a:gd name="connsiteX1604" fmla="*/ 391884 w 808720"/>
                  <a:gd name="connsiteY1604" fmla="*/ 17260 h 1047182"/>
                  <a:gd name="connsiteX1605" fmla="*/ 392467 w 808720"/>
                  <a:gd name="connsiteY1605" fmla="*/ 17134 h 1047182"/>
                  <a:gd name="connsiteX1606" fmla="*/ 396981 w 808720"/>
                  <a:gd name="connsiteY1606" fmla="*/ 16154 h 1047182"/>
                  <a:gd name="connsiteX1607" fmla="*/ 392467 w 808720"/>
                  <a:gd name="connsiteY1607" fmla="*/ 17134 h 1047182"/>
                  <a:gd name="connsiteX1608" fmla="*/ 392073 w 808720"/>
                  <a:gd name="connsiteY1608" fmla="*/ 17189 h 1047182"/>
                  <a:gd name="connsiteX1609" fmla="*/ 392419 w 808720"/>
                  <a:gd name="connsiteY1609" fmla="*/ 17059 h 1047182"/>
                  <a:gd name="connsiteX1610" fmla="*/ 395163 w 808720"/>
                  <a:gd name="connsiteY1610" fmla="*/ 16423 h 1047182"/>
                  <a:gd name="connsiteX1611" fmla="*/ 403337 w 808720"/>
                  <a:gd name="connsiteY1611" fmla="*/ 16140 h 1047182"/>
                  <a:gd name="connsiteX1612" fmla="*/ 393935 w 808720"/>
                  <a:gd name="connsiteY1612" fmla="*/ 17605 h 1047182"/>
                  <a:gd name="connsiteX1613" fmla="*/ 396549 w 808720"/>
                  <a:gd name="connsiteY1613" fmla="*/ 16878 h 1047182"/>
                  <a:gd name="connsiteX1614" fmla="*/ 387282 w 808720"/>
                  <a:gd name="connsiteY1614" fmla="*/ 16122 h 1047182"/>
                  <a:gd name="connsiteX1615" fmla="*/ 385063 w 808720"/>
                  <a:gd name="connsiteY1615" fmla="*/ 16749 h 1047182"/>
                  <a:gd name="connsiteX1616" fmla="*/ 384656 w 808720"/>
                  <a:gd name="connsiteY1616" fmla="*/ 16856 h 1047182"/>
                  <a:gd name="connsiteX1617" fmla="*/ 383294 w 808720"/>
                  <a:gd name="connsiteY1617" fmla="*/ 17106 h 1047182"/>
                  <a:gd name="connsiteX1618" fmla="*/ 384365 w 808720"/>
                  <a:gd name="connsiteY1618" fmla="*/ 16665 h 1047182"/>
                  <a:gd name="connsiteX1619" fmla="*/ 404575 w 808720"/>
                  <a:gd name="connsiteY1619" fmla="*/ 16101 h 1047182"/>
                  <a:gd name="connsiteX1620" fmla="*/ 403729 w 808720"/>
                  <a:gd name="connsiteY1620" fmla="*/ 16477 h 1047182"/>
                  <a:gd name="connsiteX1621" fmla="*/ 389503 w 808720"/>
                  <a:gd name="connsiteY1621" fmla="*/ 18836 h 1047182"/>
                  <a:gd name="connsiteX1622" fmla="*/ 393157 w 808720"/>
                  <a:gd name="connsiteY1622" fmla="*/ 17821 h 1047182"/>
                  <a:gd name="connsiteX1623" fmla="*/ 481339 w 808720"/>
                  <a:gd name="connsiteY1623" fmla="*/ 16025 h 1047182"/>
                  <a:gd name="connsiteX1624" fmla="*/ 481306 w 808720"/>
                  <a:gd name="connsiteY1624" fmla="*/ 16039 h 1047182"/>
                  <a:gd name="connsiteX1625" fmla="*/ 479748 w 808720"/>
                  <a:gd name="connsiteY1625" fmla="*/ 16386 h 1047182"/>
                  <a:gd name="connsiteX1626" fmla="*/ 479632 w 808720"/>
                  <a:gd name="connsiteY1626" fmla="*/ 16406 h 1047182"/>
                  <a:gd name="connsiteX1627" fmla="*/ 434457 w 808720"/>
                  <a:gd name="connsiteY1627" fmla="*/ 16012 h 1047182"/>
                  <a:gd name="connsiteX1628" fmla="*/ 433059 w 808720"/>
                  <a:gd name="connsiteY1628" fmla="*/ 16442 h 1047182"/>
                  <a:gd name="connsiteX1629" fmla="*/ 427908 w 808720"/>
                  <a:gd name="connsiteY1629" fmla="*/ 17184 h 1047182"/>
                  <a:gd name="connsiteX1630" fmla="*/ 431198 w 808720"/>
                  <a:gd name="connsiteY1630" fmla="*/ 16361 h 1047182"/>
                  <a:gd name="connsiteX1631" fmla="*/ 410441 w 808720"/>
                  <a:gd name="connsiteY1631" fmla="*/ 15983 h 1047182"/>
                  <a:gd name="connsiteX1632" fmla="*/ 409574 w 808720"/>
                  <a:gd name="connsiteY1632" fmla="*/ 16205 h 1047182"/>
                  <a:gd name="connsiteX1633" fmla="*/ 407402 w 808720"/>
                  <a:gd name="connsiteY1633" fmla="*/ 16500 h 1047182"/>
                  <a:gd name="connsiteX1634" fmla="*/ 409637 w 808720"/>
                  <a:gd name="connsiteY1634" fmla="*/ 16092 h 1047182"/>
                  <a:gd name="connsiteX1635" fmla="*/ 544066 w 808720"/>
                  <a:gd name="connsiteY1635" fmla="*/ 15978 h 1047182"/>
                  <a:gd name="connsiteX1636" fmla="*/ 544311 w 808720"/>
                  <a:gd name="connsiteY1636" fmla="*/ 16586 h 1047182"/>
                  <a:gd name="connsiteX1637" fmla="*/ 544320 w 808720"/>
                  <a:gd name="connsiteY1637" fmla="*/ 16912 h 1047182"/>
                  <a:gd name="connsiteX1638" fmla="*/ 543925 w 808720"/>
                  <a:gd name="connsiteY1638" fmla="*/ 16175 h 1047182"/>
                  <a:gd name="connsiteX1639" fmla="*/ 536934 w 808720"/>
                  <a:gd name="connsiteY1639" fmla="*/ 15971 h 1047182"/>
                  <a:gd name="connsiteX1640" fmla="*/ 537199 w 808720"/>
                  <a:gd name="connsiteY1640" fmla="*/ 16499 h 1047182"/>
                  <a:gd name="connsiteX1641" fmla="*/ 537067 w 808720"/>
                  <a:gd name="connsiteY1641" fmla="*/ 16648 h 1047182"/>
                  <a:gd name="connsiteX1642" fmla="*/ 536839 w 808720"/>
                  <a:gd name="connsiteY1642" fmla="*/ 16131 h 1047182"/>
                  <a:gd name="connsiteX1643" fmla="*/ 517786 w 808720"/>
                  <a:gd name="connsiteY1643" fmla="*/ 15966 h 1047182"/>
                  <a:gd name="connsiteX1644" fmla="*/ 515087 w 808720"/>
                  <a:gd name="connsiteY1644" fmla="*/ 18280 h 1047182"/>
                  <a:gd name="connsiteX1645" fmla="*/ 513880 w 808720"/>
                  <a:gd name="connsiteY1645" fmla="*/ 18938 h 1047182"/>
                  <a:gd name="connsiteX1646" fmla="*/ 516638 w 808720"/>
                  <a:gd name="connsiteY1646" fmla="*/ 16180 h 1047182"/>
                  <a:gd name="connsiteX1647" fmla="*/ 516852 w 808720"/>
                  <a:gd name="connsiteY1647" fmla="*/ 15965 h 1047182"/>
                  <a:gd name="connsiteX1648" fmla="*/ 516638 w 808720"/>
                  <a:gd name="connsiteY1648" fmla="*/ 16180 h 1047182"/>
                  <a:gd name="connsiteX1649" fmla="*/ 514742 w 808720"/>
                  <a:gd name="connsiteY1649" fmla="*/ 16533 h 1047182"/>
                  <a:gd name="connsiteX1650" fmla="*/ 515127 w 808720"/>
                  <a:gd name="connsiteY1650" fmla="*/ 16340 h 1047182"/>
                  <a:gd name="connsiteX1651" fmla="*/ 451185 w 808720"/>
                  <a:gd name="connsiteY1651" fmla="*/ 15965 h 1047182"/>
                  <a:gd name="connsiteX1652" fmla="*/ 443261 w 808720"/>
                  <a:gd name="connsiteY1652" fmla="*/ 17184 h 1047182"/>
                  <a:gd name="connsiteX1653" fmla="*/ 446518 w 808720"/>
                  <a:gd name="connsiteY1653" fmla="*/ 16498 h 1047182"/>
                  <a:gd name="connsiteX1654" fmla="*/ 542378 w 808720"/>
                  <a:gd name="connsiteY1654" fmla="*/ 15958 h 1047182"/>
                  <a:gd name="connsiteX1655" fmla="*/ 542887 w 808720"/>
                  <a:gd name="connsiteY1655" fmla="*/ 16325 h 1047182"/>
                  <a:gd name="connsiteX1656" fmla="*/ 542821 w 808720"/>
                  <a:gd name="connsiteY1656" fmla="*/ 16516 h 1047182"/>
                  <a:gd name="connsiteX1657" fmla="*/ 391874 w 808720"/>
                  <a:gd name="connsiteY1657" fmla="*/ 15946 h 1047182"/>
                  <a:gd name="connsiteX1658" fmla="*/ 391561 w 808720"/>
                  <a:gd name="connsiteY1658" fmla="*/ 16034 h 1047182"/>
                  <a:gd name="connsiteX1659" fmla="*/ 383919 w 808720"/>
                  <a:gd name="connsiteY1659" fmla="*/ 17836 h 1047182"/>
                  <a:gd name="connsiteX1660" fmla="*/ 389523 w 808720"/>
                  <a:gd name="connsiteY1660" fmla="*/ 16310 h 1047182"/>
                  <a:gd name="connsiteX1661" fmla="*/ 544292 w 808720"/>
                  <a:gd name="connsiteY1661" fmla="*/ 15908 h 1047182"/>
                  <a:gd name="connsiteX1662" fmla="*/ 544933 w 808720"/>
                  <a:gd name="connsiteY1662" fmla="*/ 16224 h 1047182"/>
                  <a:gd name="connsiteX1663" fmla="*/ 548687 w 808720"/>
                  <a:gd name="connsiteY1663" fmla="*/ 23892 h 1047182"/>
                  <a:gd name="connsiteX1664" fmla="*/ 546261 w 808720"/>
                  <a:gd name="connsiteY1664" fmla="*/ 20841 h 1047182"/>
                  <a:gd name="connsiteX1665" fmla="*/ 545790 w 808720"/>
                  <a:gd name="connsiteY1665" fmla="*/ 18417 h 1047182"/>
                  <a:gd name="connsiteX1666" fmla="*/ 544744 w 808720"/>
                  <a:gd name="connsiteY1666" fmla="*/ 17663 h 1047182"/>
                  <a:gd name="connsiteX1667" fmla="*/ 544311 w 808720"/>
                  <a:gd name="connsiteY1667" fmla="*/ 16586 h 1047182"/>
                  <a:gd name="connsiteX1668" fmla="*/ 391040 w 808720"/>
                  <a:gd name="connsiteY1668" fmla="*/ 15897 h 1047182"/>
                  <a:gd name="connsiteX1669" fmla="*/ 390673 w 808720"/>
                  <a:gd name="connsiteY1669" fmla="*/ 15997 h 1047182"/>
                  <a:gd name="connsiteX1670" fmla="*/ 386251 w 808720"/>
                  <a:gd name="connsiteY1670" fmla="*/ 16752 h 1047182"/>
                  <a:gd name="connsiteX1671" fmla="*/ 386576 w 808720"/>
                  <a:gd name="connsiteY1671" fmla="*/ 16657 h 1047182"/>
                  <a:gd name="connsiteX1672" fmla="*/ 386276 w 808720"/>
                  <a:gd name="connsiteY1672" fmla="*/ 15878 h 1047182"/>
                  <a:gd name="connsiteX1673" fmla="*/ 385641 w 808720"/>
                  <a:gd name="connsiteY1673" fmla="*/ 16139 h 1047182"/>
                  <a:gd name="connsiteX1674" fmla="*/ 383518 w 808720"/>
                  <a:gd name="connsiteY1674" fmla="*/ 16436 h 1047182"/>
                  <a:gd name="connsiteX1675" fmla="*/ 384805 w 808720"/>
                  <a:gd name="connsiteY1675" fmla="*/ 16057 h 1047182"/>
                  <a:gd name="connsiteX1676" fmla="*/ 405107 w 808720"/>
                  <a:gd name="connsiteY1676" fmla="*/ 15864 h 1047182"/>
                  <a:gd name="connsiteX1677" fmla="*/ 404860 w 808720"/>
                  <a:gd name="connsiteY1677" fmla="*/ 15974 h 1047182"/>
                  <a:gd name="connsiteX1678" fmla="*/ 403337 w 808720"/>
                  <a:gd name="connsiteY1678" fmla="*/ 16140 h 1047182"/>
                  <a:gd name="connsiteX1679" fmla="*/ 433307 w 808720"/>
                  <a:gd name="connsiteY1679" fmla="*/ 15834 h 1047182"/>
                  <a:gd name="connsiteX1680" fmla="*/ 431198 w 808720"/>
                  <a:gd name="connsiteY1680" fmla="*/ 16361 h 1047182"/>
                  <a:gd name="connsiteX1681" fmla="*/ 427134 w 808720"/>
                  <a:gd name="connsiteY1681" fmla="*/ 16797 h 1047182"/>
                  <a:gd name="connsiteX1682" fmla="*/ 427497 w 808720"/>
                  <a:gd name="connsiteY1682" fmla="*/ 16636 h 1047182"/>
                  <a:gd name="connsiteX1683" fmla="*/ 392666 w 808720"/>
                  <a:gd name="connsiteY1683" fmla="*/ 15823 h 1047182"/>
                  <a:gd name="connsiteX1684" fmla="*/ 390474 w 808720"/>
                  <a:gd name="connsiteY1684" fmla="*/ 16338 h 1047182"/>
                  <a:gd name="connsiteX1685" fmla="*/ 391561 w 808720"/>
                  <a:gd name="connsiteY1685" fmla="*/ 16034 h 1047182"/>
                  <a:gd name="connsiteX1686" fmla="*/ 392046 w 808720"/>
                  <a:gd name="connsiteY1686" fmla="*/ 15919 h 1047182"/>
                  <a:gd name="connsiteX1687" fmla="*/ 392711 w 808720"/>
                  <a:gd name="connsiteY1687" fmla="*/ 15762 h 1047182"/>
                  <a:gd name="connsiteX1688" fmla="*/ 392046 w 808720"/>
                  <a:gd name="connsiteY1688" fmla="*/ 15919 h 1047182"/>
                  <a:gd name="connsiteX1689" fmla="*/ 391874 w 808720"/>
                  <a:gd name="connsiteY1689" fmla="*/ 15946 h 1047182"/>
                  <a:gd name="connsiteX1690" fmla="*/ 392264 w 808720"/>
                  <a:gd name="connsiteY1690" fmla="*/ 15837 h 1047182"/>
                  <a:gd name="connsiteX1691" fmla="*/ 406858 w 808720"/>
                  <a:gd name="connsiteY1691" fmla="*/ 15757 h 1047182"/>
                  <a:gd name="connsiteX1692" fmla="*/ 404575 w 808720"/>
                  <a:gd name="connsiteY1692" fmla="*/ 16101 h 1047182"/>
                  <a:gd name="connsiteX1693" fmla="*/ 404860 w 808720"/>
                  <a:gd name="connsiteY1693" fmla="*/ 15974 h 1047182"/>
                  <a:gd name="connsiteX1694" fmla="*/ 543976 w 808720"/>
                  <a:gd name="connsiteY1694" fmla="*/ 15753 h 1047182"/>
                  <a:gd name="connsiteX1695" fmla="*/ 544161 w 808720"/>
                  <a:gd name="connsiteY1695" fmla="*/ 15844 h 1047182"/>
                  <a:gd name="connsiteX1696" fmla="*/ 544066 w 808720"/>
                  <a:gd name="connsiteY1696" fmla="*/ 15978 h 1047182"/>
                  <a:gd name="connsiteX1697" fmla="*/ 542212 w 808720"/>
                  <a:gd name="connsiteY1697" fmla="*/ 15750 h 1047182"/>
                  <a:gd name="connsiteX1698" fmla="*/ 542378 w 808720"/>
                  <a:gd name="connsiteY1698" fmla="*/ 15958 h 1047182"/>
                  <a:gd name="connsiteX1699" fmla="*/ 542210 w 808720"/>
                  <a:gd name="connsiteY1699" fmla="*/ 15838 h 1047182"/>
                  <a:gd name="connsiteX1700" fmla="*/ 467929 w 808720"/>
                  <a:gd name="connsiteY1700" fmla="*/ 15737 h 1047182"/>
                  <a:gd name="connsiteX1701" fmla="*/ 466692 w 808720"/>
                  <a:gd name="connsiteY1701" fmla="*/ 16065 h 1047182"/>
                  <a:gd name="connsiteX1702" fmla="*/ 466525 w 808720"/>
                  <a:gd name="connsiteY1702" fmla="*/ 16097 h 1047182"/>
                  <a:gd name="connsiteX1703" fmla="*/ 467706 w 808720"/>
                  <a:gd name="connsiteY1703" fmla="*/ 15782 h 1047182"/>
                  <a:gd name="connsiteX1704" fmla="*/ 452692 w 808720"/>
                  <a:gd name="connsiteY1704" fmla="*/ 15733 h 1047182"/>
                  <a:gd name="connsiteX1705" fmla="*/ 452473 w 808720"/>
                  <a:gd name="connsiteY1705" fmla="*/ 15817 h 1047182"/>
                  <a:gd name="connsiteX1706" fmla="*/ 451185 w 808720"/>
                  <a:gd name="connsiteY1706" fmla="*/ 15965 h 1047182"/>
                  <a:gd name="connsiteX1707" fmla="*/ 388951 w 808720"/>
                  <a:gd name="connsiteY1707" fmla="*/ 15722 h 1047182"/>
                  <a:gd name="connsiteX1708" fmla="*/ 387803 w 808720"/>
                  <a:gd name="connsiteY1708" fmla="*/ 16025 h 1047182"/>
                  <a:gd name="connsiteX1709" fmla="*/ 387282 w 808720"/>
                  <a:gd name="connsiteY1709" fmla="*/ 16122 h 1047182"/>
                  <a:gd name="connsiteX1710" fmla="*/ 388288 w 808720"/>
                  <a:gd name="connsiteY1710" fmla="*/ 15838 h 1047182"/>
                  <a:gd name="connsiteX1711" fmla="*/ 388761 w 808720"/>
                  <a:gd name="connsiteY1711" fmla="*/ 15704 h 1047182"/>
                  <a:gd name="connsiteX1712" fmla="*/ 388288 w 808720"/>
                  <a:gd name="connsiteY1712" fmla="*/ 15838 h 1047182"/>
                  <a:gd name="connsiteX1713" fmla="*/ 384957 w 808720"/>
                  <a:gd name="connsiteY1713" fmla="*/ 16421 h 1047182"/>
                  <a:gd name="connsiteX1714" fmla="*/ 385641 w 808720"/>
                  <a:gd name="connsiteY1714" fmla="*/ 16139 h 1047182"/>
                  <a:gd name="connsiteX1715" fmla="*/ 389670 w 808720"/>
                  <a:gd name="connsiteY1715" fmla="*/ 15678 h 1047182"/>
                  <a:gd name="connsiteX1716" fmla="*/ 386840 w 808720"/>
                  <a:gd name="connsiteY1716" fmla="*/ 16457 h 1047182"/>
                  <a:gd name="connsiteX1717" fmla="*/ 384731 w 808720"/>
                  <a:gd name="connsiteY1717" fmla="*/ 16843 h 1047182"/>
                  <a:gd name="connsiteX1718" fmla="*/ 385063 w 808720"/>
                  <a:gd name="connsiteY1718" fmla="*/ 16749 h 1047182"/>
                  <a:gd name="connsiteX1719" fmla="*/ 387803 w 808720"/>
                  <a:gd name="connsiteY1719" fmla="*/ 16025 h 1047182"/>
                  <a:gd name="connsiteX1720" fmla="*/ 544286 w 808720"/>
                  <a:gd name="connsiteY1720" fmla="*/ 15671 h 1047182"/>
                  <a:gd name="connsiteX1721" fmla="*/ 544292 w 808720"/>
                  <a:gd name="connsiteY1721" fmla="*/ 15908 h 1047182"/>
                  <a:gd name="connsiteX1722" fmla="*/ 544161 w 808720"/>
                  <a:gd name="connsiteY1722" fmla="*/ 15844 h 1047182"/>
                  <a:gd name="connsiteX1723" fmla="*/ 538220 w 808720"/>
                  <a:gd name="connsiteY1723" fmla="*/ 15664 h 1047182"/>
                  <a:gd name="connsiteX1724" fmla="*/ 538392 w 808720"/>
                  <a:gd name="connsiteY1724" fmla="*/ 16341 h 1047182"/>
                  <a:gd name="connsiteX1725" fmla="*/ 538388 w 808720"/>
                  <a:gd name="connsiteY1725" fmla="*/ 16361 h 1047182"/>
                  <a:gd name="connsiteX1726" fmla="*/ 537799 w 808720"/>
                  <a:gd name="connsiteY1726" fmla="*/ 17694 h 1047182"/>
                  <a:gd name="connsiteX1727" fmla="*/ 537509 w 808720"/>
                  <a:gd name="connsiteY1727" fmla="*/ 17116 h 1047182"/>
                  <a:gd name="connsiteX1728" fmla="*/ 541841 w 808720"/>
                  <a:gd name="connsiteY1728" fmla="*/ 15572 h 1047182"/>
                  <a:gd name="connsiteX1729" fmla="*/ 542210 w 808720"/>
                  <a:gd name="connsiteY1729" fmla="*/ 15838 h 1047182"/>
                  <a:gd name="connsiteX1730" fmla="*/ 542175 w 808720"/>
                  <a:gd name="connsiteY1730" fmla="*/ 17826 h 1047182"/>
                  <a:gd name="connsiteX1731" fmla="*/ 541755 w 808720"/>
                  <a:gd name="connsiteY1731" fmla="*/ 16564 h 1047182"/>
                  <a:gd name="connsiteX1732" fmla="*/ 537334 w 808720"/>
                  <a:gd name="connsiteY1732" fmla="*/ 15567 h 1047182"/>
                  <a:gd name="connsiteX1733" fmla="*/ 537565 w 808720"/>
                  <a:gd name="connsiteY1733" fmla="*/ 16087 h 1047182"/>
                  <a:gd name="connsiteX1734" fmla="*/ 537263 w 808720"/>
                  <a:gd name="connsiteY1734" fmla="*/ 16427 h 1047182"/>
                  <a:gd name="connsiteX1735" fmla="*/ 393288 w 808720"/>
                  <a:gd name="connsiteY1735" fmla="*/ 15550 h 1047182"/>
                  <a:gd name="connsiteX1736" fmla="*/ 392264 w 808720"/>
                  <a:gd name="connsiteY1736" fmla="*/ 15837 h 1047182"/>
                  <a:gd name="connsiteX1737" fmla="*/ 389693 w 808720"/>
                  <a:gd name="connsiteY1737" fmla="*/ 16264 h 1047182"/>
                  <a:gd name="connsiteX1738" fmla="*/ 390673 w 808720"/>
                  <a:gd name="connsiteY1738" fmla="*/ 15997 h 1047182"/>
                  <a:gd name="connsiteX1739" fmla="*/ 520128 w 808720"/>
                  <a:gd name="connsiteY1739" fmla="*/ 15529 h 1047182"/>
                  <a:gd name="connsiteX1740" fmla="*/ 517096 w 808720"/>
                  <a:gd name="connsiteY1740" fmla="*/ 17183 h 1047182"/>
                  <a:gd name="connsiteX1741" fmla="*/ 519028 w 808720"/>
                  <a:gd name="connsiteY1741" fmla="*/ 15734 h 1047182"/>
                  <a:gd name="connsiteX1742" fmla="*/ 543511 w 808720"/>
                  <a:gd name="connsiteY1742" fmla="*/ 15524 h 1047182"/>
                  <a:gd name="connsiteX1743" fmla="*/ 543599 w 808720"/>
                  <a:gd name="connsiteY1743" fmla="*/ 15567 h 1047182"/>
                  <a:gd name="connsiteX1744" fmla="*/ 543925 w 808720"/>
                  <a:gd name="connsiteY1744" fmla="*/ 16175 h 1047182"/>
                  <a:gd name="connsiteX1745" fmla="*/ 543596 w 808720"/>
                  <a:gd name="connsiteY1745" fmla="*/ 16635 h 1047182"/>
                  <a:gd name="connsiteX1746" fmla="*/ 390192 w 808720"/>
                  <a:gd name="connsiteY1746" fmla="*/ 15505 h 1047182"/>
                  <a:gd name="connsiteX1747" fmla="*/ 388951 w 808720"/>
                  <a:gd name="connsiteY1747" fmla="*/ 15722 h 1047182"/>
                  <a:gd name="connsiteX1748" fmla="*/ 389305 w 808720"/>
                  <a:gd name="connsiteY1748" fmla="*/ 15629 h 1047182"/>
                  <a:gd name="connsiteX1749" fmla="*/ 410925 w 808720"/>
                  <a:gd name="connsiteY1749" fmla="*/ 15457 h 1047182"/>
                  <a:gd name="connsiteX1750" fmla="*/ 410552 w 808720"/>
                  <a:gd name="connsiteY1750" fmla="*/ 15563 h 1047182"/>
                  <a:gd name="connsiteX1751" fmla="*/ 403663 w 808720"/>
                  <a:gd name="connsiteY1751" fmla="*/ 16903 h 1047182"/>
                  <a:gd name="connsiteX1752" fmla="*/ 402703 w 808720"/>
                  <a:gd name="connsiteY1752" fmla="*/ 17033 h 1047182"/>
                  <a:gd name="connsiteX1753" fmla="*/ 409100 w 808720"/>
                  <a:gd name="connsiteY1753" fmla="*/ 15773 h 1047182"/>
                  <a:gd name="connsiteX1754" fmla="*/ 390486 w 808720"/>
                  <a:gd name="connsiteY1754" fmla="*/ 15453 h 1047182"/>
                  <a:gd name="connsiteX1755" fmla="*/ 390409 w 808720"/>
                  <a:gd name="connsiteY1755" fmla="*/ 15475 h 1047182"/>
                  <a:gd name="connsiteX1756" fmla="*/ 390192 w 808720"/>
                  <a:gd name="connsiteY1756" fmla="*/ 15505 h 1047182"/>
                  <a:gd name="connsiteX1757" fmla="*/ 390804 w 808720"/>
                  <a:gd name="connsiteY1757" fmla="*/ 15420 h 1047182"/>
                  <a:gd name="connsiteX1758" fmla="*/ 390359 w 808720"/>
                  <a:gd name="connsiteY1758" fmla="*/ 15550 h 1047182"/>
                  <a:gd name="connsiteX1759" fmla="*/ 389670 w 808720"/>
                  <a:gd name="connsiteY1759" fmla="*/ 15678 h 1047182"/>
                  <a:gd name="connsiteX1760" fmla="*/ 390409 w 808720"/>
                  <a:gd name="connsiteY1760" fmla="*/ 15475 h 1047182"/>
                  <a:gd name="connsiteX1761" fmla="*/ 390142 w 808720"/>
                  <a:gd name="connsiteY1761" fmla="*/ 15408 h 1047182"/>
                  <a:gd name="connsiteX1762" fmla="*/ 389305 w 808720"/>
                  <a:gd name="connsiteY1762" fmla="*/ 15629 h 1047182"/>
                  <a:gd name="connsiteX1763" fmla="*/ 388761 w 808720"/>
                  <a:gd name="connsiteY1763" fmla="*/ 15704 h 1047182"/>
                  <a:gd name="connsiteX1764" fmla="*/ 389563 w 808720"/>
                  <a:gd name="connsiteY1764" fmla="*/ 15478 h 1047182"/>
                  <a:gd name="connsiteX1765" fmla="*/ 519483 w 808720"/>
                  <a:gd name="connsiteY1765" fmla="*/ 15393 h 1047182"/>
                  <a:gd name="connsiteX1766" fmla="*/ 519028 w 808720"/>
                  <a:gd name="connsiteY1766" fmla="*/ 15734 h 1047182"/>
                  <a:gd name="connsiteX1767" fmla="*/ 517786 w 808720"/>
                  <a:gd name="connsiteY1767" fmla="*/ 15966 h 1047182"/>
                  <a:gd name="connsiteX1768" fmla="*/ 518104 w 808720"/>
                  <a:gd name="connsiteY1768" fmla="*/ 15693 h 1047182"/>
                  <a:gd name="connsiteX1769" fmla="*/ 543211 w 808720"/>
                  <a:gd name="connsiteY1769" fmla="*/ 15376 h 1047182"/>
                  <a:gd name="connsiteX1770" fmla="*/ 543404 w 808720"/>
                  <a:gd name="connsiteY1770" fmla="*/ 15472 h 1047182"/>
                  <a:gd name="connsiteX1771" fmla="*/ 543087 w 808720"/>
                  <a:gd name="connsiteY1771" fmla="*/ 16470 h 1047182"/>
                  <a:gd name="connsiteX1772" fmla="*/ 542887 w 808720"/>
                  <a:gd name="connsiteY1772" fmla="*/ 16325 h 1047182"/>
                  <a:gd name="connsiteX1773" fmla="*/ 482852 w 808720"/>
                  <a:gd name="connsiteY1773" fmla="*/ 15337 h 1047182"/>
                  <a:gd name="connsiteX1774" fmla="*/ 481697 w 808720"/>
                  <a:gd name="connsiteY1774" fmla="*/ 15862 h 1047182"/>
                  <a:gd name="connsiteX1775" fmla="*/ 476581 w 808720"/>
                  <a:gd name="connsiteY1775" fmla="*/ 16951 h 1047182"/>
                  <a:gd name="connsiteX1776" fmla="*/ 467867 w 808720"/>
                  <a:gd name="connsiteY1776" fmla="*/ 18507 h 1047182"/>
                  <a:gd name="connsiteX1777" fmla="*/ 472116 w 808720"/>
                  <a:gd name="connsiteY1777" fmla="*/ 17127 h 1047182"/>
                  <a:gd name="connsiteX1778" fmla="*/ 543457 w 808720"/>
                  <a:gd name="connsiteY1778" fmla="*/ 15304 h 1047182"/>
                  <a:gd name="connsiteX1779" fmla="*/ 543500 w 808720"/>
                  <a:gd name="connsiteY1779" fmla="*/ 15384 h 1047182"/>
                  <a:gd name="connsiteX1780" fmla="*/ 543511 w 808720"/>
                  <a:gd name="connsiteY1780" fmla="*/ 15524 h 1047182"/>
                  <a:gd name="connsiteX1781" fmla="*/ 543404 w 808720"/>
                  <a:gd name="connsiteY1781" fmla="*/ 15472 h 1047182"/>
                  <a:gd name="connsiteX1782" fmla="*/ 391345 w 808720"/>
                  <a:gd name="connsiteY1782" fmla="*/ 15261 h 1047182"/>
                  <a:gd name="connsiteX1783" fmla="*/ 390989 w 808720"/>
                  <a:gd name="connsiteY1783" fmla="*/ 15365 h 1047182"/>
                  <a:gd name="connsiteX1784" fmla="*/ 390486 w 808720"/>
                  <a:gd name="connsiteY1784" fmla="*/ 15453 h 1047182"/>
                  <a:gd name="connsiteX1785" fmla="*/ 391058 w 808720"/>
                  <a:gd name="connsiteY1785" fmla="*/ 15296 h 1047182"/>
                  <a:gd name="connsiteX1786" fmla="*/ 537360 w 808720"/>
                  <a:gd name="connsiteY1786" fmla="*/ 15255 h 1047182"/>
                  <a:gd name="connsiteX1787" fmla="*/ 537334 w 808720"/>
                  <a:gd name="connsiteY1787" fmla="*/ 15567 h 1047182"/>
                  <a:gd name="connsiteX1788" fmla="*/ 537266 w 808720"/>
                  <a:gd name="connsiteY1788" fmla="*/ 15414 h 1047182"/>
                  <a:gd name="connsiteX1789" fmla="*/ 383277 w 808720"/>
                  <a:gd name="connsiteY1789" fmla="*/ 15235 h 1047182"/>
                  <a:gd name="connsiteX1790" fmla="*/ 378149 w 808720"/>
                  <a:gd name="connsiteY1790" fmla="*/ 16867 h 1047182"/>
                  <a:gd name="connsiteX1791" fmla="*/ 378148 w 808720"/>
                  <a:gd name="connsiteY1791" fmla="*/ 16867 h 1047182"/>
                  <a:gd name="connsiteX1792" fmla="*/ 375548 w 808720"/>
                  <a:gd name="connsiteY1792" fmla="*/ 17183 h 1047182"/>
                  <a:gd name="connsiteX1793" fmla="*/ 373431 w 808720"/>
                  <a:gd name="connsiteY1793" fmla="*/ 17842 h 1047182"/>
                  <a:gd name="connsiteX1794" fmla="*/ 372258 w 808720"/>
                  <a:gd name="connsiteY1794" fmla="*/ 18006 h 1047182"/>
                  <a:gd name="connsiteX1795" fmla="*/ 367678 w 808720"/>
                  <a:gd name="connsiteY1795" fmla="*/ 19445 h 1047182"/>
                  <a:gd name="connsiteX1796" fmla="*/ 364540 w 808720"/>
                  <a:gd name="connsiteY1796" fmla="*/ 19994 h 1047182"/>
                  <a:gd name="connsiteX1797" fmla="*/ 365467 w 808720"/>
                  <a:gd name="connsiteY1797" fmla="*/ 19635 h 1047182"/>
                  <a:gd name="connsiteX1798" fmla="*/ 372954 w 808720"/>
                  <a:gd name="connsiteY1798" fmla="*/ 16737 h 1047182"/>
                  <a:gd name="connsiteX1799" fmla="*/ 373564 w 808720"/>
                  <a:gd name="connsiteY1799" fmla="*/ 16533 h 1047182"/>
                  <a:gd name="connsiteX1800" fmla="*/ 415983 w 808720"/>
                  <a:gd name="connsiteY1800" fmla="*/ 15230 h 1047182"/>
                  <a:gd name="connsiteX1801" fmla="*/ 409935 w 808720"/>
                  <a:gd name="connsiteY1801" fmla="*/ 16742 h 1047182"/>
                  <a:gd name="connsiteX1802" fmla="*/ 399132 w 808720"/>
                  <a:gd name="connsiteY1802" fmla="*/ 19034 h 1047182"/>
                  <a:gd name="connsiteX1803" fmla="*/ 397204 w 808720"/>
                  <a:gd name="connsiteY1803" fmla="*/ 19377 h 1047182"/>
                  <a:gd name="connsiteX1804" fmla="*/ 409202 w 808720"/>
                  <a:gd name="connsiteY1804" fmla="*/ 16301 h 1047182"/>
                  <a:gd name="connsiteX1805" fmla="*/ 409574 w 808720"/>
                  <a:gd name="connsiteY1805" fmla="*/ 16205 h 1047182"/>
                  <a:gd name="connsiteX1806" fmla="*/ 410857 w 808720"/>
                  <a:gd name="connsiteY1806" fmla="*/ 16031 h 1047182"/>
                  <a:gd name="connsiteX1807" fmla="*/ 414476 w 808720"/>
                  <a:gd name="connsiteY1807" fmla="*/ 15539 h 1047182"/>
                  <a:gd name="connsiteX1808" fmla="*/ 415259 w 808720"/>
                  <a:gd name="connsiteY1808" fmla="*/ 15329 h 1047182"/>
                  <a:gd name="connsiteX1809" fmla="*/ 411728 w 808720"/>
                  <a:gd name="connsiteY1809" fmla="*/ 15227 h 1047182"/>
                  <a:gd name="connsiteX1810" fmla="*/ 411403 w 808720"/>
                  <a:gd name="connsiteY1810" fmla="*/ 15320 h 1047182"/>
                  <a:gd name="connsiteX1811" fmla="*/ 409100 w 808720"/>
                  <a:gd name="connsiteY1811" fmla="*/ 15773 h 1047182"/>
                  <a:gd name="connsiteX1812" fmla="*/ 402883 w 808720"/>
                  <a:gd name="connsiteY1812" fmla="*/ 16853 h 1047182"/>
                  <a:gd name="connsiteX1813" fmla="*/ 403729 w 808720"/>
                  <a:gd name="connsiteY1813" fmla="*/ 16477 h 1047182"/>
                  <a:gd name="connsiteX1814" fmla="*/ 410386 w 808720"/>
                  <a:gd name="connsiteY1814" fmla="*/ 15373 h 1047182"/>
                  <a:gd name="connsiteX1815" fmla="*/ 395007 w 808720"/>
                  <a:gd name="connsiteY1815" fmla="*/ 15221 h 1047182"/>
                  <a:gd name="connsiteX1816" fmla="*/ 394467 w 808720"/>
                  <a:gd name="connsiteY1816" fmla="*/ 15348 h 1047182"/>
                  <a:gd name="connsiteX1817" fmla="*/ 393288 w 808720"/>
                  <a:gd name="connsiteY1817" fmla="*/ 15550 h 1047182"/>
                  <a:gd name="connsiteX1818" fmla="*/ 393616 w 808720"/>
                  <a:gd name="connsiteY1818" fmla="*/ 15458 h 1047182"/>
                  <a:gd name="connsiteX1819" fmla="*/ 520702 w 808720"/>
                  <a:gd name="connsiteY1819" fmla="*/ 15217 h 1047182"/>
                  <a:gd name="connsiteX1820" fmla="*/ 520489 w 808720"/>
                  <a:gd name="connsiteY1820" fmla="*/ 15462 h 1047182"/>
                  <a:gd name="connsiteX1821" fmla="*/ 520128 w 808720"/>
                  <a:gd name="connsiteY1821" fmla="*/ 15529 h 1047182"/>
                  <a:gd name="connsiteX1822" fmla="*/ 395280 w 808720"/>
                  <a:gd name="connsiteY1822" fmla="*/ 15210 h 1047182"/>
                  <a:gd name="connsiteX1823" fmla="*/ 393443 w 808720"/>
                  <a:gd name="connsiteY1823" fmla="*/ 15641 h 1047182"/>
                  <a:gd name="connsiteX1824" fmla="*/ 392711 w 808720"/>
                  <a:gd name="connsiteY1824" fmla="*/ 15762 h 1047182"/>
                  <a:gd name="connsiteX1825" fmla="*/ 394467 w 808720"/>
                  <a:gd name="connsiteY1825" fmla="*/ 15348 h 1047182"/>
                  <a:gd name="connsiteX1826" fmla="*/ 521849 w 808720"/>
                  <a:gd name="connsiteY1826" fmla="*/ 15209 h 1047182"/>
                  <a:gd name="connsiteX1827" fmla="*/ 519473 w 808720"/>
                  <a:gd name="connsiteY1827" fmla="*/ 16635 h 1047182"/>
                  <a:gd name="connsiteX1828" fmla="*/ 520489 w 808720"/>
                  <a:gd name="connsiteY1828" fmla="*/ 15462 h 1047182"/>
                  <a:gd name="connsiteX1829" fmla="*/ 441777 w 808720"/>
                  <a:gd name="connsiteY1829" fmla="*/ 15187 h 1047182"/>
                  <a:gd name="connsiteX1830" fmla="*/ 432295 w 808720"/>
                  <a:gd name="connsiteY1830" fmla="*/ 17184 h 1047182"/>
                  <a:gd name="connsiteX1831" fmla="*/ 441853 w 808720"/>
                  <a:gd name="connsiteY1831" fmla="*/ 15517 h 1047182"/>
                  <a:gd name="connsiteX1832" fmla="*/ 426127 w 808720"/>
                  <a:gd name="connsiteY1832" fmla="*/ 18828 h 1047182"/>
                  <a:gd name="connsiteX1833" fmla="*/ 424818 w 808720"/>
                  <a:gd name="connsiteY1833" fmla="*/ 18978 h 1047182"/>
                  <a:gd name="connsiteX1834" fmla="*/ 433059 w 808720"/>
                  <a:gd name="connsiteY1834" fmla="*/ 16442 h 1047182"/>
                  <a:gd name="connsiteX1835" fmla="*/ 397532 w 808720"/>
                  <a:gd name="connsiteY1835" fmla="*/ 15142 h 1047182"/>
                  <a:gd name="connsiteX1836" fmla="*/ 393432 w 808720"/>
                  <a:gd name="connsiteY1836" fmla="*/ 16680 h 1047182"/>
                  <a:gd name="connsiteX1837" fmla="*/ 384580 w 808720"/>
                  <a:gd name="connsiteY1837" fmla="*/ 17990 h 1047182"/>
                  <a:gd name="connsiteX1838" fmla="*/ 386393 w 808720"/>
                  <a:gd name="connsiteY1838" fmla="*/ 17482 h 1047182"/>
                  <a:gd name="connsiteX1839" fmla="*/ 437293 w 808720"/>
                  <a:gd name="connsiteY1839" fmla="*/ 15140 h 1047182"/>
                  <a:gd name="connsiteX1840" fmla="*/ 436440 w 808720"/>
                  <a:gd name="connsiteY1840" fmla="*/ 15402 h 1047182"/>
                  <a:gd name="connsiteX1841" fmla="*/ 433307 w 808720"/>
                  <a:gd name="connsiteY1841" fmla="*/ 15834 h 1047182"/>
                  <a:gd name="connsiteX1842" fmla="*/ 434319 w 808720"/>
                  <a:gd name="connsiteY1842" fmla="*/ 15581 h 1047182"/>
                  <a:gd name="connsiteX1843" fmla="*/ 521977 w 808720"/>
                  <a:gd name="connsiteY1843" fmla="*/ 15132 h 1047182"/>
                  <a:gd name="connsiteX1844" fmla="*/ 521940 w 808720"/>
                  <a:gd name="connsiteY1844" fmla="*/ 15192 h 1047182"/>
                  <a:gd name="connsiteX1845" fmla="*/ 521849 w 808720"/>
                  <a:gd name="connsiteY1845" fmla="*/ 15209 h 1047182"/>
                  <a:gd name="connsiteX1846" fmla="*/ 412980 w 808720"/>
                  <a:gd name="connsiteY1846" fmla="*/ 15091 h 1047182"/>
                  <a:gd name="connsiteX1847" fmla="*/ 412559 w 808720"/>
                  <a:gd name="connsiteY1847" fmla="*/ 15173 h 1047182"/>
                  <a:gd name="connsiteX1848" fmla="*/ 410925 w 808720"/>
                  <a:gd name="connsiteY1848" fmla="*/ 15457 h 1047182"/>
                  <a:gd name="connsiteX1849" fmla="*/ 411403 w 808720"/>
                  <a:gd name="connsiteY1849" fmla="*/ 15320 h 1047182"/>
                  <a:gd name="connsiteX1850" fmla="*/ 412055 w 808720"/>
                  <a:gd name="connsiteY1850" fmla="*/ 15192 h 1047182"/>
                  <a:gd name="connsiteX1851" fmla="*/ 520971 w 808720"/>
                  <a:gd name="connsiteY1851" fmla="*/ 15070 h 1047182"/>
                  <a:gd name="connsiteX1852" fmla="*/ 520702 w 808720"/>
                  <a:gd name="connsiteY1852" fmla="*/ 15217 h 1047182"/>
                  <a:gd name="connsiteX1853" fmla="*/ 520796 w 808720"/>
                  <a:gd name="connsiteY1853" fmla="*/ 15108 h 1047182"/>
                  <a:gd name="connsiteX1854" fmla="*/ 392979 w 808720"/>
                  <a:gd name="connsiteY1854" fmla="*/ 15063 h 1047182"/>
                  <a:gd name="connsiteX1855" fmla="*/ 391821 w 808720"/>
                  <a:gd name="connsiteY1855" fmla="*/ 15278 h 1047182"/>
                  <a:gd name="connsiteX1856" fmla="*/ 390804 w 808720"/>
                  <a:gd name="connsiteY1856" fmla="*/ 15420 h 1047182"/>
                  <a:gd name="connsiteX1857" fmla="*/ 390989 w 808720"/>
                  <a:gd name="connsiteY1857" fmla="*/ 15365 h 1047182"/>
                  <a:gd name="connsiteX1858" fmla="*/ 392132 w 808720"/>
                  <a:gd name="connsiteY1858" fmla="*/ 15166 h 1047182"/>
                  <a:gd name="connsiteX1859" fmla="*/ 377467 w 808720"/>
                  <a:gd name="connsiteY1859" fmla="*/ 14990 h 1047182"/>
                  <a:gd name="connsiteX1860" fmla="*/ 373475 w 808720"/>
                  <a:gd name="connsiteY1860" fmla="*/ 16536 h 1047182"/>
                  <a:gd name="connsiteX1861" fmla="*/ 372182 w 808720"/>
                  <a:gd name="connsiteY1861" fmla="*/ 16711 h 1047182"/>
                  <a:gd name="connsiteX1862" fmla="*/ 477957 w 808720"/>
                  <a:gd name="connsiteY1862" fmla="*/ 14958 h 1047182"/>
                  <a:gd name="connsiteX1863" fmla="*/ 476157 w 808720"/>
                  <a:gd name="connsiteY1863" fmla="*/ 15813 h 1047182"/>
                  <a:gd name="connsiteX1864" fmla="*/ 475283 w 808720"/>
                  <a:gd name="connsiteY1864" fmla="*/ 16097 h 1047182"/>
                  <a:gd name="connsiteX1865" fmla="*/ 469984 w 808720"/>
                  <a:gd name="connsiteY1865" fmla="*/ 17106 h 1047182"/>
                  <a:gd name="connsiteX1866" fmla="*/ 470498 w 808720"/>
                  <a:gd name="connsiteY1866" fmla="*/ 16939 h 1047182"/>
                  <a:gd name="connsiteX1867" fmla="*/ 565105 w 808720"/>
                  <a:gd name="connsiteY1867" fmla="*/ 14931 h 1047182"/>
                  <a:gd name="connsiteX1868" fmla="*/ 574849 w 808720"/>
                  <a:gd name="connsiteY1868" fmla="*/ 25956 h 1047182"/>
                  <a:gd name="connsiteX1869" fmla="*/ 563522 w 808720"/>
                  <a:gd name="connsiteY1869" fmla="*/ 15635 h 1047182"/>
                  <a:gd name="connsiteX1870" fmla="*/ 414611 w 808720"/>
                  <a:gd name="connsiteY1870" fmla="*/ 14913 h 1047182"/>
                  <a:gd name="connsiteX1871" fmla="*/ 410955 w 808720"/>
                  <a:gd name="connsiteY1871" fmla="*/ 15851 h 1047182"/>
                  <a:gd name="connsiteX1872" fmla="*/ 409637 w 808720"/>
                  <a:gd name="connsiteY1872" fmla="*/ 16092 h 1047182"/>
                  <a:gd name="connsiteX1873" fmla="*/ 407855 w 808720"/>
                  <a:gd name="connsiteY1873" fmla="*/ 16334 h 1047182"/>
                  <a:gd name="connsiteX1874" fmla="*/ 410552 w 808720"/>
                  <a:gd name="connsiteY1874" fmla="*/ 15563 h 1047182"/>
                  <a:gd name="connsiteX1875" fmla="*/ 412559 w 808720"/>
                  <a:gd name="connsiteY1875" fmla="*/ 15173 h 1047182"/>
                  <a:gd name="connsiteX1876" fmla="*/ 413115 w 808720"/>
                  <a:gd name="connsiteY1876" fmla="*/ 15076 h 1047182"/>
                  <a:gd name="connsiteX1877" fmla="*/ 478181 w 808720"/>
                  <a:gd name="connsiteY1877" fmla="*/ 14898 h 1047182"/>
                  <a:gd name="connsiteX1878" fmla="*/ 477957 w 808720"/>
                  <a:gd name="connsiteY1878" fmla="*/ 14958 h 1047182"/>
                  <a:gd name="connsiteX1879" fmla="*/ 478024 w 808720"/>
                  <a:gd name="connsiteY1879" fmla="*/ 14926 h 1047182"/>
                  <a:gd name="connsiteX1880" fmla="*/ 562700 w 808720"/>
                  <a:gd name="connsiteY1880" fmla="*/ 14887 h 1047182"/>
                  <a:gd name="connsiteX1881" fmla="*/ 563522 w 808720"/>
                  <a:gd name="connsiteY1881" fmla="*/ 15635 h 1047182"/>
                  <a:gd name="connsiteX1882" fmla="*/ 556755 w 808720"/>
                  <a:gd name="connsiteY1882" fmla="*/ 18646 h 1047182"/>
                  <a:gd name="connsiteX1883" fmla="*/ 555248 w 808720"/>
                  <a:gd name="connsiteY1883" fmla="*/ 16636 h 1047182"/>
                  <a:gd name="connsiteX1884" fmla="*/ 398826 w 808720"/>
                  <a:gd name="connsiteY1884" fmla="*/ 14870 h 1047182"/>
                  <a:gd name="connsiteX1885" fmla="*/ 397532 w 808720"/>
                  <a:gd name="connsiteY1885" fmla="*/ 15142 h 1047182"/>
                  <a:gd name="connsiteX1886" fmla="*/ 397857 w 808720"/>
                  <a:gd name="connsiteY1886" fmla="*/ 15020 h 1047182"/>
                  <a:gd name="connsiteX1887" fmla="*/ 394879 w 808720"/>
                  <a:gd name="connsiteY1887" fmla="*/ 14851 h 1047182"/>
                  <a:gd name="connsiteX1888" fmla="*/ 393378 w 808720"/>
                  <a:gd name="connsiteY1888" fmla="*/ 15260 h 1047182"/>
                  <a:gd name="connsiteX1889" fmla="*/ 387961 w 808720"/>
                  <a:gd name="connsiteY1889" fmla="*/ 16252 h 1047182"/>
                  <a:gd name="connsiteX1890" fmla="*/ 390359 w 808720"/>
                  <a:gd name="connsiteY1890" fmla="*/ 15550 h 1047182"/>
                  <a:gd name="connsiteX1891" fmla="*/ 391821 w 808720"/>
                  <a:gd name="connsiteY1891" fmla="*/ 15278 h 1047182"/>
                  <a:gd name="connsiteX1892" fmla="*/ 543606 w 808720"/>
                  <a:gd name="connsiteY1892" fmla="*/ 14834 h 1047182"/>
                  <a:gd name="connsiteX1893" fmla="*/ 543976 w 808720"/>
                  <a:gd name="connsiteY1893" fmla="*/ 15753 h 1047182"/>
                  <a:gd name="connsiteX1894" fmla="*/ 543599 w 808720"/>
                  <a:gd name="connsiteY1894" fmla="*/ 15567 h 1047182"/>
                  <a:gd name="connsiteX1895" fmla="*/ 543500 w 808720"/>
                  <a:gd name="connsiteY1895" fmla="*/ 15384 h 1047182"/>
                  <a:gd name="connsiteX1896" fmla="*/ 543487 w 808720"/>
                  <a:gd name="connsiteY1896" fmla="*/ 15210 h 1047182"/>
                  <a:gd name="connsiteX1897" fmla="*/ 398392 w 808720"/>
                  <a:gd name="connsiteY1897" fmla="*/ 14819 h 1047182"/>
                  <a:gd name="connsiteX1898" fmla="*/ 397857 w 808720"/>
                  <a:gd name="connsiteY1898" fmla="*/ 15020 h 1047182"/>
                  <a:gd name="connsiteX1899" fmla="*/ 392666 w 808720"/>
                  <a:gd name="connsiteY1899" fmla="*/ 15823 h 1047182"/>
                  <a:gd name="connsiteX1900" fmla="*/ 393443 w 808720"/>
                  <a:gd name="connsiteY1900" fmla="*/ 15641 h 1047182"/>
                  <a:gd name="connsiteX1901" fmla="*/ 394110 w 808720"/>
                  <a:gd name="connsiteY1901" fmla="*/ 14819 h 1047182"/>
                  <a:gd name="connsiteX1902" fmla="*/ 392132 w 808720"/>
                  <a:gd name="connsiteY1902" fmla="*/ 15166 h 1047182"/>
                  <a:gd name="connsiteX1903" fmla="*/ 391345 w 808720"/>
                  <a:gd name="connsiteY1903" fmla="*/ 15261 h 1047182"/>
                  <a:gd name="connsiteX1904" fmla="*/ 391551 w 808720"/>
                  <a:gd name="connsiteY1904" fmla="*/ 15201 h 1047182"/>
                  <a:gd name="connsiteX1905" fmla="*/ 393477 w 808720"/>
                  <a:gd name="connsiteY1905" fmla="*/ 14878 h 1047182"/>
                  <a:gd name="connsiteX1906" fmla="*/ 413236 w 808720"/>
                  <a:gd name="connsiteY1906" fmla="*/ 14796 h 1047182"/>
                  <a:gd name="connsiteX1907" fmla="*/ 412366 w 808720"/>
                  <a:gd name="connsiteY1907" fmla="*/ 15045 h 1047182"/>
                  <a:gd name="connsiteX1908" fmla="*/ 410386 w 808720"/>
                  <a:gd name="connsiteY1908" fmla="*/ 15373 h 1047182"/>
                  <a:gd name="connsiteX1909" fmla="*/ 406858 w 808720"/>
                  <a:gd name="connsiteY1909" fmla="*/ 15757 h 1047182"/>
                  <a:gd name="connsiteX1910" fmla="*/ 541913 w 808720"/>
                  <a:gd name="connsiteY1910" fmla="*/ 14738 h 1047182"/>
                  <a:gd name="connsiteX1911" fmla="*/ 542170 w 808720"/>
                  <a:gd name="connsiteY1911" fmla="*/ 14864 h 1047182"/>
                  <a:gd name="connsiteX1912" fmla="*/ 542226 w 808720"/>
                  <a:gd name="connsiteY1912" fmla="*/ 14990 h 1047182"/>
                  <a:gd name="connsiteX1913" fmla="*/ 542212 w 808720"/>
                  <a:gd name="connsiteY1913" fmla="*/ 15750 h 1047182"/>
                  <a:gd name="connsiteX1914" fmla="*/ 541864 w 808720"/>
                  <a:gd name="connsiteY1914" fmla="*/ 15312 h 1047182"/>
                  <a:gd name="connsiteX1915" fmla="*/ 441450 w 808720"/>
                  <a:gd name="connsiteY1915" fmla="*/ 14711 h 1047182"/>
                  <a:gd name="connsiteX1916" fmla="*/ 438874 w 808720"/>
                  <a:gd name="connsiteY1916" fmla="*/ 15539 h 1047182"/>
                  <a:gd name="connsiteX1917" fmla="*/ 434457 w 808720"/>
                  <a:gd name="connsiteY1917" fmla="*/ 16012 h 1047182"/>
                  <a:gd name="connsiteX1918" fmla="*/ 436440 w 808720"/>
                  <a:gd name="connsiteY1918" fmla="*/ 15402 h 1047182"/>
                  <a:gd name="connsiteX1919" fmla="*/ 540627 w 808720"/>
                  <a:gd name="connsiteY1919" fmla="*/ 14697 h 1047182"/>
                  <a:gd name="connsiteX1920" fmla="*/ 541294 w 808720"/>
                  <a:gd name="connsiteY1920" fmla="*/ 15177 h 1047182"/>
                  <a:gd name="connsiteX1921" fmla="*/ 541755 w 808720"/>
                  <a:gd name="connsiteY1921" fmla="*/ 16564 h 1047182"/>
                  <a:gd name="connsiteX1922" fmla="*/ 541678 w 808720"/>
                  <a:gd name="connsiteY1922" fmla="*/ 17458 h 1047182"/>
                  <a:gd name="connsiteX1923" fmla="*/ 541398 w 808720"/>
                  <a:gd name="connsiteY1923" fmla="*/ 18333 h 1047182"/>
                  <a:gd name="connsiteX1924" fmla="*/ 395457 w 808720"/>
                  <a:gd name="connsiteY1924" fmla="*/ 14694 h 1047182"/>
                  <a:gd name="connsiteX1925" fmla="*/ 395013 w 808720"/>
                  <a:gd name="connsiteY1925" fmla="*/ 14815 h 1047182"/>
                  <a:gd name="connsiteX1926" fmla="*/ 392979 w 808720"/>
                  <a:gd name="connsiteY1926" fmla="*/ 15063 h 1047182"/>
                  <a:gd name="connsiteX1927" fmla="*/ 394461 w 808720"/>
                  <a:gd name="connsiteY1927" fmla="*/ 14786 h 1047182"/>
                  <a:gd name="connsiteX1928" fmla="*/ 396016 w 808720"/>
                  <a:gd name="connsiteY1928" fmla="*/ 14693 h 1047182"/>
                  <a:gd name="connsiteX1929" fmla="*/ 394879 w 808720"/>
                  <a:gd name="connsiteY1929" fmla="*/ 14851 h 1047182"/>
                  <a:gd name="connsiteX1930" fmla="*/ 395013 w 808720"/>
                  <a:gd name="connsiteY1930" fmla="*/ 14815 h 1047182"/>
                  <a:gd name="connsiteX1931" fmla="*/ 522711 w 808720"/>
                  <a:gd name="connsiteY1931" fmla="*/ 14692 h 1047182"/>
                  <a:gd name="connsiteX1932" fmla="*/ 521977 w 808720"/>
                  <a:gd name="connsiteY1932" fmla="*/ 15132 h 1047182"/>
                  <a:gd name="connsiteX1933" fmla="*/ 522176 w 808720"/>
                  <a:gd name="connsiteY1933" fmla="*/ 14808 h 1047182"/>
                  <a:gd name="connsiteX1934" fmla="*/ 437877 w 808720"/>
                  <a:gd name="connsiteY1934" fmla="*/ 14691 h 1047182"/>
                  <a:gd name="connsiteX1935" fmla="*/ 434319 w 808720"/>
                  <a:gd name="connsiteY1935" fmla="*/ 15581 h 1047182"/>
                  <a:gd name="connsiteX1936" fmla="*/ 427638 w 808720"/>
                  <a:gd name="connsiteY1936" fmla="*/ 16573 h 1047182"/>
                  <a:gd name="connsiteX1937" fmla="*/ 428506 w 808720"/>
                  <a:gd name="connsiteY1937" fmla="*/ 16187 h 1047182"/>
                  <a:gd name="connsiteX1938" fmla="*/ 433198 w 808720"/>
                  <a:gd name="connsiteY1938" fmla="*/ 15248 h 1047182"/>
                  <a:gd name="connsiteX1939" fmla="*/ 543446 w 808720"/>
                  <a:gd name="connsiteY1939" fmla="*/ 14686 h 1047182"/>
                  <a:gd name="connsiteX1940" fmla="*/ 543487 w 808720"/>
                  <a:gd name="connsiteY1940" fmla="*/ 15210 h 1047182"/>
                  <a:gd name="connsiteX1941" fmla="*/ 543457 w 808720"/>
                  <a:gd name="connsiteY1941" fmla="*/ 15304 h 1047182"/>
                  <a:gd name="connsiteX1942" fmla="*/ 543322 w 808720"/>
                  <a:gd name="connsiteY1942" fmla="*/ 15051 h 1047182"/>
                  <a:gd name="connsiteX1943" fmla="*/ 471966 w 808720"/>
                  <a:gd name="connsiteY1943" fmla="*/ 14646 h 1047182"/>
                  <a:gd name="connsiteX1944" fmla="*/ 471771 w 808720"/>
                  <a:gd name="connsiteY1944" fmla="*/ 14716 h 1047182"/>
                  <a:gd name="connsiteX1945" fmla="*/ 471176 w 808720"/>
                  <a:gd name="connsiteY1945" fmla="*/ 14874 h 1047182"/>
                  <a:gd name="connsiteX1946" fmla="*/ 471010 w 808720"/>
                  <a:gd name="connsiteY1946" fmla="*/ 14901 h 1047182"/>
                  <a:gd name="connsiteX1947" fmla="*/ 524922 w 808720"/>
                  <a:gd name="connsiteY1947" fmla="*/ 14604 h 1047182"/>
                  <a:gd name="connsiteX1948" fmla="*/ 524899 w 808720"/>
                  <a:gd name="connsiteY1948" fmla="*/ 14641 h 1047182"/>
                  <a:gd name="connsiteX1949" fmla="*/ 524864 w 808720"/>
                  <a:gd name="connsiteY1949" fmla="*/ 14647 h 1047182"/>
                  <a:gd name="connsiteX1950" fmla="*/ 415115 w 808720"/>
                  <a:gd name="connsiteY1950" fmla="*/ 14589 h 1047182"/>
                  <a:gd name="connsiteX1951" fmla="*/ 412055 w 808720"/>
                  <a:gd name="connsiteY1951" fmla="*/ 15192 h 1047182"/>
                  <a:gd name="connsiteX1952" fmla="*/ 411728 w 808720"/>
                  <a:gd name="connsiteY1952" fmla="*/ 15227 h 1047182"/>
                  <a:gd name="connsiteX1953" fmla="*/ 412366 w 808720"/>
                  <a:gd name="connsiteY1953" fmla="*/ 15045 h 1047182"/>
                  <a:gd name="connsiteX1954" fmla="*/ 538791 w 808720"/>
                  <a:gd name="connsiteY1954" fmla="*/ 14519 h 1047182"/>
                  <a:gd name="connsiteX1955" fmla="*/ 539484 w 808720"/>
                  <a:gd name="connsiteY1955" fmla="*/ 14990 h 1047182"/>
                  <a:gd name="connsiteX1956" fmla="*/ 539011 w 808720"/>
                  <a:gd name="connsiteY1956" fmla="*/ 18776 h 1047182"/>
                  <a:gd name="connsiteX1957" fmla="*/ 538392 w 808720"/>
                  <a:gd name="connsiteY1957" fmla="*/ 16341 h 1047182"/>
                  <a:gd name="connsiteX1958" fmla="*/ 388356 w 808720"/>
                  <a:gd name="connsiteY1958" fmla="*/ 14518 h 1047182"/>
                  <a:gd name="connsiteX1959" fmla="*/ 383563 w 808720"/>
                  <a:gd name="connsiteY1959" fmla="*/ 15168 h 1047182"/>
                  <a:gd name="connsiteX1960" fmla="*/ 383434 w 808720"/>
                  <a:gd name="connsiteY1960" fmla="*/ 15185 h 1047182"/>
                  <a:gd name="connsiteX1961" fmla="*/ 373612 w 808720"/>
                  <a:gd name="connsiteY1961" fmla="*/ 16517 h 1047182"/>
                  <a:gd name="connsiteX1962" fmla="*/ 375205 w 808720"/>
                  <a:gd name="connsiteY1962" fmla="*/ 15984 h 1047182"/>
                  <a:gd name="connsiteX1963" fmla="*/ 384008 w 808720"/>
                  <a:gd name="connsiteY1963" fmla="*/ 15002 h 1047182"/>
                  <a:gd name="connsiteX1964" fmla="*/ 384015 w 808720"/>
                  <a:gd name="connsiteY1964" fmla="*/ 15002 h 1047182"/>
                  <a:gd name="connsiteX1965" fmla="*/ 418309 w 808720"/>
                  <a:gd name="connsiteY1965" fmla="*/ 14511 h 1047182"/>
                  <a:gd name="connsiteX1966" fmla="*/ 415411 w 808720"/>
                  <a:gd name="connsiteY1966" fmla="*/ 15288 h 1047182"/>
                  <a:gd name="connsiteX1967" fmla="*/ 415259 w 808720"/>
                  <a:gd name="connsiteY1967" fmla="*/ 15329 h 1047182"/>
                  <a:gd name="connsiteX1968" fmla="*/ 414676 w 808720"/>
                  <a:gd name="connsiteY1968" fmla="*/ 15408 h 1047182"/>
                  <a:gd name="connsiteX1969" fmla="*/ 410441 w 808720"/>
                  <a:gd name="connsiteY1969" fmla="*/ 15983 h 1047182"/>
                  <a:gd name="connsiteX1970" fmla="*/ 410955 w 808720"/>
                  <a:gd name="connsiteY1970" fmla="*/ 15851 h 1047182"/>
                  <a:gd name="connsiteX1971" fmla="*/ 418252 w 808720"/>
                  <a:gd name="connsiteY1971" fmla="*/ 14517 h 1047182"/>
                  <a:gd name="connsiteX1972" fmla="*/ 432295 w 808720"/>
                  <a:gd name="connsiteY1972" fmla="*/ 14503 h 1047182"/>
                  <a:gd name="connsiteX1973" fmla="*/ 431106 w 808720"/>
                  <a:gd name="connsiteY1973" fmla="*/ 15031 h 1047182"/>
                  <a:gd name="connsiteX1974" fmla="*/ 419811 w 808720"/>
                  <a:gd name="connsiteY1974" fmla="*/ 16518 h 1047182"/>
                  <a:gd name="connsiteX1975" fmla="*/ 422196 w 808720"/>
                  <a:gd name="connsiteY1975" fmla="*/ 15964 h 1047182"/>
                  <a:gd name="connsiteX1976" fmla="*/ 428627 w 808720"/>
                  <a:gd name="connsiteY1976" fmla="*/ 14911 h 1047182"/>
                  <a:gd name="connsiteX1977" fmla="*/ 397519 w 808720"/>
                  <a:gd name="connsiteY1977" fmla="*/ 14502 h 1047182"/>
                  <a:gd name="connsiteX1978" fmla="*/ 397391 w 808720"/>
                  <a:gd name="connsiteY1978" fmla="*/ 14525 h 1047182"/>
                  <a:gd name="connsiteX1979" fmla="*/ 396016 w 808720"/>
                  <a:gd name="connsiteY1979" fmla="*/ 14693 h 1047182"/>
                  <a:gd name="connsiteX1980" fmla="*/ 397113 w 808720"/>
                  <a:gd name="connsiteY1980" fmla="*/ 14540 h 1047182"/>
                  <a:gd name="connsiteX1981" fmla="*/ 399246 w 808720"/>
                  <a:gd name="connsiteY1981" fmla="*/ 14499 h 1047182"/>
                  <a:gd name="connsiteX1982" fmla="*/ 399085 w 808720"/>
                  <a:gd name="connsiteY1982" fmla="*/ 14559 h 1047182"/>
                  <a:gd name="connsiteX1983" fmla="*/ 395280 w 808720"/>
                  <a:gd name="connsiteY1983" fmla="*/ 15210 h 1047182"/>
                  <a:gd name="connsiteX1984" fmla="*/ 395821 w 808720"/>
                  <a:gd name="connsiteY1984" fmla="*/ 15082 h 1047182"/>
                  <a:gd name="connsiteX1985" fmla="*/ 408185 w 808720"/>
                  <a:gd name="connsiteY1985" fmla="*/ 14496 h 1047182"/>
                  <a:gd name="connsiteX1986" fmla="*/ 406783 w 808720"/>
                  <a:gd name="connsiteY1986" fmla="*/ 15119 h 1047182"/>
                  <a:gd name="connsiteX1987" fmla="*/ 398877 w 808720"/>
                  <a:gd name="connsiteY1987" fmla="*/ 16232 h 1047182"/>
                  <a:gd name="connsiteX1988" fmla="*/ 401634 w 808720"/>
                  <a:gd name="connsiteY1988" fmla="*/ 15466 h 1047182"/>
                  <a:gd name="connsiteX1989" fmla="*/ 446725 w 808720"/>
                  <a:gd name="connsiteY1989" fmla="*/ 14492 h 1047182"/>
                  <a:gd name="connsiteX1990" fmla="*/ 446331 w 808720"/>
                  <a:gd name="connsiteY1990" fmla="*/ 14737 h 1047182"/>
                  <a:gd name="connsiteX1991" fmla="*/ 441853 w 808720"/>
                  <a:gd name="connsiteY1991" fmla="*/ 15517 h 1047182"/>
                  <a:gd name="connsiteX1992" fmla="*/ 538800 w 808720"/>
                  <a:gd name="connsiteY1992" fmla="*/ 14480 h 1047182"/>
                  <a:gd name="connsiteX1993" fmla="*/ 538791 w 808720"/>
                  <a:gd name="connsiteY1993" fmla="*/ 14519 h 1047182"/>
                  <a:gd name="connsiteX1994" fmla="*/ 538783 w 808720"/>
                  <a:gd name="connsiteY1994" fmla="*/ 14513 h 1047182"/>
                  <a:gd name="connsiteX1995" fmla="*/ 515242 w 808720"/>
                  <a:gd name="connsiteY1995" fmla="*/ 14446 h 1047182"/>
                  <a:gd name="connsiteX1996" fmla="*/ 513167 w 808720"/>
                  <a:gd name="connsiteY1996" fmla="*/ 15813 h 1047182"/>
                  <a:gd name="connsiteX1997" fmla="*/ 508871 w 808720"/>
                  <a:gd name="connsiteY1997" fmla="*/ 17732 h 1047182"/>
                  <a:gd name="connsiteX1998" fmla="*/ 513325 w 808720"/>
                  <a:gd name="connsiteY1998" fmla="*/ 15060 h 1047182"/>
                  <a:gd name="connsiteX1999" fmla="*/ 514537 w 808720"/>
                  <a:gd name="connsiteY1999" fmla="*/ 14716 h 1047182"/>
                  <a:gd name="connsiteX2000" fmla="*/ 446976 w 808720"/>
                  <a:gd name="connsiteY2000" fmla="*/ 14439 h 1047182"/>
                  <a:gd name="connsiteX2001" fmla="*/ 446725 w 808720"/>
                  <a:gd name="connsiteY2001" fmla="*/ 14492 h 1047182"/>
                  <a:gd name="connsiteX2002" fmla="*/ 446760 w 808720"/>
                  <a:gd name="connsiteY2002" fmla="*/ 14470 h 1047182"/>
                  <a:gd name="connsiteX2003" fmla="*/ 398406 w 808720"/>
                  <a:gd name="connsiteY2003" fmla="*/ 14419 h 1047182"/>
                  <a:gd name="connsiteX2004" fmla="*/ 397858 w 808720"/>
                  <a:gd name="connsiteY2004" fmla="*/ 14549 h 1047182"/>
                  <a:gd name="connsiteX2005" fmla="*/ 395286 w 808720"/>
                  <a:gd name="connsiteY2005" fmla="*/ 14990 h 1047182"/>
                  <a:gd name="connsiteX2006" fmla="*/ 393616 w 808720"/>
                  <a:gd name="connsiteY2006" fmla="*/ 15458 h 1047182"/>
                  <a:gd name="connsiteX2007" fmla="*/ 391040 w 808720"/>
                  <a:gd name="connsiteY2007" fmla="*/ 15897 h 1047182"/>
                  <a:gd name="connsiteX2008" fmla="*/ 393378 w 808720"/>
                  <a:gd name="connsiteY2008" fmla="*/ 15260 h 1047182"/>
                  <a:gd name="connsiteX2009" fmla="*/ 397391 w 808720"/>
                  <a:gd name="connsiteY2009" fmla="*/ 14525 h 1047182"/>
                  <a:gd name="connsiteX2010" fmla="*/ 397793 w 808720"/>
                  <a:gd name="connsiteY2010" fmla="*/ 14477 h 1047182"/>
                  <a:gd name="connsiteX2011" fmla="*/ 564740 w 808720"/>
                  <a:gd name="connsiteY2011" fmla="*/ 14408 h 1047182"/>
                  <a:gd name="connsiteX2012" fmla="*/ 565518 w 808720"/>
                  <a:gd name="connsiteY2012" fmla="*/ 14747 h 1047182"/>
                  <a:gd name="connsiteX2013" fmla="*/ 565105 w 808720"/>
                  <a:gd name="connsiteY2013" fmla="*/ 14931 h 1047182"/>
                  <a:gd name="connsiteX2014" fmla="*/ 564660 w 808720"/>
                  <a:gd name="connsiteY2014" fmla="*/ 14427 h 1047182"/>
                  <a:gd name="connsiteX2015" fmla="*/ 566282 w 808720"/>
                  <a:gd name="connsiteY2015" fmla="*/ 14408 h 1047182"/>
                  <a:gd name="connsiteX2016" fmla="*/ 571605 w 808720"/>
                  <a:gd name="connsiteY2016" fmla="*/ 17400 h 1047182"/>
                  <a:gd name="connsiteX2017" fmla="*/ 565518 w 808720"/>
                  <a:gd name="connsiteY2017" fmla="*/ 14747 h 1047182"/>
                  <a:gd name="connsiteX2018" fmla="*/ 464866 w 808720"/>
                  <a:gd name="connsiteY2018" fmla="*/ 14401 h 1047182"/>
                  <a:gd name="connsiteX2019" fmla="*/ 449840 w 808720"/>
                  <a:gd name="connsiteY2019" fmla="*/ 17184 h 1047182"/>
                  <a:gd name="connsiteX2020" fmla="*/ 458644 w 808720"/>
                  <a:gd name="connsiteY2020" fmla="*/ 15112 h 1047182"/>
                  <a:gd name="connsiteX2021" fmla="*/ 398732 w 808720"/>
                  <a:gd name="connsiteY2021" fmla="*/ 14399 h 1047182"/>
                  <a:gd name="connsiteX2022" fmla="*/ 395821 w 808720"/>
                  <a:gd name="connsiteY2022" fmla="*/ 15082 h 1047182"/>
                  <a:gd name="connsiteX2023" fmla="*/ 395007 w 808720"/>
                  <a:gd name="connsiteY2023" fmla="*/ 15221 h 1047182"/>
                  <a:gd name="connsiteX2024" fmla="*/ 397858 w 808720"/>
                  <a:gd name="connsiteY2024" fmla="*/ 14549 h 1047182"/>
                  <a:gd name="connsiteX2025" fmla="*/ 398854 w 808720"/>
                  <a:gd name="connsiteY2025" fmla="*/ 14378 h 1047182"/>
                  <a:gd name="connsiteX2026" fmla="*/ 398732 w 808720"/>
                  <a:gd name="connsiteY2026" fmla="*/ 14399 h 1047182"/>
                  <a:gd name="connsiteX2027" fmla="*/ 398800 w 808720"/>
                  <a:gd name="connsiteY2027" fmla="*/ 14383 h 1047182"/>
                  <a:gd name="connsiteX2028" fmla="*/ 543423 w 808720"/>
                  <a:gd name="connsiteY2028" fmla="*/ 14378 h 1047182"/>
                  <a:gd name="connsiteX2029" fmla="*/ 543492 w 808720"/>
                  <a:gd name="connsiteY2029" fmla="*/ 14551 h 1047182"/>
                  <a:gd name="connsiteX2030" fmla="*/ 543446 w 808720"/>
                  <a:gd name="connsiteY2030" fmla="*/ 14686 h 1047182"/>
                  <a:gd name="connsiteX2031" fmla="*/ 474375 w 808720"/>
                  <a:gd name="connsiteY2031" fmla="*/ 14358 h 1047182"/>
                  <a:gd name="connsiteX2032" fmla="*/ 473714 w 808720"/>
                  <a:gd name="connsiteY2032" fmla="*/ 14562 h 1047182"/>
                  <a:gd name="connsiteX2033" fmla="*/ 467929 w 808720"/>
                  <a:gd name="connsiteY2033" fmla="*/ 15737 h 1047182"/>
                  <a:gd name="connsiteX2034" fmla="*/ 471176 w 808720"/>
                  <a:gd name="connsiteY2034" fmla="*/ 14874 h 1047182"/>
                  <a:gd name="connsiteX2035" fmla="*/ 416865 w 808720"/>
                  <a:gd name="connsiteY2035" fmla="*/ 14335 h 1047182"/>
                  <a:gd name="connsiteX2036" fmla="*/ 415782 w 808720"/>
                  <a:gd name="connsiteY2036" fmla="*/ 14613 h 1047182"/>
                  <a:gd name="connsiteX2037" fmla="*/ 413115 w 808720"/>
                  <a:gd name="connsiteY2037" fmla="*/ 15076 h 1047182"/>
                  <a:gd name="connsiteX2038" fmla="*/ 412980 w 808720"/>
                  <a:gd name="connsiteY2038" fmla="*/ 15091 h 1047182"/>
                  <a:gd name="connsiteX2039" fmla="*/ 399055 w 808720"/>
                  <a:gd name="connsiteY2039" fmla="*/ 14323 h 1047182"/>
                  <a:gd name="connsiteX2040" fmla="*/ 398800 w 808720"/>
                  <a:gd name="connsiteY2040" fmla="*/ 14383 h 1047182"/>
                  <a:gd name="connsiteX2041" fmla="*/ 398406 w 808720"/>
                  <a:gd name="connsiteY2041" fmla="*/ 14419 h 1047182"/>
                  <a:gd name="connsiteX2042" fmla="*/ 398560 w 808720"/>
                  <a:gd name="connsiteY2042" fmla="*/ 14383 h 1047182"/>
                  <a:gd name="connsiteX2043" fmla="*/ 488978 w 808720"/>
                  <a:gd name="connsiteY2043" fmla="*/ 14316 h 1047182"/>
                  <a:gd name="connsiteX2044" fmla="*/ 481339 w 808720"/>
                  <a:gd name="connsiteY2044" fmla="*/ 16025 h 1047182"/>
                  <a:gd name="connsiteX2045" fmla="*/ 481697 w 808720"/>
                  <a:gd name="connsiteY2045" fmla="*/ 15862 h 1047182"/>
                  <a:gd name="connsiteX2046" fmla="*/ 488875 w 808720"/>
                  <a:gd name="connsiteY2046" fmla="*/ 14333 h 1047182"/>
                  <a:gd name="connsiteX2047" fmla="*/ 547717 w 808720"/>
                  <a:gd name="connsiteY2047" fmla="*/ 14309 h 1047182"/>
                  <a:gd name="connsiteX2048" fmla="*/ 548024 w 808720"/>
                  <a:gd name="connsiteY2048" fmla="*/ 14646 h 1047182"/>
                  <a:gd name="connsiteX2049" fmla="*/ 548538 w 808720"/>
                  <a:gd name="connsiteY2049" fmla="*/ 15210 h 1047182"/>
                  <a:gd name="connsiteX2050" fmla="*/ 548805 w 808720"/>
                  <a:gd name="connsiteY2050" fmla="*/ 23763 h 1047182"/>
                  <a:gd name="connsiteX2051" fmla="*/ 548852 w 808720"/>
                  <a:gd name="connsiteY2051" fmla="*/ 23977 h 1047182"/>
                  <a:gd name="connsiteX2052" fmla="*/ 547709 w 808720"/>
                  <a:gd name="connsiteY2052" fmla="*/ 21570 h 1047182"/>
                  <a:gd name="connsiteX2053" fmla="*/ 546441 w 808720"/>
                  <a:gd name="connsiteY2053" fmla="*/ 15881 h 1047182"/>
                  <a:gd name="connsiteX2054" fmla="*/ 397070 w 808720"/>
                  <a:gd name="connsiteY2054" fmla="*/ 14301 h 1047182"/>
                  <a:gd name="connsiteX2055" fmla="*/ 394461 w 808720"/>
                  <a:gd name="connsiteY2055" fmla="*/ 14786 h 1047182"/>
                  <a:gd name="connsiteX2056" fmla="*/ 394110 w 808720"/>
                  <a:gd name="connsiteY2056" fmla="*/ 14819 h 1047182"/>
                  <a:gd name="connsiteX2057" fmla="*/ 540998 w 808720"/>
                  <a:gd name="connsiteY2057" fmla="*/ 14288 h 1047182"/>
                  <a:gd name="connsiteX2058" fmla="*/ 541083 w 808720"/>
                  <a:gd name="connsiteY2058" fmla="*/ 14330 h 1047182"/>
                  <a:gd name="connsiteX2059" fmla="*/ 541864 w 808720"/>
                  <a:gd name="connsiteY2059" fmla="*/ 15312 h 1047182"/>
                  <a:gd name="connsiteX2060" fmla="*/ 541841 w 808720"/>
                  <a:gd name="connsiteY2060" fmla="*/ 15572 h 1047182"/>
                  <a:gd name="connsiteX2061" fmla="*/ 541294 w 808720"/>
                  <a:gd name="connsiteY2061" fmla="*/ 15177 h 1047182"/>
                  <a:gd name="connsiteX2062" fmla="*/ 399030 w 808720"/>
                  <a:gd name="connsiteY2062" fmla="*/ 14273 h 1047182"/>
                  <a:gd name="connsiteX2063" fmla="*/ 398560 w 808720"/>
                  <a:gd name="connsiteY2063" fmla="*/ 14383 h 1047182"/>
                  <a:gd name="connsiteX2064" fmla="*/ 397793 w 808720"/>
                  <a:gd name="connsiteY2064" fmla="*/ 14477 h 1047182"/>
                  <a:gd name="connsiteX2065" fmla="*/ 397519 w 808720"/>
                  <a:gd name="connsiteY2065" fmla="*/ 14502 h 1047182"/>
                  <a:gd name="connsiteX2066" fmla="*/ 397951 w 808720"/>
                  <a:gd name="connsiteY2066" fmla="*/ 14423 h 1047182"/>
                  <a:gd name="connsiteX2067" fmla="*/ 462267 w 808720"/>
                  <a:gd name="connsiteY2067" fmla="*/ 14260 h 1047182"/>
                  <a:gd name="connsiteX2068" fmla="*/ 458644 w 808720"/>
                  <a:gd name="connsiteY2068" fmla="*/ 15112 h 1047182"/>
                  <a:gd name="connsiteX2069" fmla="*/ 456054 w 808720"/>
                  <a:gd name="connsiteY2069" fmla="*/ 15408 h 1047182"/>
                  <a:gd name="connsiteX2070" fmla="*/ 457515 w 808720"/>
                  <a:gd name="connsiteY2070" fmla="*/ 14991 h 1047182"/>
                  <a:gd name="connsiteX2071" fmla="*/ 522540 w 808720"/>
                  <a:gd name="connsiteY2071" fmla="*/ 14214 h 1047182"/>
                  <a:gd name="connsiteX2072" fmla="*/ 522176 w 808720"/>
                  <a:gd name="connsiteY2072" fmla="*/ 14808 h 1047182"/>
                  <a:gd name="connsiteX2073" fmla="*/ 520971 w 808720"/>
                  <a:gd name="connsiteY2073" fmla="*/ 15070 h 1047182"/>
                  <a:gd name="connsiteX2074" fmla="*/ 400033 w 808720"/>
                  <a:gd name="connsiteY2074" fmla="*/ 14204 h 1047182"/>
                  <a:gd name="connsiteX2075" fmla="*/ 399805 w 808720"/>
                  <a:gd name="connsiteY2075" fmla="*/ 14289 h 1047182"/>
                  <a:gd name="connsiteX2076" fmla="*/ 398854 w 808720"/>
                  <a:gd name="connsiteY2076" fmla="*/ 14378 h 1047182"/>
                  <a:gd name="connsiteX2077" fmla="*/ 399464 w 808720"/>
                  <a:gd name="connsiteY2077" fmla="*/ 14273 h 1047182"/>
                  <a:gd name="connsiteX2078" fmla="*/ 489777 w 808720"/>
                  <a:gd name="connsiteY2078" fmla="*/ 14183 h 1047182"/>
                  <a:gd name="connsiteX2079" fmla="*/ 488284 w 808720"/>
                  <a:gd name="connsiteY2079" fmla="*/ 14861 h 1047182"/>
                  <a:gd name="connsiteX2080" fmla="*/ 481060 w 808720"/>
                  <a:gd name="connsiteY2080" fmla="*/ 16151 h 1047182"/>
                  <a:gd name="connsiteX2081" fmla="*/ 481306 w 808720"/>
                  <a:gd name="connsiteY2081" fmla="*/ 16039 h 1047182"/>
                  <a:gd name="connsiteX2082" fmla="*/ 489313 w 808720"/>
                  <a:gd name="connsiteY2082" fmla="*/ 14260 h 1047182"/>
                  <a:gd name="connsiteX2083" fmla="*/ 485433 w 808720"/>
                  <a:gd name="connsiteY2083" fmla="*/ 14164 h 1047182"/>
                  <a:gd name="connsiteX2084" fmla="*/ 485127 w 808720"/>
                  <a:gd name="connsiteY2084" fmla="*/ 14303 h 1047182"/>
                  <a:gd name="connsiteX2085" fmla="*/ 472270 w 808720"/>
                  <a:gd name="connsiteY2085" fmla="*/ 17076 h 1047182"/>
                  <a:gd name="connsiteX2086" fmla="*/ 475283 w 808720"/>
                  <a:gd name="connsiteY2086" fmla="*/ 16097 h 1047182"/>
                  <a:gd name="connsiteX2087" fmla="*/ 401287 w 808720"/>
                  <a:gd name="connsiteY2087" fmla="*/ 14152 h 1047182"/>
                  <a:gd name="connsiteX2088" fmla="*/ 399246 w 808720"/>
                  <a:gd name="connsiteY2088" fmla="*/ 14499 h 1047182"/>
                  <a:gd name="connsiteX2089" fmla="*/ 399805 w 808720"/>
                  <a:gd name="connsiteY2089" fmla="*/ 14289 h 1047182"/>
                  <a:gd name="connsiteX2090" fmla="*/ 417677 w 808720"/>
                  <a:gd name="connsiteY2090" fmla="*/ 14127 h 1047182"/>
                  <a:gd name="connsiteX2091" fmla="*/ 417270 w 808720"/>
                  <a:gd name="connsiteY2091" fmla="*/ 14232 h 1047182"/>
                  <a:gd name="connsiteX2092" fmla="*/ 415115 w 808720"/>
                  <a:gd name="connsiteY2092" fmla="*/ 14589 h 1047182"/>
                  <a:gd name="connsiteX2093" fmla="*/ 416754 w 808720"/>
                  <a:gd name="connsiteY2093" fmla="*/ 14266 h 1047182"/>
                  <a:gd name="connsiteX2094" fmla="*/ 420420 w 808720"/>
                  <a:gd name="connsiteY2094" fmla="*/ 14121 h 1047182"/>
                  <a:gd name="connsiteX2095" fmla="*/ 419285 w 808720"/>
                  <a:gd name="connsiteY2095" fmla="*/ 14405 h 1047182"/>
                  <a:gd name="connsiteX2096" fmla="*/ 418309 w 808720"/>
                  <a:gd name="connsiteY2096" fmla="*/ 14511 h 1047182"/>
                  <a:gd name="connsiteX2097" fmla="*/ 418358 w 808720"/>
                  <a:gd name="connsiteY2097" fmla="*/ 14498 h 1047182"/>
                  <a:gd name="connsiteX2098" fmla="*/ 399628 w 808720"/>
                  <a:gd name="connsiteY2098" fmla="*/ 14116 h 1047182"/>
                  <a:gd name="connsiteX2099" fmla="*/ 397951 w 808720"/>
                  <a:gd name="connsiteY2099" fmla="*/ 14423 h 1047182"/>
                  <a:gd name="connsiteX2100" fmla="*/ 397113 w 808720"/>
                  <a:gd name="connsiteY2100" fmla="*/ 14540 h 1047182"/>
                  <a:gd name="connsiteX2101" fmla="*/ 395457 w 808720"/>
                  <a:gd name="connsiteY2101" fmla="*/ 14694 h 1047182"/>
                  <a:gd name="connsiteX2102" fmla="*/ 396382 w 808720"/>
                  <a:gd name="connsiteY2102" fmla="*/ 14442 h 1047182"/>
                  <a:gd name="connsiteX2103" fmla="*/ 489950 w 808720"/>
                  <a:gd name="connsiteY2103" fmla="*/ 14104 h 1047182"/>
                  <a:gd name="connsiteX2104" fmla="*/ 489888 w 808720"/>
                  <a:gd name="connsiteY2104" fmla="*/ 14132 h 1047182"/>
                  <a:gd name="connsiteX2105" fmla="*/ 489313 w 808720"/>
                  <a:gd name="connsiteY2105" fmla="*/ 14260 h 1047182"/>
                  <a:gd name="connsiteX2106" fmla="*/ 488978 w 808720"/>
                  <a:gd name="connsiteY2106" fmla="*/ 14316 h 1047182"/>
                  <a:gd name="connsiteX2107" fmla="*/ 489420 w 808720"/>
                  <a:gd name="connsiteY2107" fmla="*/ 14217 h 1047182"/>
                  <a:gd name="connsiteX2108" fmla="*/ 400336 w 808720"/>
                  <a:gd name="connsiteY2108" fmla="*/ 14090 h 1047182"/>
                  <a:gd name="connsiteX2109" fmla="*/ 400173 w 808720"/>
                  <a:gd name="connsiteY2109" fmla="*/ 14152 h 1047182"/>
                  <a:gd name="connsiteX2110" fmla="*/ 399464 w 808720"/>
                  <a:gd name="connsiteY2110" fmla="*/ 14273 h 1047182"/>
                  <a:gd name="connsiteX2111" fmla="*/ 399055 w 808720"/>
                  <a:gd name="connsiteY2111" fmla="*/ 14323 h 1047182"/>
                  <a:gd name="connsiteX2112" fmla="*/ 399621 w 808720"/>
                  <a:gd name="connsiteY2112" fmla="*/ 14190 h 1047182"/>
                  <a:gd name="connsiteX2113" fmla="*/ 418145 w 808720"/>
                  <a:gd name="connsiteY2113" fmla="*/ 14087 h 1047182"/>
                  <a:gd name="connsiteX2114" fmla="*/ 416865 w 808720"/>
                  <a:gd name="connsiteY2114" fmla="*/ 14335 h 1047182"/>
                  <a:gd name="connsiteX2115" fmla="*/ 417270 w 808720"/>
                  <a:gd name="connsiteY2115" fmla="*/ 14232 h 1047182"/>
                  <a:gd name="connsiteX2116" fmla="*/ 399921 w 808720"/>
                  <a:gd name="connsiteY2116" fmla="*/ 14062 h 1047182"/>
                  <a:gd name="connsiteX2117" fmla="*/ 399742 w 808720"/>
                  <a:gd name="connsiteY2117" fmla="*/ 14105 h 1047182"/>
                  <a:gd name="connsiteX2118" fmla="*/ 399628 w 808720"/>
                  <a:gd name="connsiteY2118" fmla="*/ 14116 h 1047182"/>
                  <a:gd name="connsiteX2119" fmla="*/ 400167 w 808720"/>
                  <a:gd name="connsiteY2119" fmla="*/ 14062 h 1047182"/>
                  <a:gd name="connsiteX2120" fmla="*/ 399621 w 808720"/>
                  <a:gd name="connsiteY2120" fmla="*/ 14190 h 1047182"/>
                  <a:gd name="connsiteX2121" fmla="*/ 399030 w 808720"/>
                  <a:gd name="connsiteY2121" fmla="*/ 14273 h 1047182"/>
                  <a:gd name="connsiteX2122" fmla="*/ 399742 w 808720"/>
                  <a:gd name="connsiteY2122" fmla="*/ 14105 h 1047182"/>
                  <a:gd name="connsiteX2123" fmla="*/ 525659 w 808720"/>
                  <a:gd name="connsiteY2123" fmla="*/ 14051 h 1047182"/>
                  <a:gd name="connsiteX2124" fmla="*/ 524922 w 808720"/>
                  <a:gd name="connsiteY2124" fmla="*/ 14604 h 1047182"/>
                  <a:gd name="connsiteX2125" fmla="*/ 525206 w 808720"/>
                  <a:gd name="connsiteY2125" fmla="*/ 14149 h 1047182"/>
                  <a:gd name="connsiteX2126" fmla="*/ 469762 w 808720"/>
                  <a:gd name="connsiteY2126" fmla="*/ 14044 h 1047182"/>
                  <a:gd name="connsiteX2127" fmla="*/ 463358 w 808720"/>
                  <a:gd name="connsiteY2127" fmla="*/ 15551 h 1047182"/>
                  <a:gd name="connsiteX2128" fmla="*/ 446239 w 808720"/>
                  <a:gd name="connsiteY2128" fmla="*/ 18226 h 1047182"/>
                  <a:gd name="connsiteX2129" fmla="*/ 452473 w 808720"/>
                  <a:gd name="connsiteY2129" fmla="*/ 15817 h 1047182"/>
                  <a:gd name="connsiteX2130" fmla="*/ 456054 w 808720"/>
                  <a:gd name="connsiteY2130" fmla="*/ 15408 h 1047182"/>
                  <a:gd name="connsiteX2131" fmla="*/ 449840 w 808720"/>
                  <a:gd name="connsiteY2131" fmla="*/ 17184 h 1047182"/>
                  <a:gd name="connsiteX2132" fmla="*/ 465436 w 808720"/>
                  <a:gd name="connsiteY2132" fmla="*/ 14503 h 1047182"/>
                  <a:gd name="connsiteX2133" fmla="*/ 452033 w 808720"/>
                  <a:gd name="connsiteY2133" fmla="*/ 17184 h 1047182"/>
                  <a:gd name="connsiteX2134" fmla="*/ 538086 w 808720"/>
                  <a:gd name="connsiteY2134" fmla="*/ 14038 h 1047182"/>
                  <a:gd name="connsiteX2135" fmla="*/ 538783 w 808720"/>
                  <a:gd name="connsiteY2135" fmla="*/ 14513 h 1047182"/>
                  <a:gd name="connsiteX2136" fmla="*/ 538220 w 808720"/>
                  <a:gd name="connsiteY2136" fmla="*/ 15664 h 1047182"/>
                  <a:gd name="connsiteX2137" fmla="*/ 537890 w 808720"/>
                  <a:gd name="connsiteY2137" fmla="*/ 14367 h 1047182"/>
                  <a:gd name="connsiteX2138" fmla="*/ 422713 w 808720"/>
                  <a:gd name="connsiteY2138" fmla="*/ 14032 h 1047182"/>
                  <a:gd name="connsiteX2139" fmla="*/ 421383 w 808720"/>
                  <a:gd name="connsiteY2139" fmla="*/ 14314 h 1047182"/>
                  <a:gd name="connsiteX2140" fmla="*/ 418983 w 808720"/>
                  <a:gd name="connsiteY2140" fmla="*/ 14823 h 1047182"/>
                  <a:gd name="connsiteX2141" fmla="*/ 415983 w 808720"/>
                  <a:gd name="connsiteY2141" fmla="*/ 15230 h 1047182"/>
                  <a:gd name="connsiteX2142" fmla="*/ 416394 w 808720"/>
                  <a:gd name="connsiteY2142" fmla="*/ 15128 h 1047182"/>
                  <a:gd name="connsiteX2143" fmla="*/ 419285 w 808720"/>
                  <a:gd name="connsiteY2143" fmla="*/ 14405 h 1047182"/>
                  <a:gd name="connsiteX2144" fmla="*/ 474371 w 808720"/>
                  <a:gd name="connsiteY2144" fmla="*/ 14005 h 1047182"/>
                  <a:gd name="connsiteX2145" fmla="*/ 471966 w 808720"/>
                  <a:gd name="connsiteY2145" fmla="*/ 14646 h 1047182"/>
                  <a:gd name="connsiteX2146" fmla="*/ 473148 w 808720"/>
                  <a:gd name="connsiteY2146" fmla="*/ 14221 h 1047182"/>
                  <a:gd name="connsiteX2147" fmla="*/ 443647 w 808720"/>
                  <a:gd name="connsiteY2147" fmla="*/ 14004 h 1047182"/>
                  <a:gd name="connsiteX2148" fmla="*/ 442539 w 808720"/>
                  <a:gd name="connsiteY2148" fmla="*/ 14361 h 1047182"/>
                  <a:gd name="connsiteX2149" fmla="*/ 437293 w 808720"/>
                  <a:gd name="connsiteY2149" fmla="*/ 15140 h 1047182"/>
                  <a:gd name="connsiteX2150" fmla="*/ 439299 w 808720"/>
                  <a:gd name="connsiteY2150" fmla="*/ 14522 h 1047182"/>
                  <a:gd name="connsiteX2151" fmla="*/ 468339 w 808720"/>
                  <a:gd name="connsiteY2151" fmla="*/ 14004 h 1047182"/>
                  <a:gd name="connsiteX2152" fmla="*/ 465436 w 808720"/>
                  <a:gd name="connsiteY2152" fmla="*/ 14503 h 1047182"/>
                  <a:gd name="connsiteX2153" fmla="*/ 467386 w 808720"/>
                  <a:gd name="connsiteY2153" fmla="*/ 14113 h 1047182"/>
                  <a:gd name="connsiteX2154" fmla="*/ 406903 w 808720"/>
                  <a:gd name="connsiteY2154" fmla="*/ 14002 h 1047182"/>
                  <a:gd name="connsiteX2155" fmla="*/ 401634 w 808720"/>
                  <a:gd name="connsiteY2155" fmla="*/ 15466 h 1047182"/>
                  <a:gd name="connsiteX2156" fmla="*/ 396981 w 808720"/>
                  <a:gd name="connsiteY2156" fmla="*/ 16154 h 1047182"/>
                  <a:gd name="connsiteX2157" fmla="*/ 516420 w 808720"/>
                  <a:gd name="connsiteY2157" fmla="*/ 13995 h 1047182"/>
                  <a:gd name="connsiteX2158" fmla="*/ 513989 w 808720"/>
                  <a:gd name="connsiteY2158" fmla="*/ 16361 h 1047182"/>
                  <a:gd name="connsiteX2159" fmla="*/ 512596 w 808720"/>
                  <a:gd name="connsiteY2159" fmla="*/ 16891 h 1047182"/>
                  <a:gd name="connsiteX2160" fmla="*/ 511646 w 808720"/>
                  <a:gd name="connsiteY2160" fmla="*/ 17098 h 1047182"/>
                  <a:gd name="connsiteX2161" fmla="*/ 515360 w 808720"/>
                  <a:gd name="connsiteY2161" fmla="*/ 14716 h 1047182"/>
                  <a:gd name="connsiteX2162" fmla="*/ 515927 w 808720"/>
                  <a:gd name="connsiteY2162" fmla="*/ 14183 h 1047182"/>
                  <a:gd name="connsiteX2163" fmla="*/ 403009 w 808720"/>
                  <a:gd name="connsiteY2163" fmla="*/ 13991 h 1047182"/>
                  <a:gd name="connsiteX2164" fmla="*/ 401612 w 808720"/>
                  <a:gd name="connsiteY2164" fmla="*/ 14285 h 1047182"/>
                  <a:gd name="connsiteX2165" fmla="*/ 398392 w 808720"/>
                  <a:gd name="connsiteY2165" fmla="*/ 14819 h 1047182"/>
                  <a:gd name="connsiteX2166" fmla="*/ 399085 w 808720"/>
                  <a:gd name="connsiteY2166" fmla="*/ 14559 h 1047182"/>
                  <a:gd name="connsiteX2167" fmla="*/ 401695 w 808720"/>
                  <a:gd name="connsiteY2167" fmla="*/ 14114 h 1047182"/>
                  <a:gd name="connsiteX2168" fmla="*/ 493208 w 808720"/>
                  <a:gd name="connsiteY2168" fmla="*/ 13982 h 1047182"/>
                  <a:gd name="connsiteX2169" fmla="*/ 492606 w 808720"/>
                  <a:gd name="connsiteY2169" fmla="*/ 14168 h 1047182"/>
                  <a:gd name="connsiteX2170" fmla="*/ 491559 w 808720"/>
                  <a:gd name="connsiteY2170" fmla="*/ 14584 h 1047182"/>
                  <a:gd name="connsiteX2171" fmla="*/ 485585 w 808720"/>
                  <a:gd name="connsiteY2171" fmla="*/ 16956 h 1047182"/>
                  <a:gd name="connsiteX2172" fmla="*/ 484801 w 808720"/>
                  <a:gd name="connsiteY2172" fmla="*/ 17119 h 1047182"/>
                  <a:gd name="connsiteX2173" fmla="*/ 482061 w 808720"/>
                  <a:gd name="connsiteY2173" fmla="*/ 17690 h 1047182"/>
                  <a:gd name="connsiteX2174" fmla="*/ 488284 w 808720"/>
                  <a:gd name="connsiteY2174" fmla="*/ 14861 h 1047182"/>
                  <a:gd name="connsiteX2175" fmla="*/ 537467 w 808720"/>
                  <a:gd name="connsiteY2175" fmla="*/ 13978 h 1047182"/>
                  <a:gd name="connsiteX2176" fmla="*/ 537839 w 808720"/>
                  <a:gd name="connsiteY2176" fmla="*/ 14168 h 1047182"/>
                  <a:gd name="connsiteX2177" fmla="*/ 537890 w 808720"/>
                  <a:gd name="connsiteY2177" fmla="*/ 14367 h 1047182"/>
                  <a:gd name="connsiteX2178" fmla="*/ 537360 w 808720"/>
                  <a:gd name="connsiteY2178" fmla="*/ 15255 h 1047182"/>
                  <a:gd name="connsiteX2179" fmla="*/ 447565 w 808720"/>
                  <a:gd name="connsiteY2179" fmla="*/ 13969 h 1047182"/>
                  <a:gd name="connsiteX2180" fmla="*/ 446760 w 808720"/>
                  <a:gd name="connsiteY2180" fmla="*/ 14470 h 1047182"/>
                  <a:gd name="connsiteX2181" fmla="*/ 441777 w 808720"/>
                  <a:gd name="connsiteY2181" fmla="*/ 15187 h 1047182"/>
                  <a:gd name="connsiteX2182" fmla="*/ 401443 w 808720"/>
                  <a:gd name="connsiteY2182" fmla="*/ 13934 h 1047182"/>
                  <a:gd name="connsiteX2183" fmla="*/ 401369 w 808720"/>
                  <a:gd name="connsiteY2183" fmla="*/ 13947 h 1047182"/>
                  <a:gd name="connsiteX2184" fmla="*/ 400336 w 808720"/>
                  <a:gd name="connsiteY2184" fmla="*/ 14090 h 1047182"/>
                  <a:gd name="connsiteX2185" fmla="*/ 400502 w 808720"/>
                  <a:gd name="connsiteY2185" fmla="*/ 14028 h 1047182"/>
                  <a:gd name="connsiteX2186" fmla="*/ 400823 w 808720"/>
                  <a:gd name="connsiteY2186" fmla="*/ 13908 h 1047182"/>
                  <a:gd name="connsiteX2187" fmla="*/ 400502 w 808720"/>
                  <a:gd name="connsiteY2187" fmla="*/ 14028 h 1047182"/>
                  <a:gd name="connsiteX2188" fmla="*/ 400167 w 808720"/>
                  <a:gd name="connsiteY2188" fmla="*/ 14062 h 1047182"/>
                  <a:gd name="connsiteX2189" fmla="*/ 474132 w 808720"/>
                  <a:gd name="connsiteY2189" fmla="*/ 13867 h 1047182"/>
                  <a:gd name="connsiteX2190" fmla="*/ 473148 w 808720"/>
                  <a:gd name="connsiteY2190" fmla="*/ 14221 h 1047182"/>
                  <a:gd name="connsiteX2191" fmla="*/ 456419 w 808720"/>
                  <a:gd name="connsiteY2191" fmla="*/ 17184 h 1047182"/>
                  <a:gd name="connsiteX2192" fmla="*/ 463358 w 808720"/>
                  <a:gd name="connsiteY2192" fmla="*/ 15551 h 1047182"/>
                  <a:gd name="connsiteX2193" fmla="*/ 401026 w 808720"/>
                  <a:gd name="connsiteY2193" fmla="*/ 13860 h 1047182"/>
                  <a:gd name="connsiteX2194" fmla="*/ 400823 w 808720"/>
                  <a:gd name="connsiteY2194" fmla="*/ 13908 h 1047182"/>
                  <a:gd name="connsiteX2195" fmla="*/ 400877 w 808720"/>
                  <a:gd name="connsiteY2195" fmla="*/ 13887 h 1047182"/>
                  <a:gd name="connsiteX2196" fmla="*/ 540438 w 808720"/>
                  <a:gd name="connsiteY2196" fmla="*/ 13807 h 1047182"/>
                  <a:gd name="connsiteX2197" fmla="*/ 540834 w 808720"/>
                  <a:gd name="connsiteY2197" fmla="*/ 14017 h 1047182"/>
                  <a:gd name="connsiteX2198" fmla="*/ 540961 w 808720"/>
                  <a:gd name="connsiteY2198" fmla="*/ 14177 h 1047182"/>
                  <a:gd name="connsiteX2199" fmla="*/ 540998 w 808720"/>
                  <a:gd name="connsiteY2199" fmla="*/ 14288 h 1047182"/>
                  <a:gd name="connsiteX2200" fmla="*/ 540487 w 808720"/>
                  <a:gd name="connsiteY2200" fmla="*/ 14036 h 1047182"/>
                  <a:gd name="connsiteX2201" fmla="*/ 405468 w 808720"/>
                  <a:gd name="connsiteY2201" fmla="*/ 13763 h 1047182"/>
                  <a:gd name="connsiteX2202" fmla="*/ 404588 w 808720"/>
                  <a:gd name="connsiteY2202" fmla="*/ 13978 h 1047182"/>
                  <a:gd name="connsiteX2203" fmla="*/ 398826 w 808720"/>
                  <a:gd name="connsiteY2203" fmla="*/ 14870 h 1047182"/>
                  <a:gd name="connsiteX2204" fmla="*/ 401612 w 808720"/>
                  <a:gd name="connsiteY2204" fmla="*/ 14285 h 1047182"/>
                  <a:gd name="connsiteX2205" fmla="*/ 403852 w 808720"/>
                  <a:gd name="connsiteY2205" fmla="*/ 13913 h 1047182"/>
                  <a:gd name="connsiteX2206" fmla="*/ 420110 w 808720"/>
                  <a:gd name="connsiteY2206" fmla="*/ 13761 h 1047182"/>
                  <a:gd name="connsiteX2207" fmla="*/ 418145 w 808720"/>
                  <a:gd name="connsiteY2207" fmla="*/ 14087 h 1047182"/>
                  <a:gd name="connsiteX2208" fmla="*/ 418826 w 808720"/>
                  <a:gd name="connsiteY2208" fmla="*/ 13954 h 1047182"/>
                  <a:gd name="connsiteX2209" fmla="*/ 401240 w 808720"/>
                  <a:gd name="connsiteY2209" fmla="*/ 13751 h 1047182"/>
                  <a:gd name="connsiteX2210" fmla="*/ 400877 w 808720"/>
                  <a:gd name="connsiteY2210" fmla="*/ 13887 h 1047182"/>
                  <a:gd name="connsiteX2211" fmla="*/ 399921 w 808720"/>
                  <a:gd name="connsiteY2211" fmla="*/ 14062 h 1047182"/>
                  <a:gd name="connsiteX2212" fmla="*/ 403969 w 808720"/>
                  <a:gd name="connsiteY2212" fmla="*/ 13725 h 1047182"/>
                  <a:gd name="connsiteX2213" fmla="*/ 401695 w 808720"/>
                  <a:gd name="connsiteY2213" fmla="*/ 14114 h 1047182"/>
                  <a:gd name="connsiteX2214" fmla="*/ 401287 w 808720"/>
                  <a:gd name="connsiteY2214" fmla="*/ 14152 h 1047182"/>
                  <a:gd name="connsiteX2215" fmla="*/ 403345 w 808720"/>
                  <a:gd name="connsiteY2215" fmla="*/ 13801 h 1047182"/>
                  <a:gd name="connsiteX2216" fmla="*/ 478390 w 808720"/>
                  <a:gd name="connsiteY2216" fmla="*/ 13711 h 1047182"/>
                  <a:gd name="connsiteX2217" fmla="*/ 478087 w 808720"/>
                  <a:gd name="connsiteY2217" fmla="*/ 13854 h 1047182"/>
                  <a:gd name="connsiteX2218" fmla="*/ 477927 w 808720"/>
                  <a:gd name="connsiteY2218" fmla="*/ 13930 h 1047182"/>
                  <a:gd name="connsiteX2219" fmla="*/ 474080 w 808720"/>
                  <a:gd name="connsiteY2219" fmla="*/ 14661 h 1047182"/>
                  <a:gd name="connsiteX2220" fmla="*/ 472274 w 808720"/>
                  <a:gd name="connsiteY2220" fmla="*/ 15005 h 1047182"/>
                  <a:gd name="connsiteX2221" fmla="*/ 473714 w 808720"/>
                  <a:gd name="connsiteY2221" fmla="*/ 14562 h 1047182"/>
                  <a:gd name="connsiteX2222" fmla="*/ 476027 w 808720"/>
                  <a:gd name="connsiteY2222" fmla="*/ 14092 h 1047182"/>
                  <a:gd name="connsiteX2223" fmla="*/ 400481 w 808720"/>
                  <a:gd name="connsiteY2223" fmla="*/ 13704 h 1047182"/>
                  <a:gd name="connsiteX2224" fmla="*/ 397070 w 808720"/>
                  <a:gd name="connsiteY2224" fmla="*/ 14301 h 1047182"/>
                  <a:gd name="connsiteX2225" fmla="*/ 398440 w 808720"/>
                  <a:gd name="connsiteY2225" fmla="*/ 14046 h 1047182"/>
                  <a:gd name="connsiteX2226" fmla="*/ 448962 w 808720"/>
                  <a:gd name="connsiteY2226" fmla="*/ 13675 h 1047182"/>
                  <a:gd name="connsiteX2227" fmla="*/ 447565 w 808720"/>
                  <a:gd name="connsiteY2227" fmla="*/ 13969 h 1047182"/>
                  <a:gd name="connsiteX2228" fmla="*/ 447775 w 808720"/>
                  <a:gd name="connsiteY2228" fmla="*/ 13838 h 1047182"/>
                  <a:gd name="connsiteX2229" fmla="*/ 520460 w 808720"/>
                  <a:gd name="connsiteY2229" fmla="*/ 13674 h 1047182"/>
                  <a:gd name="connsiteX2230" fmla="*/ 518104 w 808720"/>
                  <a:gd name="connsiteY2230" fmla="*/ 15693 h 1047182"/>
                  <a:gd name="connsiteX2231" fmla="*/ 516852 w 808720"/>
                  <a:gd name="connsiteY2231" fmla="*/ 15965 h 1047182"/>
                  <a:gd name="connsiteX2232" fmla="*/ 517827 w 808720"/>
                  <a:gd name="connsiteY2232" fmla="*/ 14990 h 1047182"/>
                  <a:gd name="connsiteX2233" fmla="*/ 395967 w 808720"/>
                  <a:gd name="connsiteY2233" fmla="*/ 13669 h 1047182"/>
                  <a:gd name="connsiteX2234" fmla="*/ 389563 w 808720"/>
                  <a:gd name="connsiteY2234" fmla="*/ 15478 h 1047182"/>
                  <a:gd name="connsiteX2235" fmla="*/ 386276 w 808720"/>
                  <a:gd name="connsiteY2235" fmla="*/ 15878 h 1047182"/>
                  <a:gd name="connsiteX2236" fmla="*/ 388432 w 808720"/>
                  <a:gd name="connsiteY2236" fmla="*/ 14990 h 1047182"/>
                  <a:gd name="connsiteX2237" fmla="*/ 384805 w 808720"/>
                  <a:gd name="connsiteY2237" fmla="*/ 16057 h 1047182"/>
                  <a:gd name="connsiteX2238" fmla="*/ 379316 w 808720"/>
                  <a:gd name="connsiteY2238" fmla="*/ 16725 h 1047182"/>
                  <a:gd name="connsiteX2239" fmla="*/ 378150 w 808720"/>
                  <a:gd name="connsiteY2239" fmla="*/ 16867 h 1047182"/>
                  <a:gd name="connsiteX2240" fmla="*/ 383277 w 808720"/>
                  <a:gd name="connsiteY2240" fmla="*/ 15235 h 1047182"/>
                  <a:gd name="connsiteX2241" fmla="*/ 383437 w 808720"/>
                  <a:gd name="connsiteY2241" fmla="*/ 15214 h 1047182"/>
                  <a:gd name="connsiteX2242" fmla="*/ 390109 w 808720"/>
                  <a:gd name="connsiteY2242" fmla="*/ 14322 h 1047182"/>
                  <a:gd name="connsiteX2243" fmla="*/ 486540 w 808720"/>
                  <a:gd name="connsiteY2243" fmla="*/ 13661 h 1047182"/>
                  <a:gd name="connsiteX2244" fmla="*/ 485896 w 808720"/>
                  <a:gd name="connsiteY2244" fmla="*/ 14075 h 1047182"/>
                  <a:gd name="connsiteX2245" fmla="*/ 485433 w 808720"/>
                  <a:gd name="connsiteY2245" fmla="*/ 14164 h 1047182"/>
                  <a:gd name="connsiteX2246" fmla="*/ 404182 w 808720"/>
                  <a:gd name="connsiteY2246" fmla="*/ 13659 h 1047182"/>
                  <a:gd name="connsiteX2247" fmla="*/ 403345 w 808720"/>
                  <a:gd name="connsiteY2247" fmla="*/ 13801 h 1047182"/>
                  <a:gd name="connsiteX2248" fmla="*/ 400033 w 808720"/>
                  <a:gd name="connsiteY2248" fmla="*/ 14204 h 1047182"/>
                  <a:gd name="connsiteX2249" fmla="*/ 400173 w 808720"/>
                  <a:gd name="connsiteY2249" fmla="*/ 14152 h 1047182"/>
                  <a:gd name="connsiteX2250" fmla="*/ 401369 w 808720"/>
                  <a:gd name="connsiteY2250" fmla="*/ 13947 h 1047182"/>
                  <a:gd name="connsiteX2251" fmla="*/ 401504 w 808720"/>
                  <a:gd name="connsiteY2251" fmla="*/ 13928 h 1047182"/>
                  <a:gd name="connsiteX2252" fmla="*/ 417269 w 808720"/>
                  <a:gd name="connsiteY2252" fmla="*/ 13644 h 1047182"/>
                  <a:gd name="connsiteX2253" fmla="*/ 414762 w 808720"/>
                  <a:gd name="connsiteY2253" fmla="*/ 14360 h 1047182"/>
                  <a:gd name="connsiteX2254" fmla="*/ 405107 w 808720"/>
                  <a:gd name="connsiteY2254" fmla="*/ 15864 h 1047182"/>
                  <a:gd name="connsiteX2255" fmla="*/ 406783 w 808720"/>
                  <a:gd name="connsiteY2255" fmla="*/ 15119 h 1047182"/>
                  <a:gd name="connsiteX2256" fmla="*/ 407433 w 808720"/>
                  <a:gd name="connsiteY2256" fmla="*/ 13580 h 1047182"/>
                  <a:gd name="connsiteX2257" fmla="*/ 395163 w 808720"/>
                  <a:gd name="connsiteY2257" fmla="*/ 16423 h 1047182"/>
                  <a:gd name="connsiteX2258" fmla="*/ 393768 w 808720"/>
                  <a:gd name="connsiteY2258" fmla="*/ 16630 h 1047182"/>
                  <a:gd name="connsiteX2259" fmla="*/ 404588 w 808720"/>
                  <a:gd name="connsiteY2259" fmla="*/ 13978 h 1047182"/>
                  <a:gd name="connsiteX2260" fmla="*/ 406755 w 808720"/>
                  <a:gd name="connsiteY2260" fmla="*/ 13643 h 1047182"/>
                  <a:gd name="connsiteX2261" fmla="*/ 404971 w 808720"/>
                  <a:gd name="connsiteY2261" fmla="*/ 13579 h 1047182"/>
                  <a:gd name="connsiteX2262" fmla="*/ 404700 w 808720"/>
                  <a:gd name="connsiteY2262" fmla="*/ 13636 h 1047182"/>
                  <a:gd name="connsiteX2263" fmla="*/ 403969 w 808720"/>
                  <a:gd name="connsiteY2263" fmla="*/ 13725 h 1047182"/>
                  <a:gd name="connsiteX2264" fmla="*/ 404611 w 808720"/>
                  <a:gd name="connsiteY2264" fmla="*/ 13615 h 1047182"/>
                  <a:gd name="connsiteX2265" fmla="*/ 419875 w 808720"/>
                  <a:gd name="connsiteY2265" fmla="*/ 13564 h 1047182"/>
                  <a:gd name="connsiteX2266" fmla="*/ 418395 w 808720"/>
                  <a:gd name="connsiteY2266" fmla="*/ 13943 h 1047182"/>
                  <a:gd name="connsiteX2267" fmla="*/ 416754 w 808720"/>
                  <a:gd name="connsiteY2267" fmla="*/ 14266 h 1047182"/>
                  <a:gd name="connsiteX2268" fmla="*/ 413236 w 808720"/>
                  <a:gd name="connsiteY2268" fmla="*/ 14796 h 1047182"/>
                  <a:gd name="connsiteX2269" fmla="*/ 414762 w 808720"/>
                  <a:gd name="connsiteY2269" fmla="*/ 14360 h 1047182"/>
                  <a:gd name="connsiteX2270" fmla="*/ 421875 w 808720"/>
                  <a:gd name="connsiteY2270" fmla="*/ 13555 h 1047182"/>
                  <a:gd name="connsiteX2271" fmla="*/ 418358 w 808720"/>
                  <a:gd name="connsiteY2271" fmla="*/ 14498 h 1047182"/>
                  <a:gd name="connsiteX2272" fmla="*/ 418252 w 808720"/>
                  <a:gd name="connsiteY2272" fmla="*/ 14517 h 1047182"/>
                  <a:gd name="connsiteX2273" fmla="*/ 414611 w 808720"/>
                  <a:gd name="connsiteY2273" fmla="*/ 14913 h 1047182"/>
                  <a:gd name="connsiteX2274" fmla="*/ 415782 w 808720"/>
                  <a:gd name="connsiteY2274" fmla="*/ 14613 h 1047182"/>
                  <a:gd name="connsiteX2275" fmla="*/ 516598 w 808720"/>
                  <a:gd name="connsiteY2275" fmla="*/ 13553 h 1047182"/>
                  <a:gd name="connsiteX2276" fmla="*/ 515927 w 808720"/>
                  <a:gd name="connsiteY2276" fmla="*/ 14183 h 1047182"/>
                  <a:gd name="connsiteX2277" fmla="*/ 515242 w 808720"/>
                  <a:gd name="connsiteY2277" fmla="*/ 14446 h 1047182"/>
                  <a:gd name="connsiteX2278" fmla="*/ 527964 w 808720"/>
                  <a:gd name="connsiteY2278" fmla="*/ 13550 h 1047182"/>
                  <a:gd name="connsiteX2279" fmla="*/ 527877 w 808720"/>
                  <a:gd name="connsiteY2279" fmla="*/ 14086 h 1047182"/>
                  <a:gd name="connsiteX2280" fmla="*/ 526283 w 808720"/>
                  <a:gd name="connsiteY2280" fmla="*/ 14383 h 1047182"/>
                  <a:gd name="connsiteX2281" fmla="*/ 526381 w 808720"/>
                  <a:gd name="connsiteY2281" fmla="*/ 13894 h 1047182"/>
                  <a:gd name="connsiteX2282" fmla="*/ 539008 w 808720"/>
                  <a:gd name="connsiteY2282" fmla="*/ 13530 h 1047182"/>
                  <a:gd name="connsiteX2283" fmla="*/ 539198 w 808720"/>
                  <a:gd name="connsiteY2283" fmla="*/ 13667 h 1047182"/>
                  <a:gd name="connsiteX2284" fmla="*/ 538800 w 808720"/>
                  <a:gd name="connsiteY2284" fmla="*/ 14480 h 1047182"/>
                  <a:gd name="connsiteX2285" fmla="*/ 442527 w 808720"/>
                  <a:gd name="connsiteY2285" fmla="*/ 13529 h 1047182"/>
                  <a:gd name="connsiteX2286" fmla="*/ 439299 w 808720"/>
                  <a:gd name="connsiteY2286" fmla="*/ 14522 h 1047182"/>
                  <a:gd name="connsiteX2287" fmla="*/ 437877 w 808720"/>
                  <a:gd name="connsiteY2287" fmla="*/ 14691 h 1047182"/>
                  <a:gd name="connsiteX2288" fmla="*/ 448313 w 808720"/>
                  <a:gd name="connsiteY2288" fmla="*/ 13504 h 1047182"/>
                  <a:gd name="connsiteX2289" fmla="*/ 447775 w 808720"/>
                  <a:gd name="connsiteY2289" fmla="*/ 13838 h 1047182"/>
                  <a:gd name="connsiteX2290" fmla="*/ 441450 w 808720"/>
                  <a:gd name="connsiteY2290" fmla="*/ 14711 h 1047182"/>
                  <a:gd name="connsiteX2291" fmla="*/ 442539 w 808720"/>
                  <a:gd name="connsiteY2291" fmla="*/ 14361 h 1047182"/>
                  <a:gd name="connsiteX2292" fmla="*/ 472989 w 808720"/>
                  <a:gd name="connsiteY2292" fmla="*/ 13473 h 1047182"/>
                  <a:gd name="connsiteX2293" fmla="*/ 469762 w 808720"/>
                  <a:gd name="connsiteY2293" fmla="*/ 14044 h 1047182"/>
                  <a:gd name="connsiteX2294" fmla="*/ 471437 w 808720"/>
                  <a:gd name="connsiteY2294" fmla="*/ 13650 h 1047182"/>
                  <a:gd name="connsiteX2295" fmla="*/ 539302 w 808720"/>
                  <a:gd name="connsiteY2295" fmla="*/ 13454 h 1047182"/>
                  <a:gd name="connsiteX2296" fmla="*/ 540487 w 808720"/>
                  <a:gd name="connsiteY2296" fmla="*/ 14036 h 1047182"/>
                  <a:gd name="connsiteX2297" fmla="*/ 540627 w 808720"/>
                  <a:gd name="connsiteY2297" fmla="*/ 14697 h 1047182"/>
                  <a:gd name="connsiteX2298" fmla="*/ 539198 w 808720"/>
                  <a:gd name="connsiteY2298" fmla="*/ 13667 h 1047182"/>
                  <a:gd name="connsiteX2299" fmla="*/ 526471 w 808720"/>
                  <a:gd name="connsiteY2299" fmla="*/ 13442 h 1047182"/>
                  <a:gd name="connsiteX2300" fmla="*/ 526381 w 808720"/>
                  <a:gd name="connsiteY2300" fmla="*/ 13894 h 1047182"/>
                  <a:gd name="connsiteX2301" fmla="*/ 525659 w 808720"/>
                  <a:gd name="connsiteY2301" fmla="*/ 14051 h 1047182"/>
                  <a:gd name="connsiteX2302" fmla="*/ 402140 w 808720"/>
                  <a:gd name="connsiteY2302" fmla="*/ 13414 h 1047182"/>
                  <a:gd name="connsiteX2303" fmla="*/ 402080 w 808720"/>
                  <a:gd name="connsiteY2303" fmla="*/ 13436 h 1047182"/>
                  <a:gd name="connsiteX2304" fmla="*/ 400481 w 808720"/>
                  <a:gd name="connsiteY2304" fmla="*/ 13704 h 1047182"/>
                  <a:gd name="connsiteX2305" fmla="*/ 407082 w 808720"/>
                  <a:gd name="connsiteY2305" fmla="*/ 13367 h 1047182"/>
                  <a:gd name="connsiteX2306" fmla="*/ 406961 w 808720"/>
                  <a:gd name="connsiteY2306" fmla="*/ 13397 h 1047182"/>
                  <a:gd name="connsiteX2307" fmla="*/ 403852 w 808720"/>
                  <a:gd name="connsiteY2307" fmla="*/ 13913 h 1047182"/>
                  <a:gd name="connsiteX2308" fmla="*/ 403009 w 808720"/>
                  <a:gd name="connsiteY2308" fmla="*/ 13991 h 1047182"/>
                  <a:gd name="connsiteX2309" fmla="*/ 404700 w 808720"/>
                  <a:gd name="connsiteY2309" fmla="*/ 13636 h 1047182"/>
                  <a:gd name="connsiteX2310" fmla="*/ 406100 w 808720"/>
                  <a:gd name="connsiteY2310" fmla="*/ 13466 h 1047182"/>
                  <a:gd name="connsiteX2311" fmla="*/ 502862 w 808720"/>
                  <a:gd name="connsiteY2311" fmla="*/ 13356 h 1047182"/>
                  <a:gd name="connsiteX2312" fmla="*/ 501342 w 808720"/>
                  <a:gd name="connsiteY2312" fmla="*/ 14032 h 1047182"/>
                  <a:gd name="connsiteX2313" fmla="*/ 495896 w 808720"/>
                  <a:gd name="connsiteY2313" fmla="*/ 14990 h 1047182"/>
                  <a:gd name="connsiteX2314" fmla="*/ 496598 w 808720"/>
                  <a:gd name="connsiteY2314" fmla="*/ 14661 h 1047182"/>
                  <a:gd name="connsiteX2315" fmla="*/ 409914 w 808720"/>
                  <a:gd name="connsiteY2315" fmla="*/ 13349 h 1047182"/>
                  <a:gd name="connsiteX2316" fmla="*/ 406903 w 808720"/>
                  <a:gd name="connsiteY2316" fmla="*/ 14002 h 1047182"/>
                  <a:gd name="connsiteX2317" fmla="*/ 408922 w 808720"/>
                  <a:gd name="connsiteY2317" fmla="*/ 13441 h 1047182"/>
                  <a:gd name="connsiteX2318" fmla="*/ 442712 w 808720"/>
                  <a:gd name="connsiteY2318" fmla="*/ 13346 h 1047182"/>
                  <a:gd name="connsiteX2319" fmla="*/ 433198 w 808720"/>
                  <a:gd name="connsiteY2319" fmla="*/ 15248 h 1047182"/>
                  <a:gd name="connsiteX2320" fmla="*/ 429673 w 808720"/>
                  <a:gd name="connsiteY2320" fmla="*/ 15668 h 1047182"/>
                  <a:gd name="connsiteX2321" fmla="*/ 431106 w 808720"/>
                  <a:gd name="connsiteY2321" fmla="*/ 15031 h 1047182"/>
                  <a:gd name="connsiteX2322" fmla="*/ 435585 w 808720"/>
                  <a:gd name="connsiteY2322" fmla="*/ 14442 h 1047182"/>
                  <a:gd name="connsiteX2323" fmla="*/ 437291 w 808720"/>
                  <a:gd name="connsiteY2323" fmla="*/ 13948 h 1047182"/>
                  <a:gd name="connsiteX2324" fmla="*/ 422728 w 808720"/>
                  <a:gd name="connsiteY2324" fmla="*/ 13327 h 1047182"/>
                  <a:gd name="connsiteX2325" fmla="*/ 422389 w 808720"/>
                  <a:gd name="connsiteY2325" fmla="*/ 13417 h 1047182"/>
                  <a:gd name="connsiteX2326" fmla="*/ 420110 w 808720"/>
                  <a:gd name="connsiteY2326" fmla="*/ 13761 h 1047182"/>
                  <a:gd name="connsiteX2327" fmla="*/ 397215 w 808720"/>
                  <a:gd name="connsiteY2327" fmla="*/ 13316 h 1047182"/>
                  <a:gd name="connsiteX2328" fmla="*/ 396837 w 808720"/>
                  <a:gd name="connsiteY2328" fmla="*/ 13423 h 1047182"/>
                  <a:gd name="connsiteX2329" fmla="*/ 390109 w 808720"/>
                  <a:gd name="connsiteY2329" fmla="*/ 14322 h 1047182"/>
                  <a:gd name="connsiteX2330" fmla="*/ 388356 w 808720"/>
                  <a:gd name="connsiteY2330" fmla="*/ 14518 h 1047182"/>
                  <a:gd name="connsiteX2331" fmla="*/ 493537 w 808720"/>
                  <a:gd name="connsiteY2331" fmla="*/ 13296 h 1047182"/>
                  <a:gd name="connsiteX2332" fmla="*/ 493429 w 808720"/>
                  <a:gd name="connsiteY2332" fmla="*/ 13346 h 1047182"/>
                  <a:gd name="connsiteX2333" fmla="*/ 491501 w 808720"/>
                  <a:gd name="connsiteY2333" fmla="*/ 13774 h 1047182"/>
                  <a:gd name="connsiteX2334" fmla="*/ 489950 w 808720"/>
                  <a:gd name="connsiteY2334" fmla="*/ 14104 h 1047182"/>
                  <a:gd name="connsiteX2335" fmla="*/ 489974 w 808720"/>
                  <a:gd name="connsiteY2335" fmla="*/ 14093 h 1047182"/>
                  <a:gd name="connsiteX2336" fmla="*/ 406359 w 808720"/>
                  <a:gd name="connsiteY2336" fmla="*/ 13288 h 1047182"/>
                  <a:gd name="connsiteX2337" fmla="*/ 405617 w 808720"/>
                  <a:gd name="connsiteY2337" fmla="*/ 13444 h 1047182"/>
                  <a:gd name="connsiteX2338" fmla="*/ 404611 w 808720"/>
                  <a:gd name="connsiteY2338" fmla="*/ 13615 h 1047182"/>
                  <a:gd name="connsiteX2339" fmla="*/ 404182 w 808720"/>
                  <a:gd name="connsiteY2339" fmla="*/ 13659 h 1047182"/>
                  <a:gd name="connsiteX2340" fmla="*/ 477865 w 808720"/>
                  <a:gd name="connsiteY2340" fmla="*/ 13284 h 1047182"/>
                  <a:gd name="connsiteX2341" fmla="*/ 477086 w 808720"/>
                  <a:gd name="connsiteY2341" fmla="*/ 13524 h 1047182"/>
                  <a:gd name="connsiteX2342" fmla="*/ 474371 w 808720"/>
                  <a:gd name="connsiteY2342" fmla="*/ 14005 h 1047182"/>
                  <a:gd name="connsiteX2343" fmla="*/ 475951 w 808720"/>
                  <a:gd name="connsiteY2343" fmla="*/ 13583 h 1047182"/>
                  <a:gd name="connsiteX2344" fmla="*/ 487375 w 808720"/>
                  <a:gd name="connsiteY2344" fmla="*/ 13281 h 1047182"/>
                  <a:gd name="connsiteX2345" fmla="*/ 486540 w 808720"/>
                  <a:gd name="connsiteY2345" fmla="*/ 13661 h 1047182"/>
                  <a:gd name="connsiteX2346" fmla="*/ 487036 w 808720"/>
                  <a:gd name="connsiteY2346" fmla="*/ 13340 h 1047182"/>
                  <a:gd name="connsiteX2347" fmla="*/ 407767 w 808720"/>
                  <a:gd name="connsiteY2347" fmla="*/ 13263 h 1047182"/>
                  <a:gd name="connsiteX2348" fmla="*/ 407228 w 808720"/>
                  <a:gd name="connsiteY2348" fmla="*/ 13353 h 1047182"/>
                  <a:gd name="connsiteX2349" fmla="*/ 407082 w 808720"/>
                  <a:gd name="connsiteY2349" fmla="*/ 13367 h 1047182"/>
                  <a:gd name="connsiteX2350" fmla="*/ 407251 w 808720"/>
                  <a:gd name="connsiteY2350" fmla="*/ 13326 h 1047182"/>
                  <a:gd name="connsiteX2351" fmla="*/ 409573 w 808720"/>
                  <a:gd name="connsiteY2351" fmla="*/ 13260 h 1047182"/>
                  <a:gd name="connsiteX2352" fmla="*/ 408922 w 808720"/>
                  <a:gd name="connsiteY2352" fmla="*/ 13441 h 1047182"/>
                  <a:gd name="connsiteX2353" fmla="*/ 407433 w 808720"/>
                  <a:gd name="connsiteY2353" fmla="*/ 13580 h 1047182"/>
                  <a:gd name="connsiteX2354" fmla="*/ 407976 w 808720"/>
                  <a:gd name="connsiteY2354" fmla="*/ 13454 h 1047182"/>
                  <a:gd name="connsiteX2355" fmla="*/ 408898 w 808720"/>
                  <a:gd name="connsiteY2355" fmla="*/ 13311 h 1047182"/>
                  <a:gd name="connsiteX2356" fmla="*/ 481582 w 808720"/>
                  <a:gd name="connsiteY2356" fmla="*/ 13236 h 1047182"/>
                  <a:gd name="connsiteX2357" fmla="*/ 481421 w 808720"/>
                  <a:gd name="connsiteY2357" fmla="*/ 13313 h 1047182"/>
                  <a:gd name="connsiteX2358" fmla="*/ 478024 w 808720"/>
                  <a:gd name="connsiteY2358" fmla="*/ 14926 h 1047182"/>
                  <a:gd name="connsiteX2359" fmla="*/ 474541 w 808720"/>
                  <a:gd name="connsiteY2359" fmla="*/ 15539 h 1047182"/>
                  <a:gd name="connsiteX2360" fmla="*/ 477927 w 808720"/>
                  <a:gd name="connsiteY2360" fmla="*/ 13930 h 1047182"/>
                  <a:gd name="connsiteX2361" fmla="*/ 479745 w 808720"/>
                  <a:gd name="connsiteY2361" fmla="*/ 13585 h 1047182"/>
                  <a:gd name="connsiteX2362" fmla="*/ 443699 w 808720"/>
                  <a:gd name="connsiteY2362" fmla="*/ 13236 h 1047182"/>
                  <a:gd name="connsiteX2363" fmla="*/ 442527 w 808720"/>
                  <a:gd name="connsiteY2363" fmla="*/ 13529 h 1047182"/>
                  <a:gd name="connsiteX2364" fmla="*/ 443355 w 808720"/>
                  <a:gd name="connsiteY2364" fmla="*/ 13274 h 1047182"/>
                  <a:gd name="connsiteX2365" fmla="*/ 404469 w 808720"/>
                  <a:gd name="connsiteY2365" fmla="*/ 13230 h 1047182"/>
                  <a:gd name="connsiteX2366" fmla="*/ 401026 w 808720"/>
                  <a:gd name="connsiteY2366" fmla="*/ 13860 h 1047182"/>
                  <a:gd name="connsiteX2367" fmla="*/ 403342 w 808720"/>
                  <a:gd name="connsiteY2367" fmla="*/ 13316 h 1047182"/>
                  <a:gd name="connsiteX2368" fmla="*/ 450170 w 808720"/>
                  <a:gd name="connsiteY2368" fmla="*/ 13228 h 1047182"/>
                  <a:gd name="connsiteX2369" fmla="*/ 448313 w 808720"/>
                  <a:gd name="connsiteY2369" fmla="*/ 13504 h 1047182"/>
                  <a:gd name="connsiteX2370" fmla="*/ 448421 w 808720"/>
                  <a:gd name="connsiteY2370" fmla="*/ 13436 h 1047182"/>
                  <a:gd name="connsiteX2371" fmla="*/ 398491 w 808720"/>
                  <a:gd name="connsiteY2371" fmla="*/ 13202 h 1047182"/>
                  <a:gd name="connsiteX2372" fmla="*/ 397276 w 808720"/>
                  <a:gd name="connsiteY2372" fmla="*/ 13523 h 1047182"/>
                  <a:gd name="connsiteX2373" fmla="*/ 395967 w 808720"/>
                  <a:gd name="connsiteY2373" fmla="*/ 13669 h 1047182"/>
                  <a:gd name="connsiteX2374" fmla="*/ 396837 w 808720"/>
                  <a:gd name="connsiteY2374" fmla="*/ 13423 h 1047182"/>
                  <a:gd name="connsiteX2375" fmla="*/ 411250 w 808720"/>
                  <a:gd name="connsiteY2375" fmla="*/ 13134 h 1047182"/>
                  <a:gd name="connsiteX2376" fmla="*/ 410992 w 808720"/>
                  <a:gd name="connsiteY2376" fmla="*/ 13249 h 1047182"/>
                  <a:gd name="connsiteX2377" fmla="*/ 409914 w 808720"/>
                  <a:gd name="connsiteY2377" fmla="*/ 13349 h 1047182"/>
                  <a:gd name="connsiteX2378" fmla="*/ 410721 w 808720"/>
                  <a:gd name="connsiteY2378" fmla="*/ 13174 h 1047182"/>
                  <a:gd name="connsiteX2379" fmla="*/ 538631 w 808720"/>
                  <a:gd name="connsiteY2379" fmla="*/ 13124 h 1047182"/>
                  <a:gd name="connsiteX2380" fmla="*/ 539051 w 808720"/>
                  <a:gd name="connsiteY2380" fmla="*/ 13331 h 1047182"/>
                  <a:gd name="connsiteX2381" fmla="*/ 539008 w 808720"/>
                  <a:gd name="connsiteY2381" fmla="*/ 13530 h 1047182"/>
                  <a:gd name="connsiteX2382" fmla="*/ 538574 w 808720"/>
                  <a:gd name="connsiteY2382" fmla="*/ 13218 h 1047182"/>
                  <a:gd name="connsiteX2383" fmla="*/ 443886 w 808720"/>
                  <a:gd name="connsiteY2383" fmla="*/ 13111 h 1047182"/>
                  <a:gd name="connsiteX2384" fmla="*/ 443355 w 808720"/>
                  <a:gd name="connsiteY2384" fmla="*/ 13274 h 1047182"/>
                  <a:gd name="connsiteX2385" fmla="*/ 442712 w 808720"/>
                  <a:gd name="connsiteY2385" fmla="*/ 13346 h 1047182"/>
                  <a:gd name="connsiteX2386" fmla="*/ 522529 w 808720"/>
                  <a:gd name="connsiteY2386" fmla="*/ 13109 h 1047182"/>
                  <a:gd name="connsiteX2387" fmla="*/ 520796 w 808720"/>
                  <a:gd name="connsiteY2387" fmla="*/ 15108 h 1047182"/>
                  <a:gd name="connsiteX2388" fmla="*/ 519483 w 808720"/>
                  <a:gd name="connsiteY2388" fmla="*/ 15393 h 1047182"/>
                  <a:gd name="connsiteX2389" fmla="*/ 533153 w 808720"/>
                  <a:gd name="connsiteY2389" fmla="*/ 13103 h 1047182"/>
                  <a:gd name="connsiteX2390" fmla="*/ 533100 w 808720"/>
                  <a:gd name="connsiteY2390" fmla="*/ 13737 h 1047182"/>
                  <a:gd name="connsiteX2391" fmla="*/ 531848 w 808720"/>
                  <a:gd name="connsiteY2391" fmla="*/ 14739 h 1047182"/>
                  <a:gd name="connsiteX2392" fmla="*/ 531952 w 808720"/>
                  <a:gd name="connsiteY2392" fmla="*/ 13392 h 1047182"/>
                  <a:gd name="connsiteX2393" fmla="*/ 532016 w 808720"/>
                  <a:gd name="connsiteY2393" fmla="*/ 13315 h 1047182"/>
                  <a:gd name="connsiteX2394" fmla="*/ 424504 w 808720"/>
                  <a:gd name="connsiteY2394" fmla="*/ 13099 h 1047182"/>
                  <a:gd name="connsiteX2395" fmla="*/ 421875 w 808720"/>
                  <a:gd name="connsiteY2395" fmla="*/ 13555 h 1047182"/>
                  <a:gd name="connsiteX2396" fmla="*/ 422389 w 808720"/>
                  <a:gd name="connsiteY2396" fmla="*/ 13417 h 1047182"/>
                  <a:gd name="connsiteX2397" fmla="*/ 539102 w 808720"/>
                  <a:gd name="connsiteY2397" fmla="*/ 13097 h 1047182"/>
                  <a:gd name="connsiteX2398" fmla="*/ 539400 w 808720"/>
                  <a:gd name="connsiteY2398" fmla="*/ 13255 h 1047182"/>
                  <a:gd name="connsiteX2399" fmla="*/ 539302 w 808720"/>
                  <a:gd name="connsiteY2399" fmla="*/ 13454 h 1047182"/>
                  <a:gd name="connsiteX2400" fmla="*/ 539051 w 808720"/>
                  <a:gd name="connsiteY2400" fmla="*/ 13331 h 1047182"/>
                  <a:gd name="connsiteX2401" fmla="*/ 424520 w 808720"/>
                  <a:gd name="connsiteY2401" fmla="*/ 13096 h 1047182"/>
                  <a:gd name="connsiteX2402" fmla="*/ 424516 w 808720"/>
                  <a:gd name="connsiteY2402" fmla="*/ 13097 h 1047182"/>
                  <a:gd name="connsiteX2403" fmla="*/ 424504 w 808720"/>
                  <a:gd name="connsiteY2403" fmla="*/ 13099 h 1047182"/>
                  <a:gd name="connsiteX2404" fmla="*/ 407563 w 808720"/>
                  <a:gd name="connsiteY2404" fmla="*/ 13083 h 1047182"/>
                  <a:gd name="connsiteX2405" fmla="*/ 406359 w 808720"/>
                  <a:gd name="connsiteY2405" fmla="*/ 13288 h 1047182"/>
                  <a:gd name="connsiteX2406" fmla="*/ 406885 w 808720"/>
                  <a:gd name="connsiteY2406" fmla="*/ 13177 h 1047182"/>
                  <a:gd name="connsiteX2407" fmla="*/ 399015 w 808720"/>
                  <a:gd name="connsiteY2407" fmla="*/ 13064 h 1047182"/>
                  <a:gd name="connsiteX2408" fmla="*/ 398948 w 808720"/>
                  <a:gd name="connsiteY2408" fmla="*/ 13081 h 1047182"/>
                  <a:gd name="connsiteX2409" fmla="*/ 397215 w 808720"/>
                  <a:gd name="connsiteY2409" fmla="*/ 13316 h 1047182"/>
                  <a:gd name="connsiteX2410" fmla="*/ 397719 w 808720"/>
                  <a:gd name="connsiteY2410" fmla="*/ 13174 h 1047182"/>
                  <a:gd name="connsiteX2411" fmla="*/ 479792 w 808720"/>
                  <a:gd name="connsiteY2411" fmla="*/ 13045 h 1047182"/>
                  <a:gd name="connsiteX2412" fmla="*/ 478966 w 808720"/>
                  <a:gd name="connsiteY2412" fmla="*/ 13437 h 1047182"/>
                  <a:gd name="connsiteX2413" fmla="*/ 478351 w 808720"/>
                  <a:gd name="connsiteY2413" fmla="*/ 13620 h 1047182"/>
                  <a:gd name="connsiteX2414" fmla="*/ 476027 w 808720"/>
                  <a:gd name="connsiteY2414" fmla="*/ 14092 h 1047182"/>
                  <a:gd name="connsiteX2415" fmla="*/ 474375 w 808720"/>
                  <a:gd name="connsiteY2415" fmla="*/ 14358 h 1047182"/>
                  <a:gd name="connsiteX2416" fmla="*/ 477086 w 808720"/>
                  <a:gd name="connsiteY2416" fmla="*/ 13524 h 1047182"/>
                  <a:gd name="connsiteX2417" fmla="*/ 410382 w 808720"/>
                  <a:gd name="connsiteY2417" fmla="*/ 13036 h 1047182"/>
                  <a:gd name="connsiteX2418" fmla="*/ 410009 w 808720"/>
                  <a:gd name="connsiteY2418" fmla="*/ 13139 h 1047182"/>
                  <a:gd name="connsiteX2419" fmla="*/ 408898 w 808720"/>
                  <a:gd name="connsiteY2419" fmla="*/ 13311 h 1047182"/>
                  <a:gd name="connsiteX2420" fmla="*/ 408445 w 808720"/>
                  <a:gd name="connsiteY2420" fmla="*/ 13346 h 1047182"/>
                  <a:gd name="connsiteX2421" fmla="*/ 407976 w 808720"/>
                  <a:gd name="connsiteY2421" fmla="*/ 13454 h 1047182"/>
                  <a:gd name="connsiteX2422" fmla="*/ 406755 w 808720"/>
                  <a:gd name="connsiteY2422" fmla="*/ 13643 h 1047182"/>
                  <a:gd name="connsiteX2423" fmla="*/ 405468 w 808720"/>
                  <a:gd name="connsiteY2423" fmla="*/ 13763 h 1047182"/>
                  <a:gd name="connsiteX2424" fmla="*/ 406961 w 808720"/>
                  <a:gd name="connsiteY2424" fmla="*/ 13397 h 1047182"/>
                  <a:gd name="connsiteX2425" fmla="*/ 407228 w 808720"/>
                  <a:gd name="connsiteY2425" fmla="*/ 13353 h 1047182"/>
                  <a:gd name="connsiteX2426" fmla="*/ 496772 w 808720"/>
                  <a:gd name="connsiteY2426" fmla="*/ 13017 h 1047182"/>
                  <a:gd name="connsiteX2427" fmla="*/ 495098 w 808720"/>
                  <a:gd name="connsiteY2427" fmla="*/ 13645 h 1047182"/>
                  <a:gd name="connsiteX2428" fmla="*/ 494016 w 808720"/>
                  <a:gd name="connsiteY2428" fmla="*/ 13838 h 1047182"/>
                  <a:gd name="connsiteX2429" fmla="*/ 493208 w 808720"/>
                  <a:gd name="connsiteY2429" fmla="*/ 13982 h 1047182"/>
                  <a:gd name="connsiteX2430" fmla="*/ 495819 w 808720"/>
                  <a:gd name="connsiteY2430" fmla="*/ 13176 h 1047182"/>
                  <a:gd name="connsiteX2431" fmla="*/ 496657 w 808720"/>
                  <a:gd name="connsiteY2431" fmla="*/ 13036 h 1047182"/>
                  <a:gd name="connsiteX2432" fmla="*/ 404702 w 808720"/>
                  <a:gd name="connsiteY2432" fmla="*/ 12997 h 1047182"/>
                  <a:gd name="connsiteX2433" fmla="*/ 403342 w 808720"/>
                  <a:gd name="connsiteY2433" fmla="*/ 13316 h 1047182"/>
                  <a:gd name="connsiteX2434" fmla="*/ 402962 w 808720"/>
                  <a:gd name="connsiteY2434" fmla="*/ 13346 h 1047182"/>
                  <a:gd name="connsiteX2435" fmla="*/ 401240 w 808720"/>
                  <a:gd name="connsiteY2435" fmla="*/ 13751 h 1047182"/>
                  <a:gd name="connsiteX2436" fmla="*/ 402080 w 808720"/>
                  <a:gd name="connsiteY2436" fmla="*/ 13436 h 1047182"/>
                  <a:gd name="connsiteX2437" fmla="*/ 474251 w 808720"/>
                  <a:gd name="connsiteY2437" fmla="*/ 12988 h 1047182"/>
                  <a:gd name="connsiteX2438" fmla="*/ 471437 w 808720"/>
                  <a:gd name="connsiteY2438" fmla="*/ 13650 h 1047182"/>
                  <a:gd name="connsiteX2439" fmla="*/ 468339 w 808720"/>
                  <a:gd name="connsiteY2439" fmla="*/ 14004 h 1047182"/>
                  <a:gd name="connsiteX2440" fmla="*/ 482984 w 808720"/>
                  <a:gd name="connsiteY2440" fmla="*/ 12970 h 1047182"/>
                  <a:gd name="connsiteX2441" fmla="*/ 481582 w 808720"/>
                  <a:gd name="connsiteY2441" fmla="*/ 13236 h 1047182"/>
                  <a:gd name="connsiteX2442" fmla="*/ 481711 w 808720"/>
                  <a:gd name="connsiteY2442" fmla="*/ 13175 h 1047182"/>
                  <a:gd name="connsiteX2443" fmla="*/ 407877 w 808720"/>
                  <a:gd name="connsiteY2443" fmla="*/ 12969 h 1047182"/>
                  <a:gd name="connsiteX2444" fmla="*/ 406885 w 808720"/>
                  <a:gd name="connsiteY2444" fmla="*/ 13177 h 1047182"/>
                  <a:gd name="connsiteX2445" fmla="*/ 401504 w 808720"/>
                  <a:gd name="connsiteY2445" fmla="*/ 13928 h 1047182"/>
                  <a:gd name="connsiteX2446" fmla="*/ 401443 w 808720"/>
                  <a:gd name="connsiteY2446" fmla="*/ 13934 h 1047182"/>
                  <a:gd name="connsiteX2447" fmla="*/ 406411 w 808720"/>
                  <a:gd name="connsiteY2447" fmla="*/ 13081 h 1047182"/>
                  <a:gd name="connsiteX2448" fmla="*/ 535438 w 808720"/>
                  <a:gd name="connsiteY2448" fmla="*/ 12946 h 1047182"/>
                  <a:gd name="connsiteX2449" fmla="*/ 536383 w 808720"/>
                  <a:gd name="connsiteY2449" fmla="*/ 13427 h 1047182"/>
                  <a:gd name="connsiteX2450" fmla="*/ 537266 w 808720"/>
                  <a:gd name="connsiteY2450" fmla="*/ 15414 h 1047182"/>
                  <a:gd name="connsiteX2451" fmla="*/ 536934 w 808720"/>
                  <a:gd name="connsiteY2451" fmla="*/ 15971 h 1047182"/>
                  <a:gd name="connsiteX2452" fmla="*/ 535590 w 808720"/>
                  <a:gd name="connsiteY2452" fmla="*/ 13293 h 1047182"/>
                  <a:gd name="connsiteX2453" fmla="*/ 400425 w 808720"/>
                  <a:gd name="connsiteY2453" fmla="*/ 12944 h 1047182"/>
                  <a:gd name="connsiteX2454" fmla="*/ 398491 w 808720"/>
                  <a:gd name="connsiteY2454" fmla="*/ 13202 h 1047182"/>
                  <a:gd name="connsiteX2455" fmla="*/ 398948 w 808720"/>
                  <a:gd name="connsiteY2455" fmla="*/ 13081 h 1047182"/>
                  <a:gd name="connsiteX2456" fmla="*/ 399185 w 808720"/>
                  <a:gd name="connsiteY2456" fmla="*/ 13049 h 1047182"/>
                  <a:gd name="connsiteX2457" fmla="*/ 408817 w 808720"/>
                  <a:gd name="connsiteY2457" fmla="*/ 12897 h 1047182"/>
                  <a:gd name="connsiteX2458" fmla="*/ 408469 w 808720"/>
                  <a:gd name="connsiteY2458" fmla="*/ 12956 h 1047182"/>
                  <a:gd name="connsiteX2459" fmla="*/ 407563 w 808720"/>
                  <a:gd name="connsiteY2459" fmla="*/ 13083 h 1047182"/>
                  <a:gd name="connsiteX2460" fmla="*/ 408521 w 808720"/>
                  <a:gd name="connsiteY2460" fmla="*/ 12920 h 1047182"/>
                  <a:gd name="connsiteX2461" fmla="*/ 440924 w 808720"/>
                  <a:gd name="connsiteY2461" fmla="*/ 12896 h 1047182"/>
                  <a:gd name="connsiteX2462" fmla="*/ 437291 w 808720"/>
                  <a:gd name="connsiteY2462" fmla="*/ 13948 h 1047182"/>
                  <a:gd name="connsiteX2463" fmla="*/ 432295 w 808720"/>
                  <a:gd name="connsiteY2463" fmla="*/ 14503 h 1047182"/>
                  <a:gd name="connsiteX2464" fmla="*/ 432983 w 808720"/>
                  <a:gd name="connsiteY2464" fmla="*/ 14197 h 1047182"/>
                  <a:gd name="connsiteX2465" fmla="*/ 411789 w 808720"/>
                  <a:gd name="connsiteY2465" fmla="*/ 12894 h 1047182"/>
                  <a:gd name="connsiteX2466" fmla="*/ 411579 w 808720"/>
                  <a:gd name="connsiteY2466" fmla="*/ 12988 h 1047182"/>
                  <a:gd name="connsiteX2467" fmla="*/ 410721 w 808720"/>
                  <a:gd name="connsiteY2467" fmla="*/ 13174 h 1047182"/>
                  <a:gd name="connsiteX2468" fmla="*/ 409573 w 808720"/>
                  <a:gd name="connsiteY2468" fmla="*/ 13260 h 1047182"/>
                  <a:gd name="connsiteX2469" fmla="*/ 410009 w 808720"/>
                  <a:gd name="connsiteY2469" fmla="*/ 13139 h 1047182"/>
                  <a:gd name="connsiteX2470" fmla="*/ 411227 w 808720"/>
                  <a:gd name="connsiteY2470" fmla="*/ 12951 h 1047182"/>
                  <a:gd name="connsiteX2471" fmla="*/ 409085 w 808720"/>
                  <a:gd name="connsiteY2471" fmla="*/ 12877 h 1047182"/>
                  <a:gd name="connsiteX2472" fmla="*/ 407251 w 808720"/>
                  <a:gd name="connsiteY2472" fmla="*/ 13326 h 1047182"/>
                  <a:gd name="connsiteX2473" fmla="*/ 406100 w 808720"/>
                  <a:gd name="connsiteY2473" fmla="*/ 13466 h 1047182"/>
                  <a:gd name="connsiteX2474" fmla="*/ 404971 w 808720"/>
                  <a:gd name="connsiteY2474" fmla="*/ 13579 h 1047182"/>
                  <a:gd name="connsiteX2475" fmla="*/ 405617 w 808720"/>
                  <a:gd name="connsiteY2475" fmla="*/ 13444 h 1047182"/>
                  <a:gd name="connsiteX2476" fmla="*/ 408469 w 808720"/>
                  <a:gd name="connsiteY2476" fmla="*/ 12956 h 1047182"/>
                  <a:gd name="connsiteX2477" fmla="*/ 408991 w 808720"/>
                  <a:gd name="connsiteY2477" fmla="*/ 12883 h 1047182"/>
                  <a:gd name="connsiteX2478" fmla="*/ 559414 w 808720"/>
                  <a:gd name="connsiteY2478" fmla="*/ 12863 h 1047182"/>
                  <a:gd name="connsiteX2479" fmla="*/ 564431 w 808720"/>
                  <a:gd name="connsiteY2479" fmla="*/ 14168 h 1047182"/>
                  <a:gd name="connsiteX2480" fmla="*/ 564660 w 808720"/>
                  <a:gd name="connsiteY2480" fmla="*/ 14427 h 1047182"/>
                  <a:gd name="connsiteX2481" fmla="*/ 562700 w 808720"/>
                  <a:gd name="connsiteY2481" fmla="*/ 14887 h 1047182"/>
                  <a:gd name="connsiteX2482" fmla="*/ 562512 w 808720"/>
                  <a:gd name="connsiteY2482" fmla="*/ 14716 h 1047182"/>
                  <a:gd name="connsiteX2483" fmla="*/ 552408 w 808720"/>
                  <a:gd name="connsiteY2483" fmla="*/ 12849 h 1047182"/>
                  <a:gd name="connsiteX2484" fmla="*/ 555248 w 808720"/>
                  <a:gd name="connsiteY2484" fmla="*/ 16636 h 1047182"/>
                  <a:gd name="connsiteX2485" fmla="*/ 554395 w 808720"/>
                  <a:gd name="connsiteY2485" fmla="*/ 16837 h 1047182"/>
                  <a:gd name="connsiteX2486" fmla="*/ 552919 w 808720"/>
                  <a:gd name="connsiteY2486" fmla="*/ 14993 h 1047182"/>
                  <a:gd name="connsiteX2487" fmla="*/ 552918 w 808720"/>
                  <a:gd name="connsiteY2487" fmla="*/ 14992 h 1047182"/>
                  <a:gd name="connsiteX2488" fmla="*/ 552917 w 808720"/>
                  <a:gd name="connsiteY2488" fmla="*/ 14990 h 1047182"/>
                  <a:gd name="connsiteX2489" fmla="*/ 552917 w 808720"/>
                  <a:gd name="connsiteY2489" fmla="*/ 14991 h 1047182"/>
                  <a:gd name="connsiteX2490" fmla="*/ 552919 w 808720"/>
                  <a:gd name="connsiteY2490" fmla="*/ 14993 h 1047182"/>
                  <a:gd name="connsiteX2491" fmla="*/ 554018 w 808720"/>
                  <a:gd name="connsiteY2491" fmla="*/ 16925 h 1047182"/>
                  <a:gd name="connsiteX2492" fmla="*/ 553899 w 808720"/>
                  <a:gd name="connsiteY2492" fmla="*/ 16953 h 1047182"/>
                  <a:gd name="connsiteX2493" fmla="*/ 552917 w 808720"/>
                  <a:gd name="connsiteY2493" fmla="*/ 17184 h 1047182"/>
                  <a:gd name="connsiteX2494" fmla="*/ 552813 w 808720"/>
                  <a:gd name="connsiteY2494" fmla="*/ 19899 h 1047182"/>
                  <a:gd name="connsiteX2495" fmla="*/ 548538 w 808720"/>
                  <a:gd name="connsiteY2495" fmla="*/ 15210 h 1047182"/>
                  <a:gd name="connsiteX2496" fmla="*/ 548531 w 808720"/>
                  <a:gd name="connsiteY2496" fmla="*/ 14990 h 1047182"/>
                  <a:gd name="connsiteX2497" fmla="*/ 551968 w 808720"/>
                  <a:gd name="connsiteY2497" fmla="*/ 13091 h 1047182"/>
                  <a:gd name="connsiteX2498" fmla="*/ 424576 w 808720"/>
                  <a:gd name="connsiteY2498" fmla="*/ 12831 h 1047182"/>
                  <a:gd name="connsiteX2499" fmla="*/ 424511 w 808720"/>
                  <a:gd name="connsiteY2499" fmla="*/ 12849 h 1047182"/>
                  <a:gd name="connsiteX2500" fmla="*/ 418826 w 808720"/>
                  <a:gd name="connsiteY2500" fmla="*/ 13954 h 1047182"/>
                  <a:gd name="connsiteX2501" fmla="*/ 417677 w 808720"/>
                  <a:gd name="connsiteY2501" fmla="*/ 14127 h 1047182"/>
                  <a:gd name="connsiteX2502" fmla="*/ 418395 w 808720"/>
                  <a:gd name="connsiteY2502" fmla="*/ 13943 h 1047182"/>
                  <a:gd name="connsiteX2503" fmla="*/ 422018 w 808720"/>
                  <a:gd name="connsiteY2503" fmla="*/ 13230 h 1047182"/>
                  <a:gd name="connsiteX2504" fmla="*/ 542081 w 808720"/>
                  <a:gd name="connsiteY2504" fmla="*/ 12807 h 1047182"/>
                  <a:gd name="connsiteX2505" fmla="*/ 542126 w 808720"/>
                  <a:gd name="connsiteY2505" fmla="*/ 12823 h 1047182"/>
                  <a:gd name="connsiteX2506" fmla="*/ 543322 w 808720"/>
                  <a:gd name="connsiteY2506" fmla="*/ 15051 h 1047182"/>
                  <a:gd name="connsiteX2507" fmla="*/ 543211 w 808720"/>
                  <a:gd name="connsiteY2507" fmla="*/ 15376 h 1047182"/>
                  <a:gd name="connsiteX2508" fmla="*/ 542170 w 808720"/>
                  <a:gd name="connsiteY2508" fmla="*/ 14864 h 1047182"/>
                  <a:gd name="connsiteX2509" fmla="*/ 541946 w 808720"/>
                  <a:gd name="connsiteY2509" fmla="*/ 14362 h 1047182"/>
                  <a:gd name="connsiteX2510" fmla="*/ 478899 w 808720"/>
                  <a:gd name="connsiteY2510" fmla="*/ 12797 h 1047182"/>
                  <a:gd name="connsiteX2511" fmla="*/ 475951 w 808720"/>
                  <a:gd name="connsiteY2511" fmla="*/ 13583 h 1047182"/>
                  <a:gd name="connsiteX2512" fmla="*/ 474132 w 808720"/>
                  <a:gd name="connsiteY2512" fmla="*/ 13867 h 1047182"/>
                  <a:gd name="connsiteX2513" fmla="*/ 476277 w 808720"/>
                  <a:gd name="connsiteY2513" fmla="*/ 13097 h 1047182"/>
                  <a:gd name="connsiteX2514" fmla="*/ 403784 w 808720"/>
                  <a:gd name="connsiteY2514" fmla="*/ 12797 h 1047182"/>
                  <a:gd name="connsiteX2515" fmla="*/ 402436 w 808720"/>
                  <a:gd name="connsiteY2515" fmla="*/ 13303 h 1047182"/>
                  <a:gd name="connsiteX2516" fmla="*/ 398440 w 808720"/>
                  <a:gd name="connsiteY2516" fmla="*/ 14046 h 1047182"/>
                  <a:gd name="connsiteX2517" fmla="*/ 393477 w 808720"/>
                  <a:gd name="connsiteY2517" fmla="*/ 14878 h 1047182"/>
                  <a:gd name="connsiteX2518" fmla="*/ 392270 w 808720"/>
                  <a:gd name="connsiteY2518" fmla="*/ 14990 h 1047182"/>
                  <a:gd name="connsiteX2519" fmla="*/ 391551 w 808720"/>
                  <a:gd name="connsiteY2519" fmla="*/ 15201 h 1047182"/>
                  <a:gd name="connsiteX2520" fmla="*/ 391174 w 808720"/>
                  <a:gd name="connsiteY2520" fmla="*/ 15264 h 1047182"/>
                  <a:gd name="connsiteX2521" fmla="*/ 391058 w 808720"/>
                  <a:gd name="connsiteY2521" fmla="*/ 15296 h 1047182"/>
                  <a:gd name="connsiteX2522" fmla="*/ 390142 w 808720"/>
                  <a:gd name="connsiteY2522" fmla="*/ 15408 h 1047182"/>
                  <a:gd name="connsiteX2523" fmla="*/ 397276 w 808720"/>
                  <a:gd name="connsiteY2523" fmla="*/ 13523 h 1047182"/>
                  <a:gd name="connsiteX2524" fmla="*/ 409424 w 808720"/>
                  <a:gd name="connsiteY2524" fmla="*/ 12793 h 1047182"/>
                  <a:gd name="connsiteX2525" fmla="*/ 409140 w 808720"/>
                  <a:gd name="connsiteY2525" fmla="*/ 12863 h 1047182"/>
                  <a:gd name="connsiteX2526" fmla="*/ 408991 w 808720"/>
                  <a:gd name="connsiteY2526" fmla="*/ 12883 h 1047182"/>
                  <a:gd name="connsiteX2527" fmla="*/ 408817 w 808720"/>
                  <a:gd name="connsiteY2527" fmla="*/ 12897 h 1047182"/>
                  <a:gd name="connsiteX2528" fmla="*/ 535336 w 808720"/>
                  <a:gd name="connsiteY2528" fmla="*/ 12786 h 1047182"/>
                  <a:gd name="connsiteX2529" fmla="*/ 535372 w 808720"/>
                  <a:gd name="connsiteY2529" fmla="*/ 12797 h 1047182"/>
                  <a:gd name="connsiteX2530" fmla="*/ 535438 w 808720"/>
                  <a:gd name="connsiteY2530" fmla="*/ 12946 h 1047182"/>
                  <a:gd name="connsiteX2531" fmla="*/ 535409 w 808720"/>
                  <a:gd name="connsiteY2531" fmla="*/ 12931 h 1047182"/>
                  <a:gd name="connsiteX2532" fmla="*/ 453269 w 808720"/>
                  <a:gd name="connsiteY2532" fmla="*/ 12768 h 1047182"/>
                  <a:gd name="connsiteX2533" fmla="*/ 452273 w 808720"/>
                  <a:gd name="connsiteY2533" fmla="*/ 12978 h 1047182"/>
                  <a:gd name="connsiteX2534" fmla="*/ 450170 w 808720"/>
                  <a:gd name="connsiteY2534" fmla="*/ 13228 h 1047182"/>
                  <a:gd name="connsiteX2535" fmla="*/ 434449 w 808720"/>
                  <a:gd name="connsiteY2535" fmla="*/ 12755 h 1047182"/>
                  <a:gd name="connsiteX2536" fmla="*/ 411823 w 808720"/>
                  <a:gd name="connsiteY2536" fmla="*/ 16778 h 1047182"/>
                  <a:gd name="connsiteX2537" fmla="*/ 408170 w 808720"/>
                  <a:gd name="connsiteY2537" fmla="*/ 17184 h 1047182"/>
                  <a:gd name="connsiteX2538" fmla="*/ 409935 w 808720"/>
                  <a:gd name="connsiteY2538" fmla="*/ 16742 h 1047182"/>
                  <a:gd name="connsiteX2539" fmla="*/ 418983 w 808720"/>
                  <a:gd name="connsiteY2539" fmla="*/ 14823 h 1047182"/>
                  <a:gd name="connsiteX2540" fmla="*/ 433288 w 808720"/>
                  <a:gd name="connsiteY2540" fmla="*/ 12882 h 1047182"/>
                  <a:gd name="connsiteX2541" fmla="*/ 481276 w 808720"/>
                  <a:gd name="connsiteY2541" fmla="*/ 12751 h 1047182"/>
                  <a:gd name="connsiteX2542" fmla="*/ 481020 w 808720"/>
                  <a:gd name="connsiteY2542" fmla="*/ 12827 h 1047182"/>
                  <a:gd name="connsiteX2543" fmla="*/ 479792 w 808720"/>
                  <a:gd name="connsiteY2543" fmla="*/ 13045 h 1047182"/>
                  <a:gd name="connsiteX2544" fmla="*/ 479985 w 808720"/>
                  <a:gd name="connsiteY2544" fmla="*/ 12953 h 1047182"/>
                  <a:gd name="connsiteX2545" fmla="*/ 535051 w 808720"/>
                  <a:gd name="connsiteY2545" fmla="*/ 12749 h 1047182"/>
                  <a:gd name="connsiteX2546" fmla="*/ 535409 w 808720"/>
                  <a:gd name="connsiteY2546" fmla="*/ 12931 h 1047182"/>
                  <a:gd name="connsiteX2547" fmla="*/ 535590 w 808720"/>
                  <a:gd name="connsiteY2547" fmla="*/ 13293 h 1047182"/>
                  <a:gd name="connsiteX2548" fmla="*/ 536839 w 808720"/>
                  <a:gd name="connsiteY2548" fmla="*/ 16131 h 1047182"/>
                  <a:gd name="connsiteX2549" fmla="*/ 535442 w 808720"/>
                  <a:gd name="connsiteY2549" fmla="*/ 18475 h 1047182"/>
                  <a:gd name="connsiteX2550" fmla="*/ 531193 w 808720"/>
                  <a:gd name="connsiteY2550" fmla="*/ 23255 h 1047182"/>
                  <a:gd name="connsiteX2551" fmla="*/ 531318 w 808720"/>
                  <a:gd name="connsiteY2551" fmla="*/ 21626 h 1047182"/>
                  <a:gd name="connsiteX2552" fmla="*/ 532630 w 808720"/>
                  <a:gd name="connsiteY2552" fmla="*/ 19377 h 1047182"/>
                  <a:gd name="connsiteX2553" fmla="*/ 533100 w 808720"/>
                  <a:gd name="connsiteY2553" fmla="*/ 13737 h 1047182"/>
                  <a:gd name="connsiteX2554" fmla="*/ 534118 w 808720"/>
                  <a:gd name="connsiteY2554" fmla="*/ 12923 h 1047182"/>
                  <a:gd name="connsiteX2555" fmla="*/ 412163 w 808720"/>
                  <a:gd name="connsiteY2555" fmla="*/ 12728 h 1047182"/>
                  <a:gd name="connsiteX2556" fmla="*/ 411895 w 808720"/>
                  <a:gd name="connsiteY2556" fmla="*/ 12847 h 1047182"/>
                  <a:gd name="connsiteX2557" fmla="*/ 411227 w 808720"/>
                  <a:gd name="connsiteY2557" fmla="*/ 12951 h 1047182"/>
                  <a:gd name="connsiteX2558" fmla="*/ 410382 w 808720"/>
                  <a:gd name="connsiteY2558" fmla="*/ 13036 h 1047182"/>
                  <a:gd name="connsiteX2559" fmla="*/ 410964 w 808720"/>
                  <a:gd name="connsiteY2559" fmla="*/ 12874 h 1047182"/>
                  <a:gd name="connsiteX2560" fmla="*/ 492982 w 808720"/>
                  <a:gd name="connsiteY2560" fmla="*/ 12726 h 1047182"/>
                  <a:gd name="connsiteX2561" fmla="*/ 489974 w 808720"/>
                  <a:gd name="connsiteY2561" fmla="*/ 14093 h 1047182"/>
                  <a:gd name="connsiteX2562" fmla="*/ 489420 w 808720"/>
                  <a:gd name="connsiteY2562" fmla="*/ 14217 h 1047182"/>
                  <a:gd name="connsiteX2563" fmla="*/ 488875 w 808720"/>
                  <a:gd name="connsiteY2563" fmla="*/ 14333 h 1047182"/>
                  <a:gd name="connsiteX2564" fmla="*/ 482852 w 808720"/>
                  <a:gd name="connsiteY2564" fmla="*/ 15337 h 1047182"/>
                  <a:gd name="connsiteX2565" fmla="*/ 485127 w 808720"/>
                  <a:gd name="connsiteY2565" fmla="*/ 14303 h 1047182"/>
                  <a:gd name="connsiteX2566" fmla="*/ 485753 w 808720"/>
                  <a:gd name="connsiteY2566" fmla="*/ 14168 h 1047182"/>
                  <a:gd name="connsiteX2567" fmla="*/ 485896 w 808720"/>
                  <a:gd name="connsiteY2567" fmla="*/ 14075 h 1047182"/>
                  <a:gd name="connsiteX2568" fmla="*/ 535295 w 808720"/>
                  <a:gd name="connsiteY2568" fmla="*/ 12704 h 1047182"/>
                  <a:gd name="connsiteX2569" fmla="*/ 535336 w 808720"/>
                  <a:gd name="connsiteY2569" fmla="*/ 12786 h 1047182"/>
                  <a:gd name="connsiteX2570" fmla="*/ 535157 w 808720"/>
                  <a:gd name="connsiteY2570" fmla="*/ 12730 h 1047182"/>
                  <a:gd name="connsiteX2571" fmla="*/ 477409 w 808720"/>
                  <a:gd name="connsiteY2571" fmla="*/ 12690 h 1047182"/>
                  <a:gd name="connsiteX2572" fmla="*/ 476277 w 808720"/>
                  <a:gd name="connsiteY2572" fmla="*/ 13097 h 1047182"/>
                  <a:gd name="connsiteX2573" fmla="*/ 472989 w 808720"/>
                  <a:gd name="connsiteY2573" fmla="*/ 13473 h 1047182"/>
                  <a:gd name="connsiteX2574" fmla="*/ 411668 w 808720"/>
                  <a:gd name="connsiteY2574" fmla="*/ 12678 h 1047182"/>
                  <a:gd name="connsiteX2575" fmla="*/ 410964 w 808720"/>
                  <a:gd name="connsiteY2575" fmla="*/ 12874 h 1047182"/>
                  <a:gd name="connsiteX2576" fmla="*/ 407767 w 808720"/>
                  <a:gd name="connsiteY2576" fmla="*/ 13263 h 1047182"/>
                  <a:gd name="connsiteX2577" fmla="*/ 410962 w 808720"/>
                  <a:gd name="connsiteY2577" fmla="*/ 12733 h 1047182"/>
                  <a:gd name="connsiteX2578" fmla="*/ 459227 w 808720"/>
                  <a:gd name="connsiteY2578" fmla="*/ 12676 h 1047182"/>
                  <a:gd name="connsiteX2579" fmla="*/ 457120 w 808720"/>
                  <a:gd name="connsiteY2579" fmla="*/ 13777 h 1047182"/>
                  <a:gd name="connsiteX2580" fmla="*/ 449840 w 808720"/>
                  <a:gd name="connsiteY2580" fmla="*/ 14990 h 1047182"/>
                  <a:gd name="connsiteX2581" fmla="*/ 456794 w 808720"/>
                  <a:gd name="connsiteY2581" fmla="*/ 13947 h 1047182"/>
                  <a:gd name="connsiteX2582" fmla="*/ 455553 w 808720"/>
                  <a:gd name="connsiteY2582" fmla="*/ 14596 h 1047182"/>
                  <a:gd name="connsiteX2583" fmla="*/ 446518 w 808720"/>
                  <a:gd name="connsiteY2583" fmla="*/ 16498 h 1047182"/>
                  <a:gd name="connsiteX2584" fmla="*/ 442822 w 808720"/>
                  <a:gd name="connsiteY2584" fmla="*/ 16920 h 1047182"/>
                  <a:gd name="connsiteX2585" fmla="*/ 446331 w 808720"/>
                  <a:gd name="connsiteY2585" fmla="*/ 14737 h 1047182"/>
                  <a:gd name="connsiteX2586" fmla="*/ 453083 w 808720"/>
                  <a:gd name="connsiteY2586" fmla="*/ 13560 h 1047182"/>
                  <a:gd name="connsiteX2587" fmla="*/ 413052 w 808720"/>
                  <a:gd name="connsiteY2587" fmla="*/ 12668 h 1047182"/>
                  <a:gd name="connsiteX2588" fmla="*/ 412201 w 808720"/>
                  <a:gd name="connsiteY2588" fmla="*/ 12853 h 1047182"/>
                  <a:gd name="connsiteX2589" fmla="*/ 411789 w 808720"/>
                  <a:gd name="connsiteY2589" fmla="*/ 12894 h 1047182"/>
                  <a:gd name="connsiteX2590" fmla="*/ 411895 w 808720"/>
                  <a:gd name="connsiteY2590" fmla="*/ 12847 h 1047182"/>
                  <a:gd name="connsiteX2591" fmla="*/ 536034 w 808720"/>
                  <a:gd name="connsiteY2591" fmla="*/ 12641 h 1047182"/>
                  <a:gd name="connsiteX2592" fmla="*/ 537495 w 808720"/>
                  <a:gd name="connsiteY2592" fmla="*/ 13636 h 1047182"/>
                  <a:gd name="connsiteX2593" fmla="*/ 537467 w 808720"/>
                  <a:gd name="connsiteY2593" fmla="*/ 13978 h 1047182"/>
                  <a:gd name="connsiteX2594" fmla="*/ 536383 w 808720"/>
                  <a:gd name="connsiteY2594" fmla="*/ 13427 h 1047182"/>
                  <a:gd name="connsiteX2595" fmla="*/ 517984 w 808720"/>
                  <a:gd name="connsiteY2595" fmla="*/ 12640 h 1047182"/>
                  <a:gd name="connsiteX2596" fmla="*/ 516760 w 808720"/>
                  <a:gd name="connsiteY2596" fmla="*/ 13864 h 1047182"/>
                  <a:gd name="connsiteX2597" fmla="*/ 516420 w 808720"/>
                  <a:gd name="connsiteY2597" fmla="*/ 13995 h 1047182"/>
                  <a:gd name="connsiteX2598" fmla="*/ 517448 w 808720"/>
                  <a:gd name="connsiteY2598" fmla="*/ 12993 h 1047182"/>
                  <a:gd name="connsiteX2599" fmla="*/ 406232 w 808720"/>
                  <a:gd name="connsiteY2599" fmla="*/ 12638 h 1047182"/>
                  <a:gd name="connsiteX2600" fmla="*/ 405225 w 808720"/>
                  <a:gd name="connsiteY2600" fmla="*/ 12874 h 1047182"/>
                  <a:gd name="connsiteX2601" fmla="*/ 402140 w 808720"/>
                  <a:gd name="connsiteY2601" fmla="*/ 13414 h 1047182"/>
                  <a:gd name="connsiteX2602" fmla="*/ 402436 w 808720"/>
                  <a:gd name="connsiteY2602" fmla="*/ 13303 h 1047182"/>
                  <a:gd name="connsiteX2603" fmla="*/ 405893 w 808720"/>
                  <a:gd name="connsiteY2603" fmla="*/ 12660 h 1047182"/>
                  <a:gd name="connsiteX2604" fmla="*/ 497568 w 808720"/>
                  <a:gd name="connsiteY2604" fmla="*/ 12636 h 1047182"/>
                  <a:gd name="connsiteX2605" fmla="*/ 495819 w 808720"/>
                  <a:gd name="connsiteY2605" fmla="*/ 13176 h 1047182"/>
                  <a:gd name="connsiteX2606" fmla="*/ 489777 w 808720"/>
                  <a:gd name="connsiteY2606" fmla="*/ 14183 h 1047182"/>
                  <a:gd name="connsiteX2607" fmla="*/ 489888 w 808720"/>
                  <a:gd name="connsiteY2607" fmla="*/ 14132 h 1047182"/>
                  <a:gd name="connsiteX2608" fmla="*/ 491501 w 808720"/>
                  <a:gd name="connsiteY2608" fmla="*/ 13774 h 1047182"/>
                  <a:gd name="connsiteX2609" fmla="*/ 494799 w 808720"/>
                  <a:gd name="connsiteY2609" fmla="*/ 13071 h 1047182"/>
                  <a:gd name="connsiteX2610" fmla="*/ 526150 w 808720"/>
                  <a:gd name="connsiteY2610" fmla="*/ 12628 h 1047182"/>
                  <a:gd name="connsiteX2611" fmla="*/ 526155 w 808720"/>
                  <a:gd name="connsiteY2611" fmla="*/ 12631 h 1047182"/>
                  <a:gd name="connsiteX2612" fmla="*/ 525206 w 808720"/>
                  <a:gd name="connsiteY2612" fmla="*/ 14149 h 1047182"/>
                  <a:gd name="connsiteX2613" fmla="*/ 522711 w 808720"/>
                  <a:gd name="connsiteY2613" fmla="*/ 14692 h 1047182"/>
                  <a:gd name="connsiteX2614" fmla="*/ 435257 w 808720"/>
                  <a:gd name="connsiteY2614" fmla="*/ 12614 h 1047182"/>
                  <a:gd name="connsiteX2615" fmla="*/ 435027 w 808720"/>
                  <a:gd name="connsiteY2615" fmla="*/ 12693 h 1047182"/>
                  <a:gd name="connsiteX2616" fmla="*/ 434449 w 808720"/>
                  <a:gd name="connsiteY2616" fmla="*/ 12755 h 1047182"/>
                  <a:gd name="connsiteX2617" fmla="*/ 435193 w 808720"/>
                  <a:gd name="connsiteY2617" fmla="*/ 12623 h 1047182"/>
                  <a:gd name="connsiteX2618" fmla="*/ 534779 w 808720"/>
                  <a:gd name="connsiteY2618" fmla="*/ 12611 h 1047182"/>
                  <a:gd name="connsiteX2619" fmla="*/ 535157 w 808720"/>
                  <a:gd name="connsiteY2619" fmla="*/ 12730 h 1047182"/>
                  <a:gd name="connsiteX2620" fmla="*/ 535051 w 808720"/>
                  <a:gd name="connsiteY2620" fmla="*/ 12749 h 1047182"/>
                  <a:gd name="connsiteX2621" fmla="*/ 539715 w 808720"/>
                  <a:gd name="connsiteY2621" fmla="*/ 12610 h 1047182"/>
                  <a:gd name="connsiteX2622" fmla="*/ 540354 w 808720"/>
                  <a:gd name="connsiteY2622" fmla="*/ 13414 h 1047182"/>
                  <a:gd name="connsiteX2623" fmla="*/ 540438 w 808720"/>
                  <a:gd name="connsiteY2623" fmla="*/ 13807 h 1047182"/>
                  <a:gd name="connsiteX2624" fmla="*/ 539400 w 808720"/>
                  <a:gd name="connsiteY2624" fmla="*/ 13255 h 1047182"/>
                  <a:gd name="connsiteX2625" fmla="*/ 501027 w 808720"/>
                  <a:gd name="connsiteY2625" fmla="*/ 12586 h 1047182"/>
                  <a:gd name="connsiteX2626" fmla="*/ 496598 w 808720"/>
                  <a:gd name="connsiteY2626" fmla="*/ 14661 h 1047182"/>
                  <a:gd name="connsiteX2627" fmla="*/ 487123 w 808720"/>
                  <a:gd name="connsiteY2627" fmla="*/ 16635 h 1047182"/>
                  <a:gd name="connsiteX2628" fmla="*/ 491510 w 808720"/>
                  <a:gd name="connsiteY2628" fmla="*/ 14990 h 1047182"/>
                  <a:gd name="connsiteX2629" fmla="*/ 495098 w 808720"/>
                  <a:gd name="connsiteY2629" fmla="*/ 13645 h 1047182"/>
                  <a:gd name="connsiteX2630" fmla="*/ 480761 w 808720"/>
                  <a:gd name="connsiteY2630" fmla="*/ 12584 h 1047182"/>
                  <a:gd name="connsiteX2631" fmla="*/ 479985 w 808720"/>
                  <a:gd name="connsiteY2631" fmla="*/ 12953 h 1047182"/>
                  <a:gd name="connsiteX2632" fmla="*/ 477865 w 808720"/>
                  <a:gd name="connsiteY2632" fmla="*/ 13284 h 1047182"/>
                  <a:gd name="connsiteX2633" fmla="*/ 479772 w 808720"/>
                  <a:gd name="connsiteY2633" fmla="*/ 12697 h 1047182"/>
                  <a:gd name="connsiteX2634" fmla="*/ 536003 w 808720"/>
                  <a:gd name="connsiteY2634" fmla="*/ 12572 h 1047182"/>
                  <a:gd name="connsiteX2635" fmla="*/ 536034 w 808720"/>
                  <a:gd name="connsiteY2635" fmla="*/ 12641 h 1047182"/>
                  <a:gd name="connsiteX2636" fmla="*/ 535948 w 808720"/>
                  <a:gd name="connsiteY2636" fmla="*/ 12582 h 1047182"/>
                  <a:gd name="connsiteX2637" fmla="*/ 407236 w 808720"/>
                  <a:gd name="connsiteY2637" fmla="*/ 12572 h 1047182"/>
                  <a:gd name="connsiteX2638" fmla="*/ 404702 w 808720"/>
                  <a:gd name="connsiteY2638" fmla="*/ 12997 h 1047182"/>
                  <a:gd name="connsiteX2639" fmla="*/ 405225 w 808720"/>
                  <a:gd name="connsiteY2639" fmla="*/ 12874 h 1047182"/>
                  <a:gd name="connsiteX2640" fmla="*/ 406780 w 808720"/>
                  <a:gd name="connsiteY2640" fmla="*/ 12602 h 1047182"/>
                  <a:gd name="connsiteX2641" fmla="*/ 466001 w 808720"/>
                  <a:gd name="connsiteY2641" fmla="*/ 12566 h 1047182"/>
                  <a:gd name="connsiteX2642" fmla="*/ 457515 w 808720"/>
                  <a:gd name="connsiteY2642" fmla="*/ 14991 h 1047182"/>
                  <a:gd name="connsiteX2643" fmla="*/ 452692 w 808720"/>
                  <a:gd name="connsiteY2643" fmla="*/ 15733 h 1047182"/>
                  <a:gd name="connsiteX2644" fmla="*/ 455323 w 808720"/>
                  <a:gd name="connsiteY2644" fmla="*/ 14716 h 1047182"/>
                  <a:gd name="connsiteX2645" fmla="*/ 455553 w 808720"/>
                  <a:gd name="connsiteY2645" fmla="*/ 14596 h 1047182"/>
                  <a:gd name="connsiteX2646" fmla="*/ 463194 w 808720"/>
                  <a:gd name="connsiteY2646" fmla="*/ 12987 h 1047182"/>
                  <a:gd name="connsiteX2647" fmla="*/ 509717 w 808720"/>
                  <a:gd name="connsiteY2647" fmla="*/ 12558 h 1047182"/>
                  <a:gd name="connsiteX2648" fmla="*/ 506375 w 808720"/>
                  <a:gd name="connsiteY2648" fmla="*/ 13284 h 1047182"/>
                  <a:gd name="connsiteX2649" fmla="*/ 499816 w 808720"/>
                  <a:gd name="connsiteY2649" fmla="*/ 14710 h 1047182"/>
                  <a:gd name="connsiteX2650" fmla="*/ 501342 w 808720"/>
                  <a:gd name="connsiteY2650" fmla="*/ 14032 h 1047182"/>
                  <a:gd name="connsiteX2651" fmla="*/ 507139 w 808720"/>
                  <a:gd name="connsiteY2651" fmla="*/ 13011 h 1047182"/>
                  <a:gd name="connsiteX2652" fmla="*/ 449840 w 808720"/>
                  <a:gd name="connsiteY2652" fmla="*/ 12554 h 1047182"/>
                  <a:gd name="connsiteX2653" fmla="*/ 448421 w 808720"/>
                  <a:gd name="connsiteY2653" fmla="*/ 13436 h 1047182"/>
                  <a:gd name="connsiteX2654" fmla="*/ 443647 w 808720"/>
                  <a:gd name="connsiteY2654" fmla="*/ 14004 h 1047182"/>
                  <a:gd name="connsiteX2655" fmla="*/ 447274 w 808720"/>
                  <a:gd name="connsiteY2655" fmla="*/ 12839 h 1047182"/>
                  <a:gd name="connsiteX2656" fmla="*/ 456057 w 808720"/>
                  <a:gd name="connsiteY2656" fmla="*/ 12527 h 1047182"/>
                  <a:gd name="connsiteX2657" fmla="*/ 453731 w 808720"/>
                  <a:gd name="connsiteY2657" fmla="*/ 13017 h 1047182"/>
                  <a:gd name="connsiteX2658" fmla="*/ 448962 w 808720"/>
                  <a:gd name="connsiteY2658" fmla="*/ 13675 h 1047182"/>
                  <a:gd name="connsiteX2659" fmla="*/ 452273 w 808720"/>
                  <a:gd name="connsiteY2659" fmla="*/ 12978 h 1047182"/>
                  <a:gd name="connsiteX2660" fmla="*/ 534614 w 808720"/>
                  <a:gd name="connsiteY2660" fmla="*/ 12527 h 1047182"/>
                  <a:gd name="connsiteX2661" fmla="*/ 534779 w 808720"/>
                  <a:gd name="connsiteY2661" fmla="*/ 12611 h 1047182"/>
                  <a:gd name="connsiteX2662" fmla="*/ 534585 w 808720"/>
                  <a:gd name="connsiteY2662" fmla="*/ 12550 h 1047182"/>
                  <a:gd name="connsiteX2663" fmla="*/ 532674 w 808720"/>
                  <a:gd name="connsiteY2663" fmla="*/ 12526 h 1047182"/>
                  <a:gd name="connsiteX2664" fmla="*/ 532016 w 808720"/>
                  <a:gd name="connsiteY2664" fmla="*/ 13315 h 1047182"/>
                  <a:gd name="connsiteX2665" fmla="*/ 531957 w 808720"/>
                  <a:gd name="connsiteY2665" fmla="*/ 13326 h 1047182"/>
                  <a:gd name="connsiteX2666" fmla="*/ 532007 w 808720"/>
                  <a:gd name="connsiteY2666" fmla="*/ 12671 h 1047182"/>
                  <a:gd name="connsiteX2667" fmla="*/ 413735 w 808720"/>
                  <a:gd name="connsiteY2667" fmla="*/ 12520 h 1047182"/>
                  <a:gd name="connsiteX2668" fmla="*/ 413560 w 808720"/>
                  <a:gd name="connsiteY2668" fmla="*/ 12558 h 1047182"/>
                  <a:gd name="connsiteX2669" fmla="*/ 412163 w 808720"/>
                  <a:gd name="connsiteY2669" fmla="*/ 12728 h 1047182"/>
                  <a:gd name="connsiteX2670" fmla="*/ 412401 w 808720"/>
                  <a:gd name="connsiteY2670" fmla="*/ 12622 h 1047182"/>
                  <a:gd name="connsiteX2671" fmla="*/ 520316 w 808720"/>
                  <a:gd name="connsiteY2671" fmla="*/ 12501 h 1047182"/>
                  <a:gd name="connsiteX2672" fmla="*/ 517827 w 808720"/>
                  <a:gd name="connsiteY2672" fmla="*/ 14990 h 1047182"/>
                  <a:gd name="connsiteX2673" fmla="*/ 515127 w 808720"/>
                  <a:gd name="connsiteY2673" fmla="*/ 16340 h 1047182"/>
                  <a:gd name="connsiteX2674" fmla="*/ 514050 w 808720"/>
                  <a:gd name="connsiteY2674" fmla="*/ 16575 h 1047182"/>
                  <a:gd name="connsiteX2675" fmla="*/ 516760 w 808720"/>
                  <a:gd name="connsiteY2675" fmla="*/ 13864 h 1047182"/>
                  <a:gd name="connsiteX2676" fmla="*/ 436803 w 808720"/>
                  <a:gd name="connsiteY2676" fmla="*/ 12499 h 1047182"/>
                  <a:gd name="connsiteX2677" fmla="*/ 432983 w 808720"/>
                  <a:gd name="connsiteY2677" fmla="*/ 14197 h 1047182"/>
                  <a:gd name="connsiteX2678" fmla="*/ 428627 w 808720"/>
                  <a:gd name="connsiteY2678" fmla="*/ 14911 h 1047182"/>
                  <a:gd name="connsiteX2679" fmla="*/ 424996 w 808720"/>
                  <a:gd name="connsiteY2679" fmla="*/ 15314 h 1047182"/>
                  <a:gd name="connsiteX2680" fmla="*/ 432295 w 808720"/>
                  <a:gd name="connsiteY2680" fmla="*/ 13620 h 1047182"/>
                  <a:gd name="connsiteX2681" fmla="*/ 435027 w 808720"/>
                  <a:gd name="connsiteY2681" fmla="*/ 12693 h 1047182"/>
                  <a:gd name="connsiteX2682" fmla="*/ 544197 w 808720"/>
                  <a:gd name="connsiteY2682" fmla="*/ 12488 h 1047182"/>
                  <a:gd name="connsiteX2683" fmla="*/ 544209 w 808720"/>
                  <a:gd name="connsiteY2683" fmla="*/ 12931 h 1047182"/>
                  <a:gd name="connsiteX2684" fmla="*/ 543606 w 808720"/>
                  <a:gd name="connsiteY2684" fmla="*/ 14834 h 1047182"/>
                  <a:gd name="connsiteX2685" fmla="*/ 543492 w 808720"/>
                  <a:gd name="connsiteY2685" fmla="*/ 14551 h 1047182"/>
                  <a:gd name="connsiteX2686" fmla="*/ 414278 w 808720"/>
                  <a:gd name="connsiteY2686" fmla="*/ 12479 h 1047182"/>
                  <a:gd name="connsiteX2687" fmla="*/ 413052 w 808720"/>
                  <a:gd name="connsiteY2687" fmla="*/ 12668 h 1047182"/>
                  <a:gd name="connsiteX2688" fmla="*/ 413560 w 808720"/>
                  <a:gd name="connsiteY2688" fmla="*/ 12558 h 1047182"/>
                  <a:gd name="connsiteX2689" fmla="*/ 414105 w 808720"/>
                  <a:gd name="connsiteY2689" fmla="*/ 12492 h 1047182"/>
                  <a:gd name="connsiteX2690" fmla="*/ 483253 w 808720"/>
                  <a:gd name="connsiteY2690" fmla="*/ 12442 h 1047182"/>
                  <a:gd name="connsiteX2691" fmla="*/ 481711 w 808720"/>
                  <a:gd name="connsiteY2691" fmla="*/ 13175 h 1047182"/>
                  <a:gd name="connsiteX2692" fmla="*/ 478390 w 808720"/>
                  <a:gd name="connsiteY2692" fmla="*/ 13711 h 1047182"/>
                  <a:gd name="connsiteX2693" fmla="*/ 478966 w 808720"/>
                  <a:gd name="connsiteY2693" fmla="*/ 13437 h 1047182"/>
                  <a:gd name="connsiteX2694" fmla="*/ 481020 w 808720"/>
                  <a:gd name="connsiteY2694" fmla="*/ 12827 h 1047182"/>
                  <a:gd name="connsiteX2695" fmla="*/ 482737 w 808720"/>
                  <a:gd name="connsiteY2695" fmla="*/ 12523 h 1047182"/>
                  <a:gd name="connsiteX2696" fmla="*/ 482739 w 808720"/>
                  <a:gd name="connsiteY2696" fmla="*/ 12523 h 1047182"/>
                  <a:gd name="connsiteX2697" fmla="*/ 532752 w 808720"/>
                  <a:gd name="connsiteY2697" fmla="*/ 12432 h 1047182"/>
                  <a:gd name="connsiteX2698" fmla="*/ 532824 w 808720"/>
                  <a:gd name="connsiteY2698" fmla="*/ 12493 h 1047182"/>
                  <a:gd name="connsiteX2699" fmla="*/ 532674 w 808720"/>
                  <a:gd name="connsiteY2699" fmla="*/ 12526 h 1047182"/>
                  <a:gd name="connsiteX2700" fmla="*/ 412863 w 808720"/>
                  <a:gd name="connsiteY2700" fmla="*/ 12417 h 1047182"/>
                  <a:gd name="connsiteX2701" fmla="*/ 412401 w 808720"/>
                  <a:gd name="connsiteY2701" fmla="*/ 12622 h 1047182"/>
                  <a:gd name="connsiteX2702" fmla="*/ 411668 w 808720"/>
                  <a:gd name="connsiteY2702" fmla="*/ 12678 h 1047182"/>
                  <a:gd name="connsiteX2703" fmla="*/ 412232 w 808720"/>
                  <a:gd name="connsiteY2703" fmla="*/ 12522 h 1047182"/>
                  <a:gd name="connsiteX2704" fmla="*/ 427238 w 808720"/>
                  <a:gd name="connsiteY2704" fmla="*/ 12417 h 1047182"/>
                  <a:gd name="connsiteX2705" fmla="*/ 425311 w 808720"/>
                  <a:gd name="connsiteY2705" fmla="*/ 12898 h 1047182"/>
                  <a:gd name="connsiteX2706" fmla="*/ 422728 w 808720"/>
                  <a:gd name="connsiteY2706" fmla="*/ 13327 h 1047182"/>
                  <a:gd name="connsiteX2707" fmla="*/ 424511 w 808720"/>
                  <a:gd name="connsiteY2707" fmla="*/ 12849 h 1047182"/>
                  <a:gd name="connsiteX2708" fmla="*/ 424698 w 808720"/>
                  <a:gd name="connsiteY2708" fmla="*/ 12812 h 1047182"/>
                  <a:gd name="connsiteX2709" fmla="*/ 426269 w 808720"/>
                  <a:gd name="connsiteY2709" fmla="*/ 12378 h 1047182"/>
                  <a:gd name="connsiteX2710" fmla="*/ 426054 w 808720"/>
                  <a:gd name="connsiteY2710" fmla="*/ 12435 h 1047182"/>
                  <a:gd name="connsiteX2711" fmla="*/ 422018 w 808720"/>
                  <a:gd name="connsiteY2711" fmla="*/ 13230 h 1047182"/>
                  <a:gd name="connsiteX2712" fmla="*/ 419875 w 808720"/>
                  <a:gd name="connsiteY2712" fmla="*/ 13564 h 1047182"/>
                  <a:gd name="connsiteX2713" fmla="*/ 422351 w 808720"/>
                  <a:gd name="connsiteY2713" fmla="*/ 12929 h 1047182"/>
                  <a:gd name="connsiteX2714" fmla="*/ 537096 w 808720"/>
                  <a:gd name="connsiteY2714" fmla="*/ 12368 h 1047182"/>
                  <a:gd name="connsiteX2715" fmla="*/ 538042 w 808720"/>
                  <a:gd name="connsiteY2715" fmla="*/ 12834 h 1047182"/>
                  <a:gd name="connsiteX2716" fmla="*/ 538574 w 808720"/>
                  <a:gd name="connsiteY2716" fmla="*/ 13218 h 1047182"/>
                  <a:gd name="connsiteX2717" fmla="*/ 538086 w 808720"/>
                  <a:gd name="connsiteY2717" fmla="*/ 14038 h 1047182"/>
                  <a:gd name="connsiteX2718" fmla="*/ 537495 w 808720"/>
                  <a:gd name="connsiteY2718" fmla="*/ 13636 h 1047182"/>
                  <a:gd name="connsiteX2719" fmla="*/ 537565 w 808720"/>
                  <a:gd name="connsiteY2719" fmla="*/ 12797 h 1047182"/>
                  <a:gd name="connsiteX2720" fmla="*/ 536734 w 808720"/>
                  <a:gd name="connsiteY2720" fmla="*/ 12436 h 1047182"/>
                  <a:gd name="connsiteX2721" fmla="*/ 410691 w 808720"/>
                  <a:gd name="connsiteY2721" fmla="*/ 12347 h 1047182"/>
                  <a:gd name="connsiteX2722" fmla="*/ 406411 w 808720"/>
                  <a:gd name="connsiteY2722" fmla="*/ 13081 h 1047182"/>
                  <a:gd name="connsiteX2723" fmla="*/ 404469 w 808720"/>
                  <a:gd name="connsiteY2723" fmla="*/ 13230 h 1047182"/>
                  <a:gd name="connsiteX2724" fmla="*/ 408520 w 808720"/>
                  <a:gd name="connsiteY2724" fmla="*/ 12488 h 1047182"/>
                  <a:gd name="connsiteX2725" fmla="*/ 407489 w 808720"/>
                  <a:gd name="connsiteY2725" fmla="*/ 12342 h 1047182"/>
                  <a:gd name="connsiteX2726" fmla="*/ 407070 w 808720"/>
                  <a:gd name="connsiteY2726" fmla="*/ 12441 h 1047182"/>
                  <a:gd name="connsiteX2727" fmla="*/ 405893 w 808720"/>
                  <a:gd name="connsiteY2727" fmla="*/ 12660 h 1047182"/>
                  <a:gd name="connsiteX2728" fmla="*/ 403784 w 808720"/>
                  <a:gd name="connsiteY2728" fmla="*/ 12797 h 1047182"/>
                  <a:gd name="connsiteX2729" fmla="*/ 406679 w 808720"/>
                  <a:gd name="connsiteY2729" fmla="*/ 12411 h 1047182"/>
                  <a:gd name="connsiteX2730" fmla="*/ 412884 w 808720"/>
                  <a:gd name="connsiteY2730" fmla="*/ 12341 h 1047182"/>
                  <a:gd name="connsiteX2731" fmla="*/ 412232 w 808720"/>
                  <a:gd name="connsiteY2731" fmla="*/ 12522 h 1047182"/>
                  <a:gd name="connsiteX2732" fmla="*/ 410962 w 808720"/>
                  <a:gd name="connsiteY2732" fmla="*/ 12733 h 1047182"/>
                  <a:gd name="connsiteX2733" fmla="*/ 409085 w 808720"/>
                  <a:gd name="connsiteY2733" fmla="*/ 12877 h 1047182"/>
                  <a:gd name="connsiteX2734" fmla="*/ 409140 w 808720"/>
                  <a:gd name="connsiteY2734" fmla="*/ 12863 h 1047182"/>
                  <a:gd name="connsiteX2735" fmla="*/ 421846 w 808720"/>
                  <a:gd name="connsiteY2735" fmla="*/ 12336 h 1047182"/>
                  <a:gd name="connsiteX2736" fmla="*/ 420839 w 808720"/>
                  <a:gd name="connsiteY2736" fmla="*/ 12624 h 1047182"/>
                  <a:gd name="connsiteX2737" fmla="*/ 408185 w 808720"/>
                  <a:gd name="connsiteY2737" fmla="*/ 14496 h 1047182"/>
                  <a:gd name="connsiteX2738" fmla="*/ 410992 w 808720"/>
                  <a:gd name="connsiteY2738" fmla="*/ 13249 h 1047182"/>
                  <a:gd name="connsiteX2739" fmla="*/ 416370 w 808720"/>
                  <a:gd name="connsiteY2739" fmla="*/ 12748 h 1047182"/>
                  <a:gd name="connsiteX2740" fmla="*/ 411447 w 808720"/>
                  <a:gd name="connsiteY2740" fmla="*/ 12297 h 1047182"/>
                  <a:gd name="connsiteX2741" fmla="*/ 409792 w 808720"/>
                  <a:gd name="connsiteY2741" fmla="*/ 12703 h 1047182"/>
                  <a:gd name="connsiteX2742" fmla="*/ 408521 w 808720"/>
                  <a:gd name="connsiteY2742" fmla="*/ 12920 h 1047182"/>
                  <a:gd name="connsiteX2743" fmla="*/ 407877 w 808720"/>
                  <a:gd name="connsiteY2743" fmla="*/ 12969 h 1047182"/>
                  <a:gd name="connsiteX2744" fmla="*/ 410905 w 808720"/>
                  <a:gd name="connsiteY2744" fmla="*/ 12333 h 1047182"/>
                  <a:gd name="connsiteX2745" fmla="*/ 533758 w 808720"/>
                  <a:gd name="connsiteY2745" fmla="*/ 12290 h 1047182"/>
                  <a:gd name="connsiteX2746" fmla="*/ 534585 w 808720"/>
                  <a:gd name="connsiteY2746" fmla="*/ 12550 h 1047182"/>
                  <a:gd name="connsiteX2747" fmla="*/ 534118 w 808720"/>
                  <a:gd name="connsiteY2747" fmla="*/ 12923 h 1047182"/>
                  <a:gd name="connsiteX2748" fmla="*/ 533153 w 808720"/>
                  <a:gd name="connsiteY2748" fmla="*/ 13103 h 1047182"/>
                  <a:gd name="connsiteX2749" fmla="*/ 533179 w 808720"/>
                  <a:gd name="connsiteY2749" fmla="*/ 12797 h 1047182"/>
                  <a:gd name="connsiteX2750" fmla="*/ 532824 w 808720"/>
                  <a:gd name="connsiteY2750" fmla="*/ 12493 h 1047182"/>
                  <a:gd name="connsiteX2751" fmla="*/ 537565 w 808720"/>
                  <a:gd name="connsiteY2751" fmla="*/ 12281 h 1047182"/>
                  <a:gd name="connsiteX2752" fmla="*/ 538525 w 808720"/>
                  <a:gd name="connsiteY2752" fmla="*/ 12791 h 1047182"/>
                  <a:gd name="connsiteX2753" fmla="*/ 538662 w 808720"/>
                  <a:gd name="connsiteY2753" fmla="*/ 13071 h 1047182"/>
                  <a:gd name="connsiteX2754" fmla="*/ 538631 w 808720"/>
                  <a:gd name="connsiteY2754" fmla="*/ 13124 h 1047182"/>
                  <a:gd name="connsiteX2755" fmla="*/ 538042 w 808720"/>
                  <a:gd name="connsiteY2755" fmla="*/ 12834 h 1047182"/>
                  <a:gd name="connsiteX2756" fmla="*/ 537334 w 808720"/>
                  <a:gd name="connsiteY2756" fmla="*/ 12324 h 1047182"/>
                  <a:gd name="connsiteX2757" fmla="*/ 483649 w 808720"/>
                  <a:gd name="connsiteY2757" fmla="*/ 12254 h 1047182"/>
                  <a:gd name="connsiteX2758" fmla="*/ 483435 w 808720"/>
                  <a:gd name="connsiteY2758" fmla="*/ 12356 h 1047182"/>
                  <a:gd name="connsiteX2759" fmla="*/ 482739 w 808720"/>
                  <a:gd name="connsiteY2759" fmla="*/ 12523 h 1047182"/>
                  <a:gd name="connsiteX2760" fmla="*/ 481276 w 808720"/>
                  <a:gd name="connsiteY2760" fmla="*/ 12751 h 1047182"/>
                  <a:gd name="connsiteX2761" fmla="*/ 482512 w 808720"/>
                  <a:gd name="connsiteY2761" fmla="*/ 12384 h 1047182"/>
                  <a:gd name="connsiteX2762" fmla="*/ 498818 w 808720"/>
                  <a:gd name="connsiteY2762" fmla="*/ 12250 h 1047182"/>
                  <a:gd name="connsiteX2763" fmla="*/ 497948 w 808720"/>
                  <a:gd name="connsiteY2763" fmla="*/ 12576 h 1047182"/>
                  <a:gd name="connsiteX2764" fmla="*/ 497568 w 808720"/>
                  <a:gd name="connsiteY2764" fmla="*/ 12636 h 1047182"/>
                  <a:gd name="connsiteX2765" fmla="*/ 413287 w 808720"/>
                  <a:gd name="connsiteY2765" fmla="*/ 12229 h 1047182"/>
                  <a:gd name="connsiteX2766" fmla="*/ 413104 w 808720"/>
                  <a:gd name="connsiteY2766" fmla="*/ 12310 h 1047182"/>
                  <a:gd name="connsiteX2767" fmla="*/ 412884 w 808720"/>
                  <a:gd name="connsiteY2767" fmla="*/ 12341 h 1047182"/>
                  <a:gd name="connsiteX2768" fmla="*/ 437412 w 808720"/>
                  <a:gd name="connsiteY2768" fmla="*/ 12229 h 1047182"/>
                  <a:gd name="connsiteX2769" fmla="*/ 437110 w 808720"/>
                  <a:gd name="connsiteY2769" fmla="*/ 12363 h 1047182"/>
                  <a:gd name="connsiteX2770" fmla="*/ 435257 w 808720"/>
                  <a:gd name="connsiteY2770" fmla="*/ 12614 h 1047182"/>
                  <a:gd name="connsiteX2771" fmla="*/ 435274 w 808720"/>
                  <a:gd name="connsiteY2771" fmla="*/ 12609 h 1047182"/>
                  <a:gd name="connsiteX2772" fmla="*/ 408997 w 808720"/>
                  <a:gd name="connsiteY2772" fmla="*/ 12214 h 1047182"/>
                  <a:gd name="connsiteX2773" fmla="*/ 406780 w 808720"/>
                  <a:gd name="connsiteY2773" fmla="*/ 12602 h 1047182"/>
                  <a:gd name="connsiteX2774" fmla="*/ 406232 w 808720"/>
                  <a:gd name="connsiteY2774" fmla="*/ 12638 h 1047182"/>
                  <a:gd name="connsiteX2775" fmla="*/ 407070 w 808720"/>
                  <a:gd name="connsiteY2775" fmla="*/ 12441 h 1047182"/>
                  <a:gd name="connsiteX2776" fmla="*/ 407692 w 808720"/>
                  <a:gd name="connsiteY2776" fmla="*/ 12325 h 1047182"/>
                  <a:gd name="connsiteX2777" fmla="*/ 411498 w 808720"/>
                  <a:gd name="connsiteY2777" fmla="*/ 12208 h 1047182"/>
                  <a:gd name="connsiteX2778" fmla="*/ 410905 w 808720"/>
                  <a:gd name="connsiteY2778" fmla="*/ 12333 h 1047182"/>
                  <a:gd name="connsiteX2779" fmla="*/ 410691 w 808720"/>
                  <a:gd name="connsiteY2779" fmla="*/ 12347 h 1047182"/>
                  <a:gd name="connsiteX2780" fmla="*/ 412868 w 808720"/>
                  <a:gd name="connsiteY2780" fmla="*/ 12205 h 1047182"/>
                  <a:gd name="connsiteX2781" fmla="*/ 409424 w 808720"/>
                  <a:gd name="connsiteY2781" fmla="*/ 12793 h 1047182"/>
                  <a:gd name="connsiteX2782" fmla="*/ 409792 w 808720"/>
                  <a:gd name="connsiteY2782" fmla="*/ 12703 h 1047182"/>
                  <a:gd name="connsiteX2783" fmla="*/ 412624 w 808720"/>
                  <a:gd name="connsiteY2783" fmla="*/ 12221 h 1047182"/>
                  <a:gd name="connsiteX2784" fmla="*/ 413528 w 808720"/>
                  <a:gd name="connsiteY2784" fmla="*/ 12162 h 1047182"/>
                  <a:gd name="connsiteX2785" fmla="*/ 413287 w 808720"/>
                  <a:gd name="connsiteY2785" fmla="*/ 12229 h 1047182"/>
                  <a:gd name="connsiteX2786" fmla="*/ 413422 w 808720"/>
                  <a:gd name="connsiteY2786" fmla="*/ 12169 h 1047182"/>
                  <a:gd name="connsiteX2787" fmla="*/ 488135 w 808720"/>
                  <a:gd name="connsiteY2787" fmla="*/ 12159 h 1047182"/>
                  <a:gd name="connsiteX2788" fmla="*/ 487965 w 808720"/>
                  <a:gd name="connsiteY2788" fmla="*/ 12221 h 1047182"/>
                  <a:gd name="connsiteX2789" fmla="*/ 486923 w 808720"/>
                  <a:gd name="connsiteY2789" fmla="*/ 12419 h 1047182"/>
                  <a:gd name="connsiteX2790" fmla="*/ 484930 w 808720"/>
                  <a:gd name="connsiteY2790" fmla="*/ 12797 h 1047182"/>
                  <a:gd name="connsiteX2791" fmla="*/ 486432 w 808720"/>
                  <a:gd name="connsiteY2791" fmla="*/ 12498 h 1047182"/>
                  <a:gd name="connsiteX2792" fmla="*/ 408618 w 808720"/>
                  <a:gd name="connsiteY2792" fmla="*/ 12153 h 1047182"/>
                  <a:gd name="connsiteX2793" fmla="*/ 407692 w 808720"/>
                  <a:gd name="connsiteY2793" fmla="*/ 12325 h 1047182"/>
                  <a:gd name="connsiteX2794" fmla="*/ 407489 w 808720"/>
                  <a:gd name="connsiteY2794" fmla="*/ 12342 h 1047182"/>
                  <a:gd name="connsiteX2795" fmla="*/ 407874 w 808720"/>
                  <a:gd name="connsiteY2795" fmla="*/ 12252 h 1047182"/>
                  <a:gd name="connsiteX2796" fmla="*/ 460310 w 808720"/>
                  <a:gd name="connsiteY2796" fmla="*/ 12109 h 1047182"/>
                  <a:gd name="connsiteX2797" fmla="*/ 459762 w 808720"/>
                  <a:gd name="connsiteY2797" fmla="*/ 12396 h 1047182"/>
                  <a:gd name="connsiteX2798" fmla="*/ 453083 w 808720"/>
                  <a:gd name="connsiteY2798" fmla="*/ 13560 h 1047182"/>
                  <a:gd name="connsiteX2799" fmla="*/ 446976 w 808720"/>
                  <a:gd name="connsiteY2799" fmla="*/ 14439 h 1047182"/>
                  <a:gd name="connsiteX2800" fmla="*/ 453731 w 808720"/>
                  <a:gd name="connsiteY2800" fmla="*/ 13017 h 1047182"/>
                  <a:gd name="connsiteX2801" fmla="*/ 540072 w 808720"/>
                  <a:gd name="connsiteY2801" fmla="*/ 12084 h 1047182"/>
                  <a:gd name="connsiteX2802" fmla="*/ 541096 w 808720"/>
                  <a:gd name="connsiteY2802" fmla="*/ 12453 h 1047182"/>
                  <a:gd name="connsiteX2803" fmla="*/ 541946 w 808720"/>
                  <a:gd name="connsiteY2803" fmla="*/ 14362 h 1047182"/>
                  <a:gd name="connsiteX2804" fmla="*/ 541913 w 808720"/>
                  <a:gd name="connsiteY2804" fmla="*/ 14738 h 1047182"/>
                  <a:gd name="connsiteX2805" fmla="*/ 541083 w 808720"/>
                  <a:gd name="connsiteY2805" fmla="*/ 14330 h 1047182"/>
                  <a:gd name="connsiteX2806" fmla="*/ 540961 w 808720"/>
                  <a:gd name="connsiteY2806" fmla="*/ 14177 h 1047182"/>
                  <a:gd name="connsiteX2807" fmla="*/ 540924 w 808720"/>
                  <a:gd name="connsiteY2807" fmla="*/ 14065 h 1047182"/>
                  <a:gd name="connsiteX2808" fmla="*/ 540834 w 808720"/>
                  <a:gd name="connsiteY2808" fmla="*/ 14017 h 1047182"/>
                  <a:gd name="connsiteX2809" fmla="*/ 540354 w 808720"/>
                  <a:gd name="connsiteY2809" fmla="*/ 13414 h 1047182"/>
                  <a:gd name="connsiteX2810" fmla="*/ 413636 w 808720"/>
                  <a:gd name="connsiteY2810" fmla="*/ 12074 h 1047182"/>
                  <a:gd name="connsiteX2811" fmla="*/ 413422 w 808720"/>
                  <a:gd name="connsiteY2811" fmla="*/ 12169 h 1047182"/>
                  <a:gd name="connsiteX2812" fmla="*/ 412868 w 808720"/>
                  <a:gd name="connsiteY2812" fmla="*/ 12205 h 1047182"/>
                  <a:gd name="connsiteX2813" fmla="*/ 414965 w 808720"/>
                  <a:gd name="connsiteY2813" fmla="*/ 12068 h 1047182"/>
                  <a:gd name="connsiteX2814" fmla="*/ 412863 w 808720"/>
                  <a:gd name="connsiteY2814" fmla="*/ 12417 h 1047182"/>
                  <a:gd name="connsiteX2815" fmla="*/ 413104 w 808720"/>
                  <a:gd name="connsiteY2815" fmla="*/ 12310 h 1047182"/>
                  <a:gd name="connsiteX2816" fmla="*/ 414729 w 808720"/>
                  <a:gd name="connsiteY2816" fmla="*/ 12083 h 1047182"/>
                  <a:gd name="connsiteX2817" fmla="*/ 535189 w 808720"/>
                  <a:gd name="connsiteY2817" fmla="*/ 12066 h 1047182"/>
                  <a:gd name="connsiteX2818" fmla="*/ 535948 w 808720"/>
                  <a:gd name="connsiteY2818" fmla="*/ 12582 h 1047182"/>
                  <a:gd name="connsiteX2819" fmla="*/ 535295 w 808720"/>
                  <a:gd name="connsiteY2819" fmla="*/ 12704 h 1047182"/>
                  <a:gd name="connsiteX2820" fmla="*/ 535036 w 808720"/>
                  <a:gd name="connsiteY2820" fmla="*/ 12188 h 1047182"/>
                  <a:gd name="connsiteX2821" fmla="*/ 410909 w 808720"/>
                  <a:gd name="connsiteY2821" fmla="*/ 12051 h 1047182"/>
                  <a:gd name="connsiteX2822" fmla="*/ 408520 w 808720"/>
                  <a:gd name="connsiteY2822" fmla="*/ 12488 h 1047182"/>
                  <a:gd name="connsiteX2823" fmla="*/ 407236 w 808720"/>
                  <a:gd name="connsiteY2823" fmla="*/ 12572 h 1047182"/>
                  <a:gd name="connsiteX2824" fmla="*/ 409762 w 808720"/>
                  <a:gd name="connsiteY2824" fmla="*/ 12149 h 1047182"/>
                  <a:gd name="connsiteX2825" fmla="*/ 488686 w 808720"/>
                  <a:gd name="connsiteY2825" fmla="*/ 12050 h 1047182"/>
                  <a:gd name="connsiteX2826" fmla="*/ 488135 w 808720"/>
                  <a:gd name="connsiteY2826" fmla="*/ 12159 h 1047182"/>
                  <a:gd name="connsiteX2827" fmla="*/ 488240 w 808720"/>
                  <a:gd name="connsiteY2827" fmla="*/ 12122 h 1047182"/>
                  <a:gd name="connsiteX2828" fmla="*/ 526524 w 808720"/>
                  <a:gd name="connsiteY2828" fmla="*/ 12041 h 1047182"/>
                  <a:gd name="connsiteX2829" fmla="*/ 526161 w 808720"/>
                  <a:gd name="connsiteY2829" fmla="*/ 12622 h 1047182"/>
                  <a:gd name="connsiteX2830" fmla="*/ 526150 w 808720"/>
                  <a:gd name="connsiteY2830" fmla="*/ 12628 h 1047182"/>
                  <a:gd name="connsiteX2831" fmla="*/ 525733 w 808720"/>
                  <a:gd name="connsiteY2831" fmla="*/ 12472 h 1047182"/>
                  <a:gd name="connsiteX2832" fmla="*/ 428675 w 808720"/>
                  <a:gd name="connsiteY2832" fmla="*/ 12039 h 1047182"/>
                  <a:gd name="connsiteX2833" fmla="*/ 424698 w 808720"/>
                  <a:gd name="connsiteY2833" fmla="*/ 12812 h 1047182"/>
                  <a:gd name="connsiteX2834" fmla="*/ 424576 w 808720"/>
                  <a:gd name="connsiteY2834" fmla="*/ 12831 h 1047182"/>
                  <a:gd name="connsiteX2835" fmla="*/ 426054 w 808720"/>
                  <a:gd name="connsiteY2835" fmla="*/ 12435 h 1047182"/>
                  <a:gd name="connsiteX2836" fmla="*/ 426540 w 808720"/>
                  <a:gd name="connsiteY2836" fmla="*/ 12339 h 1047182"/>
                  <a:gd name="connsiteX2837" fmla="*/ 425834 w 808720"/>
                  <a:gd name="connsiteY2837" fmla="*/ 12036 h 1047182"/>
                  <a:gd name="connsiteX2838" fmla="*/ 422351 w 808720"/>
                  <a:gd name="connsiteY2838" fmla="*/ 12929 h 1047182"/>
                  <a:gd name="connsiteX2839" fmla="*/ 417269 w 808720"/>
                  <a:gd name="connsiteY2839" fmla="*/ 13644 h 1047182"/>
                  <a:gd name="connsiteX2840" fmla="*/ 420839 w 808720"/>
                  <a:gd name="connsiteY2840" fmla="*/ 12624 h 1047182"/>
                  <a:gd name="connsiteX2841" fmla="*/ 423756 w 808720"/>
                  <a:gd name="connsiteY2841" fmla="*/ 12192 h 1047182"/>
                  <a:gd name="connsiteX2842" fmla="*/ 534956 w 808720"/>
                  <a:gd name="connsiteY2842" fmla="*/ 12029 h 1047182"/>
                  <a:gd name="connsiteX2843" fmla="*/ 535036 w 808720"/>
                  <a:gd name="connsiteY2843" fmla="*/ 12188 h 1047182"/>
                  <a:gd name="connsiteX2844" fmla="*/ 534614 w 808720"/>
                  <a:gd name="connsiteY2844" fmla="*/ 12527 h 1047182"/>
                  <a:gd name="connsiteX2845" fmla="*/ 534031 w 808720"/>
                  <a:gd name="connsiteY2845" fmla="*/ 12230 h 1047182"/>
                  <a:gd name="connsiteX2846" fmla="*/ 512819 w 808720"/>
                  <a:gd name="connsiteY2846" fmla="*/ 12012 h 1047182"/>
                  <a:gd name="connsiteX2847" fmla="*/ 511735 w 808720"/>
                  <a:gd name="connsiteY2847" fmla="*/ 12554 h 1047182"/>
                  <a:gd name="connsiteX2848" fmla="*/ 510151 w 808720"/>
                  <a:gd name="connsiteY2848" fmla="*/ 13071 h 1047182"/>
                  <a:gd name="connsiteX2849" fmla="*/ 495896 w 808720"/>
                  <a:gd name="connsiteY2849" fmla="*/ 19377 h 1047182"/>
                  <a:gd name="connsiteX2850" fmla="*/ 509053 w 808720"/>
                  <a:gd name="connsiteY2850" fmla="*/ 13894 h 1047182"/>
                  <a:gd name="connsiteX2851" fmla="*/ 498089 w 808720"/>
                  <a:gd name="connsiteY2851" fmla="*/ 19377 h 1047182"/>
                  <a:gd name="connsiteX2852" fmla="*/ 510721 w 808720"/>
                  <a:gd name="connsiteY2852" fmla="*/ 15797 h 1047182"/>
                  <a:gd name="connsiteX2853" fmla="*/ 506345 w 808720"/>
                  <a:gd name="connsiteY2853" fmla="*/ 18861 h 1047182"/>
                  <a:gd name="connsiteX2854" fmla="*/ 500282 w 808720"/>
                  <a:gd name="connsiteY2854" fmla="*/ 21570 h 1047182"/>
                  <a:gd name="connsiteX2855" fmla="*/ 505079 w 808720"/>
                  <a:gd name="connsiteY2855" fmla="*/ 19747 h 1047182"/>
                  <a:gd name="connsiteX2856" fmla="*/ 502475 w 808720"/>
                  <a:gd name="connsiteY2856" fmla="*/ 21570 h 1047182"/>
                  <a:gd name="connsiteX2857" fmla="*/ 506262 w 808720"/>
                  <a:gd name="connsiteY2857" fmla="*/ 19298 h 1047182"/>
                  <a:gd name="connsiteX2858" fmla="*/ 511054 w 808720"/>
                  <a:gd name="connsiteY2858" fmla="*/ 17477 h 1047182"/>
                  <a:gd name="connsiteX2859" fmla="*/ 504668 w 808720"/>
                  <a:gd name="connsiteY2859" fmla="*/ 21570 h 1047182"/>
                  <a:gd name="connsiteX2860" fmla="*/ 513441 w 808720"/>
                  <a:gd name="connsiteY2860" fmla="*/ 17183 h 1047182"/>
                  <a:gd name="connsiteX2861" fmla="*/ 509054 w 808720"/>
                  <a:gd name="connsiteY2861" fmla="*/ 21570 h 1047182"/>
                  <a:gd name="connsiteX2862" fmla="*/ 513002 w 808720"/>
                  <a:gd name="connsiteY2862" fmla="*/ 19815 h 1047182"/>
                  <a:gd name="connsiteX2863" fmla="*/ 511248 w 808720"/>
                  <a:gd name="connsiteY2863" fmla="*/ 21570 h 1047182"/>
                  <a:gd name="connsiteX2864" fmla="*/ 517514 w 808720"/>
                  <a:gd name="connsiteY2864" fmla="*/ 17810 h 1047182"/>
                  <a:gd name="connsiteX2865" fmla="*/ 521391 w 808720"/>
                  <a:gd name="connsiteY2865" fmla="*/ 16087 h 1047182"/>
                  <a:gd name="connsiteX2866" fmla="*/ 521940 w 808720"/>
                  <a:gd name="connsiteY2866" fmla="*/ 15192 h 1047182"/>
                  <a:gd name="connsiteX2867" fmla="*/ 524864 w 808720"/>
                  <a:gd name="connsiteY2867" fmla="*/ 14647 h 1047182"/>
                  <a:gd name="connsiteX2868" fmla="*/ 515634 w 808720"/>
                  <a:gd name="connsiteY2868" fmla="*/ 21570 h 1047182"/>
                  <a:gd name="connsiteX2869" fmla="*/ 524680 w 808720"/>
                  <a:gd name="connsiteY2869" fmla="*/ 14990 h 1047182"/>
                  <a:gd name="connsiteX2870" fmla="*/ 524899 w 808720"/>
                  <a:gd name="connsiteY2870" fmla="*/ 14641 h 1047182"/>
                  <a:gd name="connsiteX2871" fmla="*/ 526283 w 808720"/>
                  <a:gd name="connsiteY2871" fmla="*/ 14383 h 1047182"/>
                  <a:gd name="connsiteX2872" fmla="*/ 525503 w 808720"/>
                  <a:gd name="connsiteY2872" fmla="*/ 18280 h 1047182"/>
                  <a:gd name="connsiteX2873" fmla="*/ 517827 w 808720"/>
                  <a:gd name="connsiteY2873" fmla="*/ 23762 h 1047182"/>
                  <a:gd name="connsiteX2874" fmla="*/ 527422 w 808720"/>
                  <a:gd name="connsiteY2874" fmla="*/ 16909 h 1047182"/>
                  <a:gd name="connsiteX2875" fmla="*/ 527877 w 808720"/>
                  <a:gd name="connsiteY2875" fmla="*/ 14086 h 1047182"/>
                  <a:gd name="connsiteX2876" fmla="*/ 531957 w 808720"/>
                  <a:gd name="connsiteY2876" fmla="*/ 13326 h 1047182"/>
                  <a:gd name="connsiteX2877" fmla="*/ 531952 w 808720"/>
                  <a:gd name="connsiteY2877" fmla="*/ 13392 h 1047182"/>
                  <a:gd name="connsiteX2878" fmla="*/ 528792 w 808720"/>
                  <a:gd name="connsiteY2878" fmla="*/ 17184 h 1047182"/>
                  <a:gd name="connsiteX2879" fmla="*/ 531848 w 808720"/>
                  <a:gd name="connsiteY2879" fmla="*/ 14739 h 1047182"/>
                  <a:gd name="connsiteX2880" fmla="*/ 531318 w 808720"/>
                  <a:gd name="connsiteY2880" fmla="*/ 21626 h 1047182"/>
                  <a:gd name="connsiteX2881" fmla="*/ 528792 w 808720"/>
                  <a:gd name="connsiteY2881" fmla="*/ 25956 h 1047182"/>
                  <a:gd name="connsiteX2882" fmla="*/ 531193 w 808720"/>
                  <a:gd name="connsiteY2882" fmla="*/ 23255 h 1047182"/>
                  <a:gd name="connsiteX2883" fmla="*/ 530985 w 808720"/>
                  <a:gd name="connsiteY2883" fmla="*/ 25956 h 1047182"/>
                  <a:gd name="connsiteX2884" fmla="*/ 535442 w 808720"/>
                  <a:gd name="connsiteY2884" fmla="*/ 18475 h 1047182"/>
                  <a:gd name="connsiteX2885" fmla="*/ 537067 w 808720"/>
                  <a:gd name="connsiteY2885" fmla="*/ 16648 h 1047182"/>
                  <a:gd name="connsiteX2886" fmla="*/ 537216 w 808720"/>
                  <a:gd name="connsiteY2886" fmla="*/ 16988 h 1047182"/>
                  <a:gd name="connsiteX2887" fmla="*/ 537143 w 808720"/>
                  <a:gd name="connsiteY2887" fmla="*/ 17862 h 1047182"/>
                  <a:gd name="connsiteX2888" fmla="*/ 533179 w 808720"/>
                  <a:gd name="connsiteY2888" fmla="*/ 25956 h 1047182"/>
                  <a:gd name="connsiteX2889" fmla="*/ 537017 w 808720"/>
                  <a:gd name="connsiteY2889" fmla="*/ 19377 h 1047182"/>
                  <a:gd name="connsiteX2890" fmla="*/ 537143 w 808720"/>
                  <a:gd name="connsiteY2890" fmla="*/ 17862 h 1047182"/>
                  <a:gd name="connsiteX2891" fmla="*/ 537384 w 808720"/>
                  <a:gd name="connsiteY2891" fmla="*/ 17370 h 1047182"/>
                  <a:gd name="connsiteX2892" fmla="*/ 537662 w 808720"/>
                  <a:gd name="connsiteY2892" fmla="*/ 18002 h 1047182"/>
                  <a:gd name="connsiteX2893" fmla="*/ 533179 w 808720"/>
                  <a:gd name="connsiteY2893" fmla="*/ 28149 h 1047182"/>
                  <a:gd name="connsiteX2894" fmla="*/ 538388 w 808720"/>
                  <a:gd name="connsiteY2894" fmla="*/ 19650 h 1047182"/>
                  <a:gd name="connsiteX2895" fmla="*/ 537662 w 808720"/>
                  <a:gd name="connsiteY2895" fmla="*/ 18002 h 1047182"/>
                  <a:gd name="connsiteX2896" fmla="*/ 537799 w 808720"/>
                  <a:gd name="connsiteY2896" fmla="*/ 17694 h 1047182"/>
                  <a:gd name="connsiteX2897" fmla="*/ 538878 w 808720"/>
                  <a:gd name="connsiteY2897" fmla="*/ 19844 h 1047182"/>
                  <a:gd name="connsiteX2898" fmla="*/ 537565 w 808720"/>
                  <a:gd name="connsiteY2898" fmla="*/ 30342 h 1047182"/>
                  <a:gd name="connsiteX2899" fmla="*/ 540007 w 808720"/>
                  <a:gd name="connsiteY2899" fmla="*/ 22693 h 1047182"/>
                  <a:gd name="connsiteX2900" fmla="*/ 541951 w 808720"/>
                  <a:gd name="connsiteY2900" fmla="*/ 30342 h 1047182"/>
                  <a:gd name="connsiteX2901" fmla="*/ 542123 w 808720"/>
                  <a:gd name="connsiteY2901" fmla="*/ 26312 h 1047182"/>
                  <a:gd name="connsiteX2902" fmla="*/ 544145 w 808720"/>
                  <a:gd name="connsiteY2902" fmla="*/ 30342 h 1047182"/>
                  <a:gd name="connsiteX2903" fmla="*/ 543113 w 808720"/>
                  <a:gd name="connsiteY2903" fmla="*/ 20647 h 1047182"/>
                  <a:gd name="connsiteX2904" fmla="*/ 544143 w 808720"/>
                  <a:gd name="connsiteY2904" fmla="*/ 23743 h 1047182"/>
                  <a:gd name="connsiteX2905" fmla="*/ 546338 w 808720"/>
                  <a:gd name="connsiteY2905" fmla="*/ 30342 h 1047182"/>
                  <a:gd name="connsiteX2906" fmla="*/ 544419 w 808720"/>
                  <a:gd name="connsiteY2906" fmla="*/ 20473 h 1047182"/>
                  <a:gd name="connsiteX2907" fmla="*/ 544363 w 808720"/>
                  <a:gd name="connsiteY2907" fmla="*/ 18455 h 1047182"/>
                  <a:gd name="connsiteX2908" fmla="*/ 545778 w 808720"/>
                  <a:gd name="connsiteY2908" fmla="*/ 20234 h 1047182"/>
                  <a:gd name="connsiteX2909" fmla="*/ 546067 w 808720"/>
                  <a:gd name="connsiteY2909" fmla="*/ 20953 h 1047182"/>
                  <a:gd name="connsiteX2910" fmla="*/ 548531 w 808720"/>
                  <a:gd name="connsiteY2910" fmla="*/ 32535 h 1047182"/>
                  <a:gd name="connsiteX2911" fmla="*/ 546483 w 808720"/>
                  <a:gd name="connsiteY2911" fmla="*/ 21989 h 1047182"/>
                  <a:gd name="connsiteX2912" fmla="*/ 550724 w 808720"/>
                  <a:gd name="connsiteY2912" fmla="*/ 32535 h 1047182"/>
                  <a:gd name="connsiteX2913" fmla="*/ 548952 w 808720"/>
                  <a:gd name="connsiteY2913" fmla="*/ 24435 h 1047182"/>
                  <a:gd name="connsiteX2914" fmla="*/ 552917 w 808720"/>
                  <a:gd name="connsiteY2914" fmla="*/ 32535 h 1047182"/>
                  <a:gd name="connsiteX2915" fmla="*/ 548997 w 808720"/>
                  <a:gd name="connsiteY2915" fmla="*/ 24283 h 1047182"/>
                  <a:gd name="connsiteX2916" fmla="*/ 557303 w 808720"/>
                  <a:gd name="connsiteY2916" fmla="*/ 34728 h 1047182"/>
                  <a:gd name="connsiteX2917" fmla="*/ 552643 w 808720"/>
                  <a:gd name="connsiteY2917" fmla="*/ 24311 h 1047182"/>
                  <a:gd name="connsiteX2918" fmla="*/ 552813 w 808720"/>
                  <a:gd name="connsiteY2918" fmla="*/ 19899 h 1047182"/>
                  <a:gd name="connsiteX2919" fmla="*/ 554836 w 808720"/>
                  <a:gd name="connsiteY2919" fmla="*/ 22118 h 1047182"/>
                  <a:gd name="connsiteX2920" fmla="*/ 555111 w 808720"/>
                  <a:gd name="connsiteY2920" fmla="*/ 22623 h 1047182"/>
                  <a:gd name="connsiteX2921" fmla="*/ 555110 w 808720"/>
                  <a:gd name="connsiteY2921" fmla="*/ 25408 h 1047182"/>
                  <a:gd name="connsiteX2922" fmla="*/ 561689 w 808720"/>
                  <a:gd name="connsiteY2922" fmla="*/ 34728 h 1047182"/>
                  <a:gd name="connsiteX2923" fmla="*/ 555111 w 808720"/>
                  <a:gd name="connsiteY2923" fmla="*/ 22623 h 1047182"/>
                  <a:gd name="connsiteX2924" fmla="*/ 555111 w 808720"/>
                  <a:gd name="connsiteY2924" fmla="*/ 19378 h 1047182"/>
                  <a:gd name="connsiteX2925" fmla="*/ 555111 w 808720"/>
                  <a:gd name="connsiteY2925" fmla="*/ 19377 h 1047182"/>
                  <a:gd name="connsiteX2926" fmla="*/ 555351 w 808720"/>
                  <a:gd name="connsiteY2926" fmla="*/ 19270 h 1047182"/>
                  <a:gd name="connsiteX2927" fmla="*/ 560867 w 808720"/>
                  <a:gd name="connsiteY2927" fmla="*/ 28971 h 1047182"/>
                  <a:gd name="connsiteX2928" fmla="*/ 570462 w 808720"/>
                  <a:gd name="connsiteY2928" fmla="*/ 41308 h 1047182"/>
                  <a:gd name="connsiteX2929" fmla="*/ 563883 w 808720"/>
                  <a:gd name="connsiteY2929" fmla="*/ 30342 h 1047182"/>
                  <a:gd name="connsiteX2930" fmla="*/ 565354 w 808720"/>
                  <a:gd name="connsiteY2930" fmla="*/ 30536 h 1047182"/>
                  <a:gd name="connsiteX2931" fmla="*/ 570462 w 808720"/>
                  <a:gd name="connsiteY2931" fmla="*/ 36922 h 1047182"/>
                  <a:gd name="connsiteX2932" fmla="*/ 565708 w 808720"/>
                  <a:gd name="connsiteY2932" fmla="*/ 30583 h 1047182"/>
                  <a:gd name="connsiteX2933" fmla="*/ 566871 w 808720"/>
                  <a:gd name="connsiteY2933" fmla="*/ 30737 h 1047182"/>
                  <a:gd name="connsiteX2934" fmla="*/ 574849 w 808720"/>
                  <a:gd name="connsiteY2934" fmla="*/ 43501 h 1047182"/>
                  <a:gd name="connsiteX2935" fmla="*/ 570759 w 808720"/>
                  <a:gd name="connsiteY2935" fmla="*/ 35323 h 1047182"/>
                  <a:gd name="connsiteX2936" fmla="*/ 573478 w 808720"/>
                  <a:gd name="connsiteY2936" fmla="*/ 38566 h 1047182"/>
                  <a:gd name="connsiteX2937" fmla="*/ 581428 w 808720"/>
                  <a:gd name="connsiteY2937" fmla="*/ 47888 h 1047182"/>
                  <a:gd name="connsiteX2938" fmla="*/ 577042 w 808720"/>
                  <a:gd name="connsiteY2938" fmla="*/ 36922 h 1047182"/>
                  <a:gd name="connsiteX2939" fmla="*/ 592249 w 808720"/>
                  <a:gd name="connsiteY2939" fmla="*/ 46761 h 1047182"/>
                  <a:gd name="connsiteX2940" fmla="*/ 603359 w 808720"/>
                  <a:gd name="connsiteY2940" fmla="*/ 61046 h 1047182"/>
                  <a:gd name="connsiteX2941" fmla="*/ 603264 w 808720"/>
                  <a:gd name="connsiteY2941" fmla="*/ 59239 h 1047182"/>
                  <a:gd name="connsiteX2942" fmla="*/ 616518 w 808720"/>
                  <a:gd name="connsiteY2942" fmla="*/ 72012 h 1047182"/>
                  <a:gd name="connsiteX2943" fmla="*/ 616518 w 808720"/>
                  <a:gd name="connsiteY2943" fmla="*/ 69819 h 1047182"/>
                  <a:gd name="connsiteX2944" fmla="*/ 693278 w 808720"/>
                  <a:gd name="connsiteY2944" fmla="*/ 126840 h 1047182"/>
                  <a:gd name="connsiteX2945" fmla="*/ 642835 w 808720"/>
                  <a:gd name="connsiteY2945" fmla="*/ 93943 h 1047182"/>
                  <a:gd name="connsiteX2946" fmla="*/ 710823 w 808720"/>
                  <a:gd name="connsiteY2946" fmla="*/ 153158 h 1047182"/>
                  <a:gd name="connsiteX2947" fmla="*/ 691085 w 808720"/>
                  <a:gd name="connsiteY2947" fmla="*/ 161931 h 1047182"/>
                  <a:gd name="connsiteX2948" fmla="*/ 711481 w 808720"/>
                  <a:gd name="connsiteY2948" fmla="*/ 199871 h 1047182"/>
                  <a:gd name="connsiteX2949" fmla="*/ 725079 w 808720"/>
                  <a:gd name="connsiteY2949" fmla="*/ 225312 h 1047182"/>
                  <a:gd name="connsiteX2950" fmla="*/ 739334 w 808720"/>
                  <a:gd name="connsiteY2950" fmla="*/ 250533 h 1047182"/>
                  <a:gd name="connsiteX2951" fmla="*/ 754686 w 808720"/>
                  <a:gd name="connsiteY2951" fmla="*/ 307993 h 1047182"/>
                  <a:gd name="connsiteX2952" fmla="*/ 754467 w 808720"/>
                  <a:gd name="connsiteY2952" fmla="*/ 369401 h 1047182"/>
                  <a:gd name="connsiteX2953" fmla="*/ 762142 w 808720"/>
                  <a:gd name="connsiteY2953" fmla="*/ 405369 h 1047182"/>
                  <a:gd name="connsiteX2954" fmla="*/ 803154 w 808720"/>
                  <a:gd name="connsiteY2954" fmla="*/ 474014 h 1047182"/>
                  <a:gd name="connsiteX2955" fmla="*/ 805786 w 808720"/>
                  <a:gd name="connsiteY2955" fmla="*/ 506472 h 1047182"/>
                  <a:gd name="connsiteX2956" fmla="*/ 773327 w 808720"/>
                  <a:gd name="connsiteY2956" fmla="*/ 526430 h 1047182"/>
                  <a:gd name="connsiteX2957" fmla="*/ 742185 w 808720"/>
                  <a:gd name="connsiteY2957" fmla="*/ 536956 h 1047182"/>
                  <a:gd name="connsiteX2958" fmla="*/ 745255 w 808720"/>
                  <a:gd name="connsiteY2958" fmla="*/ 556037 h 1047182"/>
                  <a:gd name="connsiteX2959" fmla="*/ 753589 w 808720"/>
                  <a:gd name="connsiteY2959" fmla="*/ 597487 h 1047182"/>
                  <a:gd name="connsiteX2960" fmla="*/ 750957 w 808720"/>
                  <a:gd name="connsiteY2960" fmla="*/ 619858 h 1047182"/>
                  <a:gd name="connsiteX2961" fmla="*/ 744597 w 808720"/>
                  <a:gd name="connsiteY2961" fmla="*/ 695740 h 1047182"/>
                  <a:gd name="connsiteX2962" fmla="*/ 713016 w 808720"/>
                  <a:gd name="connsiteY2962" fmla="*/ 716794 h 1047182"/>
                  <a:gd name="connsiteX2963" fmla="*/ 591735 w 808720"/>
                  <a:gd name="connsiteY2963" fmla="*/ 751007 h 1047182"/>
                  <a:gd name="connsiteX2964" fmla="*/ 557742 w 808720"/>
                  <a:gd name="connsiteY2964" fmla="*/ 787413 h 1047182"/>
                  <a:gd name="connsiteX2965" fmla="*/ 528354 w 808720"/>
                  <a:gd name="connsiteY2965" fmla="*/ 907158 h 1047182"/>
                  <a:gd name="connsiteX2966" fmla="*/ 523749 w 808720"/>
                  <a:gd name="connsiteY2966" fmla="*/ 990497 h 1047182"/>
                  <a:gd name="connsiteX2967" fmla="*/ 529670 w 808720"/>
                  <a:gd name="connsiteY2967" fmla="*/ 999708 h 1047182"/>
                  <a:gd name="connsiteX2968" fmla="*/ 566953 w 808720"/>
                  <a:gd name="connsiteY2968" fmla="*/ 1017253 h 1047182"/>
                  <a:gd name="connsiteX2969" fmla="*/ 574163 w 808720"/>
                  <a:gd name="connsiteY2969" fmla="*/ 1035978 h 1047182"/>
                  <a:gd name="connsiteX2970" fmla="*/ 573341 w 808720"/>
                  <a:gd name="connsiteY2970" fmla="*/ 1047182 h 1047182"/>
                  <a:gd name="connsiteX2971" fmla="*/ 0 w 808720"/>
                  <a:gd name="connsiteY2971" fmla="*/ 1047182 h 1047182"/>
                  <a:gd name="connsiteX2972" fmla="*/ 3208 w 808720"/>
                  <a:gd name="connsiteY2972" fmla="*/ 1033922 h 1047182"/>
                  <a:gd name="connsiteX2973" fmla="*/ 8142 w 808720"/>
                  <a:gd name="connsiteY2973" fmla="*/ 999270 h 1047182"/>
                  <a:gd name="connsiteX2974" fmla="*/ 21520 w 808720"/>
                  <a:gd name="connsiteY2974" fmla="*/ 952995 h 1047182"/>
                  <a:gd name="connsiteX2975" fmla="*/ 48057 w 808720"/>
                  <a:gd name="connsiteY2975" fmla="*/ 907158 h 1047182"/>
                  <a:gd name="connsiteX2976" fmla="*/ 102885 w 808720"/>
                  <a:gd name="connsiteY2976" fmla="*/ 865489 h 1047182"/>
                  <a:gd name="connsiteX2977" fmla="*/ 214297 w 808720"/>
                  <a:gd name="connsiteY2977" fmla="*/ 751007 h 1047182"/>
                  <a:gd name="connsiteX2978" fmla="*/ 227017 w 808720"/>
                  <a:gd name="connsiteY2978" fmla="*/ 702977 h 1047182"/>
                  <a:gd name="connsiteX2979" fmla="*/ 210569 w 808720"/>
                  <a:gd name="connsiteY2979" fmla="*/ 634771 h 1047182"/>
                  <a:gd name="connsiteX2980" fmla="*/ 177672 w 808720"/>
                  <a:gd name="connsiteY2980" fmla="*/ 597487 h 1047182"/>
                  <a:gd name="connsiteX2981" fmla="*/ 115167 w 808720"/>
                  <a:gd name="connsiteY2981" fmla="*/ 508665 h 1047182"/>
                  <a:gd name="connsiteX2982" fmla="*/ 98061 w 808720"/>
                  <a:gd name="connsiteY2982" fmla="*/ 413483 h 1047182"/>
                  <a:gd name="connsiteX2983" fmla="*/ 101789 w 808720"/>
                  <a:gd name="connsiteY2983" fmla="*/ 284088 h 1047182"/>
                  <a:gd name="connsiteX2984" fmla="*/ 103105 w 808720"/>
                  <a:gd name="connsiteY2984" fmla="*/ 236716 h 1047182"/>
                  <a:gd name="connsiteX2985" fmla="*/ 118457 w 808720"/>
                  <a:gd name="connsiteY2985" fmla="*/ 153377 h 1047182"/>
                  <a:gd name="connsiteX2986" fmla="*/ 92139 w 808720"/>
                  <a:gd name="connsiteY2986" fmla="*/ 177502 h 1047182"/>
                  <a:gd name="connsiteX2987" fmla="*/ 119334 w 808720"/>
                  <a:gd name="connsiteY2987" fmla="*/ 143947 h 1047182"/>
                  <a:gd name="connsiteX2988" fmla="*/ 151354 w 808720"/>
                  <a:gd name="connsiteY2988" fmla="*/ 113681 h 1047182"/>
                  <a:gd name="connsiteX2989" fmla="*/ 122940 w 808720"/>
                  <a:gd name="connsiteY2989" fmla="*/ 126696 h 1047182"/>
                  <a:gd name="connsiteX2990" fmla="*/ 128107 w 808720"/>
                  <a:gd name="connsiteY2990" fmla="*/ 122454 h 1047182"/>
                  <a:gd name="connsiteX2991" fmla="*/ 162319 w 808720"/>
                  <a:gd name="connsiteY2991" fmla="*/ 104690 h 1047182"/>
                  <a:gd name="connsiteX2992" fmla="*/ 153142 w 808720"/>
                  <a:gd name="connsiteY2992" fmla="*/ 107190 h 1047182"/>
                  <a:gd name="connsiteX2993" fmla="*/ 170544 w 808720"/>
                  <a:gd name="connsiteY2993" fmla="*/ 98412 h 1047182"/>
                  <a:gd name="connsiteX2994" fmla="*/ 176513 w 808720"/>
                  <a:gd name="connsiteY2994" fmla="*/ 91797 h 1047182"/>
                  <a:gd name="connsiteX2995" fmla="*/ 191324 w 808720"/>
                  <a:gd name="connsiteY2995" fmla="*/ 87089 h 1047182"/>
                  <a:gd name="connsiteX2996" fmla="*/ 198623 w 808720"/>
                  <a:gd name="connsiteY2996" fmla="*/ 82420 h 1047182"/>
                  <a:gd name="connsiteX2997" fmla="*/ 202614 w 808720"/>
                  <a:gd name="connsiteY2997" fmla="*/ 80186 h 1047182"/>
                  <a:gd name="connsiteX2998" fmla="*/ 199823 w 808720"/>
                  <a:gd name="connsiteY2998" fmla="*/ 82977 h 1047182"/>
                  <a:gd name="connsiteX2999" fmla="*/ 197629 w 808720"/>
                  <a:gd name="connsiteY2999" fmla="*/ 85170 h 1047182"/>
                  <a:gd name="connsiteX3000" fmla="*/ 228275 w 808720"/>
                  <a:gd name="connsiteY3000" fmla="*/ 70210 h 1047182"/>
                  <a:gd name="connsiteX3001" fmla="*/ 219560 w 808720"/>
                  <a:gd name="connsiteY3001" fmla="*/ 76398 h 1047182"/>
                  <a:gd name="connsiteX3002" fmla="*/ 236780 w 808720"/>
                  <a:gd name="connsiteY3002" fmla="*/ 65523 h 1047182"/>
                  <a:gd name="connsiteX3003" fmla="*/ 246147 w 808720"/>
                  <a:gd name="connsiteY3003" fmla="*/ 59794 h 1047182"/>
                  <a:gd name="connsiteX3004" fmla="*/ 247496 w 808720"/>
                  <a:gd name="connsiteY3004" fmla="*/ 59237 h 1047182"/>
                  <a:gd name="connsiteX3005" fmla="*/ 231622 w 808720"/>
                  <a:gd name="connsiteY3005" fmla="*/ 69819 h 1047182"/>
                  <a:gd name="connsiteX3006" fmla="*/ 227014 w 808720"/>
                  <a:gd name="connsiteY3006" fmla="*/ 72891 h 1047182"/>
                  <a:gd name="connsiteX3007" fmla="*/ 217367 w 808720"/>
                  <a:gd name="connsiteY3007" fmla="*/ 78592 h 1047182"/>
                  <a:gd name="connsiteX3008" fmla="*/ 225698 w 808720"/>
                  <a:gd name="connsiteY3008" fmla="*/ 73768 h 1047182"/>
                  <a:gd name="connsiteX3009" fmla="*/ 221753 w 808720"/>
                  <a:gd name="connsiteY3009" fmla="*/ 76398 h 1047182"/>
                  <a:gd name="connsiteX3010" fmla="*/ 249908 w 808720"/>
                  <a:gd name="connsiteY3010" fmla="*/ 61940 h 1047182"/>
                  <a:gd name="connsiteX3011" fmla="*/ 237106 w 808720"/>
                  <a:gd name="connsiteY3011" fmla="*/ 69819 h 1047182"/>
                  <a:gd name="connsiteX3012" fmla="*/ 270868 w 808720"/>
                  <a:gd name="connsiteY3012" fmla="*/ 51812 h 1047182"/>
                  <a:gd name="connsiteX3013" fmla="*/ 267810 w 808720"/>
                  <a:gd name="connsiteY3013" fmla="*/ 54466 h 1047182"/>
                  <a:gd name="connsiteX3014" fmla="*/ 307680 w 808720"/>
                  <a:gd name="connsiteY3014" fmla="*/ 39289 h 1047182"/>
                  <a:gd name="connsiteX3015" fmla="*/ 307681 w 808720"/>
                  <a:gd name="connsiteY3015" fmla="*/ 39288 h 1047182"/>
                  <a:gd name="connsiteX3016" fmla="*/ 313512 w 808720"/>
                  <a:gd name="connsiteY3016" fmla="*/ 37433 h 1047182"/>
                  <a:gd name="connsiteX3017" fmla="*/ 313533 w 808720"/>
                  <a:gd name="connsiteY3017" fmla="*/ 37426 h 1047182"/>
                  <a:gd name="connsiteX3018" fmla="*/ 325928 w 808720"/>
                  <a:gd name="connsiteY3018" fmla="*/ 33632 h 1047182"/>
                  <a:gd name="connsiteX3019" fmla="*/ 327216 w 808720"/>
                  <a:gd name="connsiteY3019" fmla="*/ 33238 h 1047182"/>
                  <a:gd name="connsiteX3020" fmla="*/ 326639 w 808720"/>
                  <a:gd name="connsiteY3020" fmla="*/ 33598 h 1047182"/>
                  <a:gd name="connsiteX3021" fmla="*/ 309479 w 808720"/>
                  <a:gd name="connsiteY3021" fmla="*/ 41308 h 1047182"/>
                  <a:gd name="connsiteX3022" fmla="*/ 318365 w 808720"/>
                  <a:gd name="connsiteY3022" fmla="*/ 37868 h 1047182"/>
                  <a:gd name="connsiteX3023" fmla="*/ 300707 w 808720"/>
                  <a:gd name="connsiteY3023" fmla="*/ 45694 h 1047182"/>
                  <a:gd name="connsiteX3024" fmla="*/ 331490 w 808720"/>
                  <a:gd name="connsiteY3024" fmla="*/ 32956 h 1047182"/>
                  <a:gd name="connsiteX3025" fmla="*/ 333031 w 808720"/>
                  <a:gd name="connsiteY3025" fmla="*/ 32546 h 1047182"/>
                  <a:gd name="connsiteX3026" fmla="*/ 344459 w 808720"/>
                  <a:gd name="connsiteY3026" fmla="*/ 29505 h 1047182"/>
                  <a:gd name="connsiteX3027" fmla="*/ 351751 w 808720"/>
                  <a:gd name="connsiteY3027" fmla="*/ 27565 h 1047182"/>
                  <a:gd name="connsiteX3028" fmla="*/ 337990 w 808720"/>
                  <a:gd name="connsiteY3028" fmla="*/ 34728 h 1047182"/>
                  <a:gd name="connsiteX3029" fmla="*/ 369002 w 808720"/>
                  <a:gd name="connsiteY3029" fmla="*/ 25425 h 1047182"/>
                  <a:gd name="connsiteX3030" fmla="*/ 399132 w 808720"/>
                  <a:gd name="connsiteY3030" fmla="*/ 19034 h 1047182"/>
                  <a:gd name="connsiteX3031" fmla="*/ 411823 w 808720"/>
                  <a:gd name="connsiteY3031" fmla="*/ 16778 h 1047182"/>
                  <a:gd name="connsiteX3032" fmla="*/ 424996 w 808720"/>
                  <a:gd name="connsiteY3032" fmla="*/ 15314 h 1047182"/>
                  <a:gd name="connsiteX3033" fmla="*/ 422196 w 808720"/>
                  <a:gd name="connsiteY3033" fmla="*/ 15964 h 1047182"/>
                  <a:gd name="connsiteX3034" fmla="*/ 414750 w 808720"/>
                  <a:gd name="connsiteY3034" fmla="*/ 17184 h 1047182"/>
                  <a:gd name="connsiteX3035" fmla="*/ 419811 w 808720"/>
                  <a:gd name="connsiteY3035" fmla="*/ 16518 h 1047182"/>
                  <a:gd name="connsiteX3036" fmla="*/ 416942 w 808720"/>
                  <a:gd name="connsiteY3036" fmla="*/ 17184 h 1047182"/>
                  <a:gd name="connsiteX3037" fmla="*/ 429673 w 808720"/>
                  <a:gd name="connsiteY3037" fmla="*/ 15668 h 1047182"/>
                  <a:gd name="connsiteX3038" fmla="*/ 428506 w 808720"/>
                  <a:gd name="connsiteY3038" fmla="*/ 16187 h 1047182"/>
                  <a:gd name="connsiteX3039" fmla="*/ 423522 w 808720"/>
                  <a:gd name="connsiteY3039" fmla="*/ 17184 h 1047182"/>
                  <a:gd name="connsiteX3040" fmla="*/ 427134 w 808720"/>
                  <a:gd name="connsiteY3040" fmla="*/ 16797 h 1047182"/>
                  <a:gd name="connsiteX3041" fmla="*/ 421329 w 808720"/>
                  <a:gd name="connsiteY3041" fmla="*/ 19377 h 1047182"/>
                  <a:gd name="connsiteX3042" fmla="*/ 424818 w 808720"/>
                  <a:gd name="connsiteY3042" fmla="*/ 18978 h 1047182"/>
                  <a:gd name="connsiteX3043" fmla="*/ 423522 w 808720"/>
                  <a:gd name="connsiteY3043" fmla="*/ 19377 h 1047182"/>
                  <a:gd name="connsiteX3044" fmla="*/ 426127 w 808720"/>
                  <a:gd name="connsiteY3044" fmla="*/ 18828 h 1047182"/>
                  <a:gd name="connsiteX3045" fmla="*/ 442822 w 808720"/>
                  <a:gd name="connsiteY3045" fmla="*/ 16920 h 1047182"/>
                  <a:gd name="connsiteX3046" fmla="*/ 438874 w 808720"/>
                  <a:gd name="connsiteY3046" fmla="*/ 19377 h 1047182"/>
                  <a:gd name="connsiteX3047" fmla="*/ 446239 w 808720"/>
                  <a:gd name="connsiteY3047" fmla="*/ 18226 h 1047182"/>
                  <a:gd name="connsiteX3048" fmla="*/ 443261 w 808720"/>
                  <a:gd name="connsiteY3048" fmla="*/ 19377 h 1047182"/>
                  <a:gd name="connsiteX3049" fmla="*/ 471010 w 808720"/>
                  <a:gd name="connsiteY3049" fmla="*/ 14901 h 1047182"/>
                  <a:gd name="connsiteX3050" fmla="*/ 467706 w 808720"/>
                  <a:gd name="connsiteY3050" fmla="*/ 15782 h 1047182"/>
                  <a:gd name="connsiteX3051" fmla="*/ 460806 w 808720"/>
                  <a:gd name="connsiteY3051" fmla="*/ 17184 h 1047182"/>
                  <a:gd name="connsiteX3052" fmla="*/ 466525 w 808720"/>
                  <a:gd name="connsiteY3052" fmla="*/ 16097 h 1047182"/>
                  <a:gd name="connsiteX3053" fmla="*/ 454226 w 808720"/>
                  <a:gd name="connsiteY3053" fmla="*/ 19377 h 1047182"/>
                  <a:gd name="connsiteX3054" fmla="*/ 466692 w 808720"/>
                  <a:gd name="connsiteY3054" fmla="*/ 16065 h 1047182"/>
                  <a:gd name="connsiteX3055" fmla="*/ 472274 w 808720"/>
                  <a:gd name="connsiteY3055" fmla="*/ 15005 h 1047182"/>
                  <a:gd name="connsiteX3056" fmla="*/ 471053 w 808720"/>
                  <a:gd name="connsiteY3056" fmla="*/ 15380 h 1047182"/>
                  <a:gd name="connsiteX3057" fmla="*/ 465192 w 808720"/>
                  <a:gd name="connsiteY3057" fmla="*/ 17184 h 1047182"/>
                  <a:gd name="connsiteX3058" fmla="*/ 474541 w 808720"/>
                  <a:gd name="connsiteY3058" fmla="*/ 15539 h 1047182"/>
                  <a:gd name="connsiteX3059" fmla="*/ 473964 w 808720"/>
                  <a:gd name="connsiteY3059" fmla="*/ 15813 h 1047182"/>
                  <a:gd name="connsiteX3060" fmla="*/ 470498 w 808720"/>
                  <a:gd name="connsiteY3060" fmla="*/ 16939 h 1047182"/>
                  <a:gd name="connsiteX3061" fmla="*/ 469578 w 808720"/>
                  <a:gd name="connsiteY3061" fmla="*/ 17184 h 1047182"/>
                  <a:gd name="connsiteX3062" fmla="*/ 469984 w 808720"/>
                  <a:gd name="connsiteY3062" fmla="*/ 17106 h 1047182"/>
                  <a:gd name="connsiteX3063" fmla="*/ 462999 w 808720"/>
                  <a:gd name="connsiteY3063" fmla="*/ 19377 h 1047182"/>
                  <a:gd name="connsiteX3064" fmla="*/ 467867 w 808720"/>
                  <a:gd name="connsiteY3064" fmla="*/ 18507 h 1047182"/>
                  <a:gd name="connsiteX3065" fmla="*/ 465192 w 808720"/>
                  <a:gd name="connsiteY3065" fmla="*/ 19377 h 1047182"/>
                  <a:gd name="connsiteX3066" fmla="*/ 476581 w 808720"/>
                  <a:gd name="connsiteY3066" fmla="*/ 16951 h 1047182"/>
                  <a:gd name="connsiteX3067" fmla="*/ 479632 w 808720"/>
                  <a:gd name="connsiteY3067" fmla="*/ 16406 h 1047182"/>
                  <a:gd name="connsiteX3068" fmla="*/ 476157 w 808720"/>
                  <a:gd name="connsiteY3068" fmla="*/ 17184 h 1047182"/>
                  <a:gd name="connsiteX3069" fmla="*/ 479748 w 808720"/>
                  <a:gd name="connsiteY3069" fmla="*/ 16386 h 1047182"/>
                  <a:gd name="connsiteX3070" fmla="*/ 481060 w 808720"/>
                  <a:gd name="connsiteY3070" fmla="*/ 16151 h 1047182"/>
                  <a:gd name="connsiteX3071" fmla="*/ 473964 w 808720"/>
                  <a:gd name="connsiteY3071" fmla="*/ 19377 h 1047182"/>
                  <a:gd name="connsiteX3072" fmla="*/ 482061 w 808720"/>
                  <a:gd name="connsiteY3072" fmla="*/ 17690 h 1047182"/>
                  <a:gd name="connsiteX3073" fmla="*/ 478350 w 808720"/>
                  <a:gd name="connsiteY3073" fmla="*/ 19377 h 1047182"/>
                  <a:gd name="connsiteX3074" fmla="*/ 480377 w 808720"/>
                  <a:gd name="connsiteY3074" fmla="*/ 18936 h 1047182"/>
                  <a:gd name="connsiteX3075" fmla="*/ 480864 w 808720"/>
                  <a:gd name="connsiteY3075" fmla="*/ 18830 h 1047182"/>
                  <a:gd name="connsiteX3076" fmla="*/ 473964 w 808720"/>
                  <a:gd name="connsiteY3076" fmla="*/ 21570 h 1047182"/>
                  <a:gd name="connsiteX3077" fmla="*/ 481830 w 808720"/>
                  <a:gd name="connsiteY3077" fmla="*/ 18620 h 1047182"/>
                  <a:gd name="connsiteX3078" fmla="*/ 499816 w 808720"/>
                  <a:gd name="connsiteY3078" fmla="*/ 14710 h 1047182"/>
                  <a:gd name="connsiteX3079" fmla="*/ 489316 w 808720"/>
                  <a:gd name="connsiteY3079" fmla="*/ 19377 h 1047182"/>
                  <a:gd name="connsiteX3080" fmla="*/ 510983 w 808720"/>
                  <a:gd name="connsiteY3080" fmla="*/ 12335 h 1047182"/>
                  <a:gd name="connsiteX3081" fmla="*/ 535753 w 808720"/>
                  <a:gd name="connsiteY3081" fmla="*/ 12010 h 1047182"/>
                  <a:gd name="connsiteX3082" fmla="*/ 536734 w 808720"/>
                  <a:gd name="connsiteY3082" fmla="*/ 12436 h 1047182"/>
                  <a:gd name="connsiteX3083" fmla="*/ 536003 w 808720"/>
                  <a:gd name="connsiteY3083" fmla="*/ 12572 h 1047182"/>
                  <a:gd name="connsiteX3084" fmla="*/ 489113 w 808720"/>
                  <a:gd name="connsiteY3084" fmla="*/ 12003 h 1047182"/>
                  <a:gd name="connsiteX3085" fmla="*/ 488988 w 808720"/>
                  <a:gd name="connsiteY3085" fmla="*/ 12083 h 1047182"/>
                  <a:gd name="connsiteX3086" fmla="*/ 487036 w 808720"/>
                  <a:gd name="connsiteY3086" fmla="*/ 13340 h 1047182"/>
                  <a:gd name="connsiteX3087" fmla="*/ 478181 w 808720"/>
                  <a:gd name="connsiteY3087" fmla="*/ 14898 h 1047182"/>
                  <a:gd name="connsiteX3088" fmla="*/ 487123 w 808720"/>
                  <a:gd name="connsiteY3088" fmla="*/ 12523 h 1047182"/>
                  <a:gd name="connsiteX3089" fmla="*/ 487820 w 808720"/>
                  <a:gd name="connsiteY3089" fmla="*/ 12273 h 1047182"/>
                  <a:gd name="connsiteX3090" fmla="*/ 487965 w 808720"/>
                  <a:gd name="connsiteY3090" fmla="*/ 12221 h 1047182"/>
                  <a:gd name="connsiteX3091" fmla="*/ 539345 w 808720"/>
                  <a:gd name="connsiteY3091" fmla="*/ 11989 h 1047182"/>
                  <a:gd name="connsiteX3092" fmla="*/ 539758 w 808720"/>
                  <a:gd name="connsiteY3092" fmla="*/ 12523 h 1047182"/>
                  <a:gd name="connsiteX3093" fmla="*/ 539715 w 808720"/>
                  <a:gd name="connsiteY3093" fmla="*/ 12610 h 1047182"/>
                  <a:gd name="connsiteX3094" fmla="*/ 539318 w 808720"/>
                  <a:gd name="connsiteY3094" fmla="*/ 12111 h 1047182"/>
                  <a:gd name="connsiteX3095" fmla="*/ 429005 w 808720"/>
                  <a:gd name="connsiteY3095" fmla="*/ 11975 h 1047182"/>
                  <a:gd name="connsiteX3096" fmla="*/ 428843 w 808720"/>
                  <a:gd name="connsiteY3096" fmla="*/ 12015 h 1047182"/>
                  <a:gd name="connsiteX3097" fmla="*/ 428675 w 808720"/>
                  <a:gd name="connsiteY3097" fmla="*/ 12039 h 1047182"/>
                  <a:gd name="connsiteX3098" fmla="*/ 539210 w 808720"/>
                  <a:gd name="connsiteY3098" fmla="*/ 11975 h 1047182"/>
                  <a:gd name="connsiteX3099" fmla="*/ 539318 w 808720"/>
                  <a:gd name="connsiteY3099" fmla="*/ 12111 h 1047182"/>
                  <a:gd name="connsiteX3100" fmla="*/ 539102 w 808720"/>
                  <a:gd name="connsiteY3100" fmla="*/ 13097 h 1047182"/>
                  <a:gd name="connsiteX3101" fmla="*/ 538525 w 808720"/>
                  <a:gd name="connsiteY3101" fmla="*/ 12791 h 1047182"/>
                  <a:gd name="connsiteX3102" fmla="*/ 538217 w 808720"/>
                  <a:gd name="connsiteY3102" fmla="*/ 12160 h 1047182"/>
                  <a:gd name="connsiteX3103" fmla="*/ 489197 w 808720"/>
                  <a:gd name="connsiteY3103" fmla="*/ 11948 h 1047182"/>
                  <a:gd name="connsiteX3104" fmla="*/ 489157 w 808720"/>
                  <a:gd name="connsiteY3104" fmla="*/ 11974 h 1047182"/>
                  <a:gd name="connsiteX3105" fmla="*/ 488686 w 808720"/>
                  <a:gd name="connsiteY3105" fmla="*/ 12050 h 1047182"/>
                  <a:gd name="connsiteX3106" fmla="*/ 535339 w 808720"/>
                  <a:gd name="connsiteY3106" fmla="*/ 11946 h 1047182"/>
                  <a:gd name="connsiteX3107" fmla="*/ 535189 w 808720"/>
                  <a:gd name="connsiteY3107" fmla="*/ 12066 h 1047182"/>
                  <a:gd name="connsiteX3108" fmla="*/ 535092 w 808720"/>
                  <a:gd name="connsiteY3108" fmla="*/ 12000 h 1047182"/>
                  <a:gd name="connsiteX3109" fmla="*/ 482123 w 808720"/>
                  <a:gd name="connsiteY3109" fmla="*/ 11937 h 1047182"/>
                  <a:gd name="connsiteX3110" fmla="*/ 481905 w 808720"/>
                  <a:gd name="connsiteY3110" fmla="*/ 12041 h 1047182"/>
                  <a:gd name="connsiteX3111" fmla="*/ 479772 w 808720"/>
                  <a:gd name="connsiteY3111" fmla="*/ 12697 h 1047182"/>
                  <a:gd name="connsiteX3112" fmla="*/ 478899 w 808720"/>
                  <a:gd name="connsiteY3112" fmla="*/ 12797 h 1047182"/>
                  <a:gd name="connsiteX3113" fmla="*/ 523939 w 808720"/>
                  <a:gd name="connsiteY3113" fmla="*/ 11934 h 1047182"/>
                  <a:gd name="connsiteX3114" fmla="*/ 523806 w 808720"/>
                  <a:gd name="connsiteY3114" fmla="*/ 12150 h 1047182"/>
                  <a:gd name="connsiteX3115" fmla="*/ 522529 w 808720"/>
                  <a:gd name="connsiteY3115" fmla="*/ 13109 h 1047182"/>
                  <a:gd name="connsiteX3116" fmla="*/ 523247 w 808720"/>
                  <a:gd name="connsiteY3116" fmla="*/ 12280 h 1047182"/>
                  <a:gd name="connsiteX3117" fmla="*/ 518538 w 808720"/>
                  <a:gd name="connsiteY3117" fmla="*/ 11932 h 1047182"/>
                  <a:gd name="connsiteX3118" fmla="*/ 517448 w 808720"/>
                  <a:gd name="connsiteY3118" fmla="*/ 12993 h 1047182"/>
                  <a:gd name="connsiteX3119" fmla="*/ 516598 w 808720"/>
                  <a:gd name="connsiteY3119" fmla="*/ 13553 h 1047182"/>
                  <a:gd name="connsiteX3120" fmla="*/ 517945 w 808720"/>
                  <a:gd name="connsiteY3120" fmla="*/ 12288 h 1047182"/>
                  <a:gd name="connsiteX3121" fmla="*/ 468263 w 808720"/>
                  <a:gd name="connsiteY3121" fmla="*/ 11920 h 1047182"/>
                  <a:gd name="connsiteX3122" fmla="*/ 468261 w 808720"/>
                  <a:gd name="connsiteY3122" fmla="*/ 11920 h 1047182"/>
                  <a:gd name="connsiteX3123" fmla="*/ 463194 w 808720"/>
                  <a:gd name="connsiteY3123" fmla="*/ 12987 h 1047182"/>
                  <a:gd name="connsiteX3124" fmla="*/ 456794 w 808720"/>
                  <a:gd name="connsiteY3124" fmla="*/ 13947 h 1047182"/>
                  <a:gd name="connsiteX3125" fmla="*/ 457120 w 808720"/>
                  <a:gd name="connsiteY3125" fmla="*/ 13777 h 1047182"/>
                  <a:gd name="connsiteX3126" fmla="*/ 414412 w 808720"/>
                  <a:gd name="connsiteY3126" fmla="*/ 11916 h 1047182"/>
                  <a:gd name="connsiteX3127" fmla="*/ 414180 w 808720"/>
                  <a:gd name="connsiteY3127" fmla="*/ 11981 h 1047182"/>
                  <a:gd name="connsiteX3128" fmla="*/ 413636 w 808720"/>
                  <a:gd name="connsiteY3128" fmla="*/ 12074 h 1047182"/>
                  <a:gd name="connsiteX3129" fmla="*/ 413728 w 808720"/>
                  <a:gd name="connsiteY3129" fmla="*/ 12033 h 1047182"/>
                  <a:gd name="connsiteX3130" fmla="*/ 486655 w 808720"/>
                  <a:gd name="connsiteY3130" fmla="*/ 11911 h 1047182"/>
                  <a:gd name="connsiteX3131" fmla="*/ 483253 w 808720"/>
                  <a:gd name="connsiteY3131" fmla="*/ 12442 h 1047182"/>
                  <a:gd name="connsiteX3132" fmla="*/ 483435 w 808720"/>
                  <a:gd name="connsiteY3132" fmla="*/ 12356 h 1047182"/>
                  <a:gd name="connsiteX3133" fmla="*/ 484050 w 808720"/>
                  <a:gd name="connsiteY3133" fmla="*/ 12208 h 1047182"/>
                  <a:gd name="connsiteX3134" fmla="*/ 488893 w 808720"/>
                  <a:gd name="connsiteY3134" fmla="*/ 11887 h 1047182"/>
                  <a:gd name="connsiteX3135" fmla="*/ 488240 w 808720"/>
                  <a:gd name="connsiteY3135" fmla="*/ 12122 h 1047182"/>
                  <a:gd name="connsiteX3136" fmla="*/ 482984 w 808720"/>
                  <a:gd name="connsiteY3136" fmla="*/ 12970 h 1047182"/>
                  <a:gd name="connsiteX3137" fmla="*/ 488220 w 808720"/>
                  <a:gd name="connsiteY3137" fmla="*/ 11975 h 1047182"/>
                  <a:gd name="connsiteX3138" fmla="*/ 524161 w 808720"/>
                  <a:gd name="connsiteY3138" fmla="*/ 11884 h 1047182"/>
                  <a:gd name="connsiteX3139" fmla="*/ 525733 w 808720"/>
                  <a:gd name="connsiteY3139" fmla="*/ 12472 h 1047182"/>
                  <a:gd name="connsiteX3140" fmla="*/ 522540 w 808720"/>
                  <a:gd name="connsiteY3140" fmla="*/ 14214 h 1047182"/>
                  <a:gd name="connsiteX3141" fmla="*/ 523806 w 808720"/>
                  <a:gd name="connsiteY3141" fmla="*/ 12150 h 1047182"/>
                  <a:gd name="connsiteX3142" fmla="*/ 535433 w 808720"/>
                  <a:gd name="connsiteY3142" fmla="*/ 11871 h 1047182"/>
                  <a:gd name="connsiteX3143" fmla="*/ 535518 w 808720"/>
                  <a:gd name="connsiteY3143" fmla="*/ 11907 h 1047182"/>
                  <a:gd name="connsiteX3144" fmla="*/ 535339 w 808720"/>
                  <a:gd name="connsiteY3144" fmla="*/ 11946 h 1047182"/>
                  <a:gd name="connsiteX3145" fmla="*/ 535691 w 808720"/>
                  <a:gd name="connsiteY3145" fmla="*/ 11870 h 1047182"/>
                  <a:gd name="connsiteX3146" fmla="*/ 535753 w 808720"/>
                  <a:gd name="connsiteY3146" fmla="*/ 12010 h 1047182"/>
                  <a:gd name="connsiteX3147" fmla="*/ 535518 w 808720"/>
                  <a:gd name="connsiteY3147" fmla="*/ 11907 h 1047182"/>
                  <a:gd name="connsiteX3148" fmla="*/ 489860 w 808720"/>
                  <a:gd name="connsiteY3148" fmla="*/ 11860 h 1047182"/>
                  <a:gd name="connsiteX3149" fmla="*/ 489113 w 808720"/>
                  <a:gd name="connsiteY3149" fmla="*/ 12003 h 1047182"/>
                  <a:gd name="connsiteX3150" fmla="*/ 489157 w 808720"/>
                  <a:gd name="connsiteY3150" fmla="*/ 11974 h 1047182"/>
                  <a:gd name="connsiteX3151" fmla="*/ 413274 w 808720"/>
                  <a:gd name="connsiteY3151" fmla="*/ 11850 h 1047182"/>
                  <a:gd name="connsiteX3152" fmla="*/ 412542 w 808720"/>
                  <a:gd name="connsiteY3152" fmla="*/ 12029 h 1047182"/>
                  <a:gd name="connsiteX3153" fmla="*/ 411498 w 808720"/>
                  <a:gd name="connsiteY3153" fmla="*/ 12208 h 1047182"/>
                  <a:gd name="connsiteX3154" fmla="*/ 413157 w 808720"/>
                  <a:gd name="connsiteY3154" fmla="*/ 11860 h 1047182"/>
                  <a:gd name="connsiteX3155" fmla="*/ 418362 w 808720"/>
                  <a:gd name="connsiteY3155" fmla="*/ 11846 h 1047182"/>
                  <a:gd name="connsiteX3156" fmla="*/ 414513 w 808720"/>
                  <a:gd name="connsiteY3156" fmla="*/ 12442 h 1047182"/>
                  <a:gd name="connsiteX3157" fmla="*/ 414105 w 808720"/>
                  <a:gd name="connsiteY3157" fmla="*/ 12492 h 1047182"/>
                  <a:gd name="connsiteX3158" fmla="*/ 413735 w 808720"/>
                  <a:gd name="connsiteY3158" fmla="*/ 12520 h 1047182"/>
                  <a:gd name="connsiteX3159" fmla="*/ 416187 w 808720"/>
                  <a:gd name="connsiteY3159" fmla="*/ 11988 h 1047182"/>
                  <a:gd name="connsiteX3160" fmla="*/ 534863 w 808720"/>
                  <a:gd name="connsiteY3160" fmla="*/ 11844 h 1047182"/>
                  <a:gd name="connsiteX3161" fmla="*/ 535092 w 808720"/>
                  <a:gd name="connsiteY3161" fmla="*/ 12000 h 1047182"/>
                  <a:gd name="connsiteX3162" fmla="*/ 534956 w 808720"/>
                  <a:gd name="connsiteY3162" fmla="*/ 12029 h 1047182"/>
                  <a:gd name="connsiteX3163" fmla="*/ 502617 w 808720"/>
                  <a:gd name="connsiteY3163" fmla="*/ 11841 h 1047182"/>
                  <a:gd name="connsiteX3164" fmla="*/ 501948 w 808720"/>
                  <a:gd name="connsiteY3164" fmla="*/ 12154 h 1047182"/>
                  <a:gd name="connsiteX3165" fmla="*/ 496772 w 808720"/>
                  <a:gd name="connsiteY3165" fmla="*/ 13017 h 1047182"/>
                  <a:gd name="connsiteX3166" fmla="*/ 496991 w 808720"/>
                  <a:gd name="connsiteY3166" fmla="*/ 12935 h 1047182"/>
                  <a:gd name="connsiteX3167" fmla="*/ 497948 w 808720"/>
                  <a:gd name="connsiteY3167" fmla="*/ 12576 h 1047182"/>
                  <a:gd name="connsiteX3168" fmla="*/ 498416 w 808720"/>
                  <a:gd name="connsiteY3168" fmla="*/ 12502 h 1047182"/>
                  <a:gd name="connsiteX3169" fmla="*/ 426136 w 808720"/>
                  <a:gd name="connsiteY3169" fmla="*/ 11840 h 1047182"/>
                  <a:gd name="connsiteX3170" fmla="*/ 423756 w 808720"/>
                  <a:gd name="connsiteY3170" fmla="*/ 12192 h 1047182"/>
                  <a:gd name="connsiteX3171" fmla="*/ 421846 w 808720"/>
                  <a:gd name="connsiteY3171" fmla="*/ 12336 h 1047182"/>
                  <a:gd name="connsiteX3172" fmla="*/ 422350 w 808720"/>
                  <a:gd name="connsiteY3172" fmla="*/ 12192 h 1047182"/>
                  <a:gd name="connsiteX3173" fmla="*/ 533251 w 808720"/>
                  <a:gd name="connsiteY3173" fmla="*/ 11833 h 1047182"/>
                  <a:gd name="connsiteX3174" fmla="*/ 534031 w 808720"/>
                  <a:gd name="connsiteY3174" fmla="*/ 12230 h 1047182"/>
                  <a:gd name="connsiteX3175" fmla="*/ 533758 w 808720"/>
                  <a:gd name="connsiteY3175" fmla="*/ 12290 h 1047182"/>
                  <a:gd name="connsiteX3176" fmla="*/ 533054 w 808720"/>
                  <a:gd name="connsiteY3176" fmla="*/ 12069 h 1047182"/>
                  <a:gd name="connsiteX3177" fmla="*/ 418583 w 808720"/>
                  <a:gd name="connsiteY3177" fmla="*/ 11832 h 1047182"/>
                  <a:gd name="connsiteX3178" fmla="*/ 418362 w 808720"/>
                  <a:gd name="connsiteY3178" fmla="*/ 11846 h 1047182"/>
                  <a:gd name="connsiteX3179" fmla="*/ 418416 w 808720"/>
                  <a:gd name="connsiteY3179" fmla="*/ 11838 h 1047182"/>
                  <a:gd name="connsiteX3180" fmla="*/ 524005 w 808720"/>
                  <a:gd name="connsiteY3180" fmla="*/ 11826 h 1047182"/>
                  <a:gd name="connsiteX3181" fmla="*/ 524091 w 808720"/>
                  <a:gd name="connsiteY3181" fmla="*/ 11858 h 1047182"/>
                  <a:gd name="connsiteX3182" fmla="*/ 523939 w 808720"/>
                  <a:gd name="connsiteY3182" fmla="*/ 11934 h 1047182"/>
                  <a:gd name="connsiteX3183" fmla="*/ 433093 w 808720"/>
                  <a:gd name="connsiteY3183" fmla="*/ 11805 h 1047182"/>
                  <a:gd name="connsiteX3184" fmla="*/ 420420 w 808720"/>
                  <a:gd name="connsiteY3184" fmla="*/ 14121 h 1047182"/>
                  <a:gd name="connsiteX3185" fmla="*/ 424516 w 808720"/>
                  <a:gd name="connsiteY3185" fmla="*/ 13097 h 1047182"/>
                  <a:gd name="connsiteX3186" fmla="*/ 513273 w 808720"/>
                  <a:gd name="connsiteY3186" fmla="*/ 11785 h 1047182"/>
                  <a:gd name="connsiteX3187" fmla="*/ 512935 w 808720"/>
                  <a:gd name="connsiteY3187" fmla="*/ 11953 h 1047182"/>
                  <a:gd name="connsiteX3188" fmla="*/ 511248 w 808720"/>
                  <a:gd name="connsiteY3188" fmla="*/ 12249 h 1047182"/>
                  <a:gd name="connsiteX3189" fmla="*/ 510983 w 808720"/>
                  <a:gd name="connsiteY3189" fmla="*/ 12335 h 1047182"/>
                  <a:gd name="connsiteX3190" fmla="*/ 509717 w 808720"/>
                  <a:gd name="connsiteY3190" fmla="*/ 12558 h 1047182"/>
                  <a:gd name="connsiteX3191" fmla="*/ 514122 w 808720"/>
                  <a:gd name="connsiteY3191" fmla="*/ 11782 h 1047182"/>
                  <a:gd name="connsiteX3192" fmla="*/ 509053 w 808720"/>
                  <a:gd name="connsiteY3192" fmla="*/ 13894 h 1047182"/>
                  <a:gd name="connsiteX3193" fmla="*/ 511735 w 808720"/>
                  <a:gd name="connsiteY3193" fmla="*/ 12554 h 1047182"/>
                  <a:gd name="connsiteX3194" fmla="*/ 514061 w 808720"/>
                  <a:gd name="connsiteY3194" fmla="*/ 11793 h 1047182"/>
                  <a:gd name="connsiteX3195" fmla="*/ 450614 w 808720"/>
                  <a:gd name="connsiteY3195" fmla="*/ 11765 h 1047182"/>
                  <a:gd name="connsiteX3196" fmla="*/ 447274 w 808720"/>
                  <a:gd name="connsiteY3196" fmla="*/ 12839 h 1047182"/>
                  <a:gd name="connsiteX3197" fmla="*/ 443699 w 808720"/>
                  <a:gd name="connsiteY3197" fmla="*/ 13236 h 1047182"/>
                  <a:gd name="connsiteX3198" fmla="*/ 445453 w 808720"/>
                  <a:gd name="connsiteY3198" fmla="*/ 12797 h 1047182"/>
                  <a:gd name="connsiteX3199" fmla="*/ 532077 w 808720"/>
                  <a:gd name="connsiteY3199" fmla="*/ 11762 h 1047182"/>
                  <a:gd name="connsiteX3200" fmla="*/ 533054 w 808720"/>
                  <a:gd name="connsiteY3200" fmla="*/ 12069 h 1047182"/>
                  <a:gd name="connsiteX3201" fmla="*/ 532752 w 808720"/>
                  <a:gd name="connsiteY3201" fmla="*/ 12432 h 1047182"/>
                  <a:gd name="connsiteX3202" fmla="*/ 532071 w 808720"/>
                  <a:gd name="connsiteY3202" fmla="*/ 11847 h 1047182"/>
                  <a:gd name="connsiteX3203" fmla="*/ 429476 w 808720"/>
                  <a:gd name="connsiteY3203" fmla="*/ 11761 h 1047182"/>
                  <a:gd name="connsiteX3204" fmla="*/ 426540 w 808720"/>
                  <a:gd name="connsiteY3204" fmla="*/ 12339 h 1047182"/>
                  <a:gd name="connsiteX3205" fmla="*/ 426269 w 808720"/>
                  <a:gd name="connsiteY3205" fmla="*/ 12378 h 1047182"/>
                  <a:gd name="connsiteX3206" fmla="*/ 428213 w 808720"/>
                  <a:gd name="connsiteY3206" fmla="*/ 11856 h 1047182"/>
                  <a:gd name="connsiteX3207" fmla="*/ 414344 w 808720"/>
                  <a:gd name="connsiteY3207" fmla="*/ 11759 h 1047182"/>
                  <a:gd name="connsiteX3208" fmla="*/ 413728 w 808720"/>
                  <a:gd name="connsiteY3208" fmla="*/ 12033 h 1047182"/>
                  <a:gd name="connsiteX3209" fmla="*/ 412624 w 808720"/>
                  <a:gd name="connsiteY3209" fmla="*/ 12221 h 1047182"/>
                  <a:gd name="connsiteX3210" fmla="*/ 411447 w 808720"/>
                  <a:gd name="connsiteY3210" fmla="*/ 12297 h 1047182"/>
                  <a:gd name="connsiteX3211" fmla="*/ 412542 w 808720"/>
                  <a:gd name="connsiteY3211" fmla="*/ 12029 h 1047182"/>
                  <a:gd name="connsiteX3212" fmla="*/ 413895 w 808720"/>
                  <a:gd name="connsiteY3212" fmla="*/ 11797 h 1047182"/>
                  <a:gd name="connsiteX3213" fmla="*/ 539166 w 808720"/>
                  <a:gd name="connsiteY3213" fmla="*/ 11758 h 1047182"/>
                  <a:gd name="connsiteX3214" fmla="*/ 539379 w 808720"/>
                  <a:gd name="connsiteY3214" fmla="*/ 11835 h 1047182"/>
                  <a:gd name="connsiteX3215" fmla="*/ 539345 w 808720"/>
                  <a:gd name="connsiteY3215" fmla="*/ 11989 h 1047182"/>
                  <a:gd name="connsiteX3216" fmla="*/ 423937 w 808720"/>
                  <a:gd name="connsiteY3216" fmla="*/ 11739 h 1047182"/>
                  <a:gd name="connsiteX3217" fmla="*/ 422350 w 808720"/>
                  <a:gd name="connsiteY3217" fmla="*/ 12192 h 1047182"/>
                  <a:gd name="connsiteX3218" fmla="*/ 416370 w 808720"/>
                  <a:gd name="connsiteY3218" fmla="*/ 12748 h 1047182"/>
                  <a:gd name="connsiteX3219" fmla="*/ 411250 w 808720"/>
                  <a:gd name="connsiteY3219" fmla="*/ 13134 h 1047182"/>
                  <a:gd name="connsiteX3220" fmla="*/ 411579 w 808720"/>
                  <a:gd name="connsiteY3220" fmla="*/ 12988 h 1047182"/>
                  <a:gd name="connsiteX3221" fmla="*/ 412201 w 808720"/>
                  <a:gd name="connsiteY3221" fmla="*/ 12853 h 1047182"/>
                  <a:gd name="connsiteX3222" fmla="*/ 421222 w 808720"/>
                  <a:gd name="connsiteY3222" fmla="*/ 11947 h 1047182"/>
                  <a:gd name="connsiteX3223" fmla="*/ 461039 w 808720"/>
                  <a:gd name="connsiteY3223" fmla="*/ 11728 h 1047182"/>
                  <a:gd name="connsiteX3224" fmla="*/ 460529 w 808720"/>
                  <a:gd name="connsiteY3224" fmla="*/ 11995 h 1047182"/>
                  <a:gd name="connsiteX3225" fmla="*/ 456057 w 808720"/>
                  <a:gd name="connsiteY3225" fmla="*/ 12527 h 1047182"/>
                  <a:gd name="connsiteX3226" fmla="*/ 458745 w 808720"/>
                  <a:gd name="connsiteY3226" fmla="*/ 11961 h 1047182"/>
                  <a:gd name="connsiteX3227" fmla="*/ 514274 w 808720"/>
                  <a:gd name="connsiteY3227" fmla="*/ 11719 h 1047182"/>
                  <a:gd name="connsiteX3228" fmla="*/ 514225 w 808720"/>
                  <a:gd name="connsiteY3228" fmla="*/ 11740 h 1047182"/>
                  <a:gd name="connsiteX3229" fmla="*/ 514061 w 808720"/>
                  <a:gd name="connsiteY3229" fmla="*/ 11793 h 1047182"/>
                  <a:gd name="connsiteX3230" fmla="*/ 512819 w 808720"/>
                  <a:gd name="connsiteY3230" fmla="*/ 12012 h 1047182"/>
                  <a:gd name="connsiteX3231" fmla="*/ 512935 w 808720"/>
                  <a:gd name="connsiteY3231" fmla="*/ 11953 h 1047182"/>
                  <a:gd name="connsiteX3232" fmla="*/ 497019 w 808720"/>
                  <a:gd name="connsiteY3232" fmla="*/ 11707 h 1047182"/>
                  <a:gd name="connsiteX3233" fmla="*/ 496082 w 808720"/>
                  <a:gd name="connsiteY3233" fmla="*/ 12135 h 1047182"/>
                  <a:gd name="connsiteX3234" fmla="*/ 492982 w 808720"/>
                  <a:gd name="connsiteY3234" fmla="*/ 12726 h 1047182"/>
                  <a:gd name="connsiteX3235" fmla="*/ 494530 w 808720"/>
                  <a:gd name="connsiteY3235" fmla="*/ 12022 h 1047182"/>
                  <a:gd name="connsiteX3236" fmla="*/ 494799 w 808720"/>
                  <a:gd name="connsiteY3236" fmla="*/ 11975 h 1047182"/>
                  <a:gd name="connsiteX3237" fmla="*/ 479445 w 808720"/>
                  <a:gd name="connsiteY3237" fmla="*/ 11701 h 1047182"/>
                  <a:gd name="connsiteX3238" fmla="*/ 467386 w 808720"/>
                  <a:gd name="connsiteY3238" fmla="*/ 14113 h 1047182"/>
                  <a:gd name="connsiteX3239" fmla="*/ 464866 w 808720"/>
                  <a:gd name="connsiteY3239" fmla="*/ 14401 h 1047182"/>
                  <a:gd name="connsiteX3240" fmla="*/ 536469 w 808720"/>
                  <a:gd name="connsiteY3240" fmla="*/ 11701 h 1047182"/>
                  <a:gd name="connsiteX3241" fmla="*/ 537334 w 808720"/>
                  <a:gd name="connsiteY3241" fmla="*/ 12324 h 1047182"/>
                  <a:gd name="connsiteX3242" fmla="*/ 537096 w 808720"/>
                  <a:gd name="connsiteY3242" fmla="*/ 12368 h 1047182"/>
                  <a:gd name="connsiteX3243" fmla="*/ 535962 w 808720"/>
                  <a:gd name="connsiteY3243" fmla="*/ 11811 h 1047182"/>
                  <a:gd name="connsiteX3244" fmla="*/ 524406 w 808720"/>
                  <a:gd name="connsiteY3244" fmla="*/ 11700 h 1047182"/>
                  <a:gd name="connsiteX3245" fmla="*/ 524161 w 808720"/>
                  <a:gd name="connsiteY3245" fmla="*/ 11884 h 1047182"/>
                  <a:gd name="connsiteX3246" fmla="*/ 524091 w 808720"/>
                  <a:gd name="connsiteY3246" fmla="*/ 11858 h 1047182"/>
                  <a:gd name="connsiteX3247" fmla="*/ 420619 w 808720"/>
                  <a:gd name="connsiteY3247" fmla="*/ 11699 h 1047182"/>
                  <a:gd name="connsiteX3248" fmla="*/ 419936 w 808720"/>
                  <a:gd name="connsiteY3248" fmla="*/ 11782 h 1047182"/>
                  <a:gd name="connsiteX3249" fmla="*/ 418583 w 808720"/>
                  <a:gd name="connsiteY3249" fmla="*/ 11832 h 1047182"/>
                  <a:gd name="connsiteX3250" fmla="*/ 433720 w 808720"/>
                  <a:gd name="connsiteY3250" fmla="*/ 11697 h 1047182"/>
                  <a:gd name="connsiteX3251" fmla="*/ 433501 w 808720"/>
                  <a:gd name="connsiteY3251" fmla="*/ 11744 h 1047182"/>
                  <a:gd name="connsiteX3252" fmla="*/ 433093 w 808720"/>
                  <a:gd name="connsiteY3252" fmla="*/ 11805 h 1047182"/>
                  <a:gd name="connsiteX3253" fmla="*/ 433666 w 808720"/>
                  <a:gd name="connsiteY3253" fmla="*/ 11701 h 1047182"/>
                  <a:gd name="connsiteX3254" fmla="*/ 430499 w 808720"/>
                  <a:gd name="connsiteY3254" fmla="*/ 11684 h 1047182"/>
                  <a:gd name="connsiteX3255" fmla="*/ 429005 w 808720"/>
                  <a:gd name="connsiteY3255" fmla="*/ 11975 h 1047182"/>
                  <a:gd name="connsiteX3256" fmla="*/ 430024 w 808720"/>
                  <a:gd name="connsiteY3256" fmla="*/ 11720 h 1047182"/>
                  <a:gd name="connsiteX3257" fmla="*/ 427227 w 808720"/>
                  <a:gd name="connsiteY3257" fmla="*/ 11679 h 1047182"/>
                  <a:gd name="connsiteX3258" fmla="*/ 426860 w 808720"/>
                  <a:gd name="connsiteY3258" fmla="*/ 11773 h 1047182"/>
                  <a:gd name="connsiteX3259" fmla="*/ 426136 w 808720"/>
                  <a:gd name="connsiteY3259" fmla="*/ 11840 h 1047182"/>
                  <a:gd name="connsiteX3260" fmla="*/ 481894 w 808720"/>
                  <a:gd name="connsiteY3260" fmla="*/ 11674 h 1047182"/>
                  <a:gd name="connsiteX3261" fmla="*/ 478351 w 808720"/>
                  <a:gd name="connsiteY3261" fmla="*/ 12523 h 1047182"/>
                  <a:gd name="connsiteX3262" fmla="*/ 477409 w 808720"/>
                  <a:gd name="connsiteY3262" fmla="*/ 12690 h 1047182"/>
                  <a:gd name="connsiteX3263" fmla="*/ 478715 w 808720"/>
                  <a:gd name="connsiteY3263" fmla="*/ 12221 h 1047182"/>
                  <a:gd name="connsiteX3264" fmla="*/ 535681 w 808720"/>
                  <a:gd name="connsiteY3264" fmla="*/ 11673 h 1047182"/>
                  <a:gd name="connsiteX3265" fmla="*/ 535962 w 808720"/>
                  <a:gd name="connsiteY3265" fmla="*/ 11811 h 1047182"/>
                  <a:gd name="connsiteX3266" fmla="*/ 535691 w 808720"/>
                  <a:gd name="connsiteY3266" fmla="*/ 11870 h 1047182"/>
                  <a:gd name="connsiteX3267" fmla="*/ 535624 w 808720"/>
                  <a:gd name="connsiteY3267" fmla="*/ 11719 h 1047182"/>
                  <a:gd name="connsiteX3268" fmla="*/ 490654 w 808720"/>
                  <a:gd name="connsiteY3268" fmla="*/ 11658 h 1047182"/>
                  <a:gd name="connsiteX3269" fmla="*/ 489197 w 808720"/>
                  <a:gd name="connsiteY3269" fmla="*/ 11948 h 1047182"/>
                  <a:gd name="connsiteX3270" fmla="*/ 489392 w 808720"/>
                  <a:gd name="connsiteY3270" fmla="*/ 11822 h 1047182"/>
                  <a:gd name="connsiteX3271" fmla="*/ 490959 w 808720"/>
                  <a:gd name="connsiteY3271" fmla="*/ 11652 h 1047182"/>
                  <a:gd name="connsiteX3272" fmla="*/ 490852 w 808720"/>
                  <a:gd name="connsiteY3272" fmla="*/ 11701 h 1047182"/>
                  <a:gd name="connsiteX3273" fmla="*/ 489860 w 808720"/>
                  <a:gd name="connsiteY3273" fmla="*/ 11860 h 1047182"/>
                  <a:gd name="connsiteX3274" fmla="*/ 461837 w 808720"/>
                  <a:gd name="connsiteY3274" fmla="*/ 11647 h 1047182"/>
                  <a:gd name="connsiteX3275" fmla="*/ 461039 w 808720"/>
                  <a:gd name="connsiteY3275" fmla="*/ 11728 h 1047182"/>
                  <a:gd name="connsiteX3276" fmla="*/ 461156 w 808720"/>
                  <a:gd name="connsiteY3276" fmla="*/ 11667 h 1047182"/>
                  <a:gd name="connsiteX3277" fmla="*/ 424351 w 808720"/>
                  <a:gd name="connsiteY3277" fmla="*/ 11620 h 1047182"/>
                  <a:gd name="connsiteX3278" fmla="*/ 424286 w 808720"/>
                  <a:gd name="connsiteY3278" fmla="*/ 11639 h 1047182"/>
                  <a:gd name="connsiteX3279" fmla="*/ 421222 w 808720"/>
                  <a:gd name="connsiteY3279" fmla="*/ 11947 h 1047182"/>
                  <a:gd name="connsiteX3280" fmla="*/ 414278 w 808720"/>
                  <a:gd name="connsiteY3280" fmla="*/ 12479 h 1047182"/>
                  <a:gd name="connsiteX3281" fmla="*/ 414513 w 808720"/>
                  <a:gd name="connsiteY3281" fmla="*/ 12442 h 1047182"/>
                  <a:gd name="connsiteX3282" fmla="*/ 419936 w 808720"/>
                  <a:gd name="connsiteY3282" fmla="*/ 11782 h 1047182"/>
                  <a:gd name="connsiteX3283" fmla="*/ 433044 w 808720"/>
                  <a:gd name="connsiteY3283" fmla="*/ 11616 h 1047182"/>
                  <a:gd name="connsiteX3284" fmla="*/ 424520 w 808720"/>
                  <a:gd name="connsiteY3284" fmla="*/ 13096 h 1047182"/>
                  <a:gd name="connsiteX3285" fmla="*/ 425311 w 808720"/>
                  <a:gd name="connsiteY3285" fmla="*/ 12898 h 1047182"/>
                  <a:gd name="connsiteX3286" fmla="*/ 416329 w 808720"/>
                  <a:gd name="connsiteY3286" fmla="*/ 11590 h 1047182"/>
                  <a:gd name="connsiteX3287" fmla="*/ 414412 w 808720"/>
                  <a:gd name="connsiteY3287" fmla="*/ 11916 h 1047182"/>
                  <a:gd name="connsiteX3288" fmla="*/ 415259 w 808720"/>
                  <a:gd name="connsiteY3288" fmla="*/ 11681 h 1047182"/>
                  <a:gd name="connsiteX3289" fmla="*/ 464141 w 808720"/>
                  <a:gd name="connsiteY3289" fmla="*/ 11581 h 1047182"/>
                  <a:gd name="connsiteX3290" fmla="*/ 460310 w 808720"/>
                  <a:gd name="connsiteY3290" fmla="*/ 12109 h 1047182"/>
                  <a:gd name="connsiteX3291" fmla="*/ 460529 w 808720"/>
                  <a:gd name="connsiteY3291" fmla="*/ 11995 h 1047182"/>
                  <a:gd name="connsiteX3292" fmla="*/ 463962 w 808720"/>
                  <a:gd name="connsiteY3292" fmla="*/ 11586 h 1047182"/>
                  <a:gd name="connsiteX3293" fmla="*/ 489794 w 808720"/>
                  <a:gd name="connsiteY3293" fmla="*/ 11563 h 1047182"/>
                  <a:gd name="connsiteX3294" fmla="*/ 489392 w 808720"/>
                  <a:gd name="connsiteY3294" fmla="*/ 11822 h 1047182"/>
                  <a:gd name="connsiteX3295" fmla="*/ 488893 w 808720"/>
                  <a:gd name="connsiteY3295" fmla="*/ 11887 h 1047182"/>
                  <a:gd name="connsiteX3296" fmla="*/ 491171 w 808720"/>
                  <a:gd name="connsiteY3296" fmla="*/ 11555 h 1047182"/>
                  <a:gd name="connsiteX3297" fmla="*/ 491061 w 808720"/>
                  <a:gd name="connsiteY3297" fmla="*/ 11605 h 1047182"/>
                  <a:gd name="connsiteX3298" fmla="*/ 490654 w 808720"/>
                  <a:gd name="connsiteY3298" fmla="*/ 11658 h 1047182"/>
                  <a:gd name="connsiteX3299" fmla="*/ 410874 w 808720"/>
                  <a:gd name="connsiteY3299" fmla="*/ 11547 h 1047182"/>
                  <a:gd name="connsiteX3300" fmla="*/ 407874 w 808720"/>
                  <a:gd name="connsiteY3300" fmla="*/ 12252 h 1047182"/>
                  <a:gd name="connsiteX3301" fmla="*/ 406679 w 808720"/>
                  <a:gd name="connsiteY3301" fmla="*/ 12411 h 1047182"/>
                  <a:gd name="connsiteX3302" fmla="*/ 400425 w 808720"/>
                  <a:gd name="connsiteY3302" fmla="*/ 12944 h 1047182"/>
                  <a:gd name="connsiteX3303" fmla="*/ 491511 w 808720"/>
                  <a:gd name="connsiteY3303" fmla="*/ 11547 h 1047182"/>
                  <a:gd name="connsiteX3304" fmla="*/ 490959 w 808720"/>
                  <a:gd name="connsiteY3304" fmla="*/ 11652 h 1047182"/>
                  <a:gd name="connsiteX3305" fmla="*/ 491061 w 808720"/>
                  <a:gd name="connsiteY3305" fmla="*/ 11605 h 1047182"/>
                  <a:gd name="connsiteX3306" fmla="*/ 489840 w 808720"/>
                  <a:gd name="connsiteY3306" fmla="*/ 11547 h 1047182"/>
                  <a:gd name="connsiteX3307" fmla="*/ 489794 w 808720"/>
                  <a:gd name="connsiteY3307" fmla="*/ 11563 h 1047182"/>
                  <a:gd name="connsiteX3308" fmla="*/ 489816 w 808720"/>
                  <a:gd name="connsiteY3308" fmla="*/ 11550 h 1047182"/>
                  <a:gd name="connsiteX3309" fmla="*/ 426525 w 808720"/>
                  <a:gd name="connsiteY3309" fmla="*/ 11540 h 1047182"/>
                  <a:gd name="connsiteX3310" fmla="*/ 423937 w 808720"/>
                  <a:gd name="connsiteY3310" fmla="*/ 11739 h 1047182"/>
                  <a:gd name="connsiteX3311" fmla="*/ 424286 w 808720"/>
                  <a:gd name="connsiteY3311" fmla="*/ 11639 h 1047182"/>
                  <a:gd name="connsiteX3312" fmla="*/ 424540 w 808720"/>
                  <a:gd name="connsiteY3312" fmla="*/ 11613 h 1047182"/>
                  <a:gd name="connsiteX3313" fmla="*/ 429411 w 808720"/>
                  <a:gd name="connsiteY3313" fmla="*/ 11536 h 1047182"/>
                  <a:gd name="connsiteX3314" fmla="*/ 428213 w 808720"/>
                  <a:gd name="connsiteY3314" fmla="*/ 11856 h 1047182"/>
                  <a:gd name="connsiteX3315" fmla="*/ 425834 w 808720"/>
                  <a:gd name="connsiteY3315" fmla="*/ 12036 h 1047182"/>
                  <a:gd name="connsiteX3316" fmla="*/ 426860 w 808720"/>
                  <a:gd name="connsiteY3316" fmla="*/ 11773 h 1047182"/>
                  <a:gd name="connsiteX3317" fmla="*/ 450526 w 808720"/>
                  <a:gd name="connsiteY3317" fmla="*/ 11529 h 1047182"/>
                  <a:gd name="connsiteX3318" fmla="*/ 445453 w 808720"/>
                  <a:gd name="connsiteY3318" fmla="*/ 12797 h 1047182"/>
                  <a:gd name="connsiteX3319" fmla="*/ 443886 w 808720"/>
                  <a:gd name="connsiteY3319" fmla="*/ 13111 h 1047182"/>
                  <a:gd name="connsiteX3320" fmla="*/ 448167 w 808720"/>
                  <a:gd name="connsiteY3320" fmla="*/ 11794 h 1047182"/>
                  <a:gd name="connsiteX3321" fmla="*/ 414977 w 808720"/>
                  <a:gd name="connsiteY3321" fmla="*/ 11478 h 1047182"/>
                  <a:gd name="connsiteX3322" fmla="*/ 414487 w 808720"/>
                  <a:gd name="connsiteY3322" fmla="*/ 11695 h 1047182"/>
                  <a:gd name="connsiteX3323" fmla="*/ 413895 w 808720"/>
                  <a:gd name="connsiteY3323" fmla="*/ 11797 h 1047182"/>
                  <a:gd name="connsiteX3324" fmla="*/ 413274 w 808720"/>
                  <a:gd name="connsiteY3324" fmla="*/ 11850 h 1047182"/>
                  <a:gd name="connsiteX3325" fmla="*/ 413689 w 808720"/>
                  <a:gd name="connsiteY3325" fmla="*/ 11748 h 1047182"/>
                  <a:gd name="connsiteX3326" fmla="*/ 433287 w 808720"/>
                  <a:gd name="connsiteY3326" fmla="*/ 11474 h 1047182"/>
                  <a:gd name="connsiteX3327" fmla="*/ 427238 w 808720"/>
                  <a:gd name="connsiteY3327" fmla="*/ 12417 h 1047182"/>
                  <a:gd name="connsiteX3328" fmla="*/ 428843 w 808720"/>
                  <a:gd name="connsiteY3328" fmla="*/ 12015 h 1047182"/>
                  <a:gd name="connsiteX3329" fmla="*/ 431999 w 808720"/>
                  <a:gd name="connsiteY3329" fmla="*/ 11571 h 1047182"/>
                  <a:gd name="connsiteX3330" fmla="*/ 523038 w 808720"/>
                  <a:gd name="connsiteY3330" fmla="*/ 11464 h 1047182"/>
                  <a:gd name="connsiteX3331" fmla="*/ 523730 w 808720"/>
                  <a:gd name="connsiteY3331" fmla="*/ 11723 h 1047182"/>
                  <a:gd name="connsiteX3332" fmla="*/ 523247 w 808720"/>
                  <a:gd name="connsiteY3332" fmla="*/ 12280 h 1047182"/>
                  <a:gd name="connsiteX3333" fmla="*/ 520460 w 808720"/>
                  <a:gd name="connsiteY3333" fmla="*/ 13674 h 1047182"/>
                  <a:gd name="connsiteX3334" fmla="*/ 428699 w 808720"/>
                  <a:gd name="connsiteY3334" fmla="*/ 11461 h 1047182"/>
                  <a:gd name="connsiteX3335" fmla="*/ 427227 w 808720"/>
                  <a:gd name="connsiteY3335" fmla="*/ 11679 h 1047182"/>
                  <a:gd name="connsiteX3336" fmla="*/ 427973 w 808720"/>
                  <a:gd name="connsiteY3336" fmla="*/ 11487 h 1047182"/>
                  <a:gd name="connsiteX3337" fmla="*/ 523052 w 808720"/>
                  <a:gd name="connsiteY3337" fmla="*/ 11452 h 1047182"/>
                  <a:gd name="connsiteX3338" fmla="*/ 523038 w 808720"/>
                  <a:gd name="connsiteY3338" fmla="*/ 11464 h 1047182"/>
                  <a:gd name="connsiteX3339" fmla="*/ 523030 w 808720"/>
                  <a:gd name="connsiteY3339" fmla="*/ 11461 h 1047182"/>
                  <a:gd name="connsiteX3340" fmla="*/ 480921 w 808720"/>
                  <a:gd name="connsiteY3340" fmla="*/ 11428 h 1047182"/>
                  <a:gd name="connsiteX3341" fmla="*/ 478715 w 808720"/>
                  <a:gd name="connsiteY3341" fmla="*/ 12221 h 1047182"/>
                  <a:gd name="connsiteX3342" fmla="*/ 474251 w 808720"/>
                  <a:gd name="connsiteY3342" fmla="*/ 12988 h 1047182"/>
                  <a:gd name="connsiteX3343" fmla="*/ 480733 w 808720"/>
                  <a:gd name="connsiteY3343" fmla="*/ 11463 h 1047182"/>
                  <a:gd name="connsiteX3344" fmla="*/ 414099 w 808720"/>
                  <a:gd name="connsiteY3344" fmla="*/ 11422 h 1047182"/>
                  <a:gd name="connsiteX3345" fmla="*/ 409762 w 808720"/>
                  <a:gd name="connsiteY3345" fmla="*/ 12149 h 1047182"/>
                  <a:gd name="connsiteX3346" fmla="*/ 408997 w 808720"/>
                  <a:gd name="connsiteY3346" fmla="*/ 12214 h 1047182"/>
                  <a:gd name="connsiteX3347" fmla="*/ 411678 w 808720"/>
                  <a:gd name="connsiteY3347" fmla="*/ 11745 h 1047182"/>
                  <a:gd name="connsiteX3348" fmla="*/ 469725 w 808720"/>
                  <a:gd name="connsiteY3348" fmla="*/ 11420 h 1047182"/>
                  <a:gd name="connsiteX3349" fmla="*/ 464095 w 808720"/>
                  <a:gd name="connsiteY3349" fmla="*/ 11975 h 1047182"/>
                  <a:gd name="connsiteX3350" fmla="*/ 459227 w 808720"/>
                  <a:gd name="connsiteY3350" fmla="*/ 12676 h 1047182"/>
                  <a:gd name="connsiteX3351" fmla="*/ 459762 w 808720"/>
                  <a:gd name="connsiteY3351" fmla="*/ 12396 h 1047182"/>
                  <a:gd name="connsiteX3352" fmla="*/ 462176 w 808720"/>
                  <a:gd name="connsiteY3352" fmla="*/ 11975 h 1047182"/>
                  <a:gd name="connsiteX3353" fmla="*/ 466179 w 808720"/>
                  <a:gd name="connsiteY3353" fmla="*/ 11522 h 1047182"/>
                  <a:gd name="connsiteX3354" fmla="*/ 446062 w 808720"/>
                  <a:gd name="connsiteY3354" fmla="*/ 11409 h 1047182"/>
                  <a:gd name="connsiteX3355" fmla="*/ 445602 w 808720"/>
                  <a:gd name="connsiteY3355" fmla="*/ 11542 h 1047182"/>
                  <a:gd name="connsiteX3356" fmla="*/ 436803 w 808720"/>
                  <a:gd name="connsiteY3356" fmla="*/ 12499 h 1047182"/>
                  <a:gd name="connsiteX3357" fmla="*/ 437110 w 808720"/>
                  <a:gd name="connsiteY3357" fmla="*/ 12363 h 1047182"/>
                  <a:gd name="connsiteX3358" fmla="*/ 439971 w 808720"/>
                  <a:gd name="connsiteY3358" fmla="*/ 11975 h 1047182"/>
                  <a:gd name="connsiteX3359" fmla="*/ 431279 w 808720"/>
                  <a:gd name="connsiteY3359" fmla="*/ 11406 h 1047182"/>
                  <a:gd name="connsiteX3360" fmla="*/ 430024 w 808720"/>
                  <a:gd name="connsiteY3360" fmla="*/ 11720 h 1047182"/>
                  <a:gd name="connsiteX3361" fmla="*/ 429476 w 808720"/>
                  <a:gd name="connsiteY3361" fmla="*/ 11761 h 1047182"/>
                  <a:gd name="connsiteX3362" fmla="*/ 428294 w 808720"/>
                  <a:gd name="connsiteY3362" fmla="*/ 11405 h 1047182"/>
                  <a:gd name="connsiteX3363" fmla="*/ 427973 w 808720"/>
                  <a:gd name="connsiteY3363" fmla="*/ 11487 h 1047182"/>
                  <a:gd name="connsiteX3364" fmla="*/ 426525 w 808720"/>
                  <a:gd name="connsiteY3364" fmla="*/ 11540 h 1047182"/>
                  <a:gd name="connsiteX3365" fmla="*/ 438855 w 808720"/>
                  <a:gd name="connsiteY3365" fmla="*/ 11394 h 1047182"/>
                  <a:gd name="connsiteX3366" fmla="*/ 438449 w 808720"/>
                  <a:gd name="connsiteY3366" fmla="*/ 11532 h 1047182"/>
                  <a:gd name="connsiteX3367" fmla="*/ 435274 w 808720"/>
                  <a:gd name="connsiteY3367" fmla="*/ 12609 h 1047182"/>
                  <a:gd name="connsiteX3368" fmla="*/ 435193 w 808720"/>
                  <a:gd name="connsiteY3368" fmla="*/ 12623 h 1047182"/>
                  <a:gd name="connsiteX3369" fmla="*/ 433288 w 808720"/>
                  <a:gd name="connsiteY3369" fmla="*/ 12882 h 1047182"/>
                  <a:gd name="connsiteX3370" fmla="*/ 423916 w 808720"/>
                  <a:gd name="connsiteY3370" fmla="*/ 13901 h 1047182"/>
                  <a:gd name="connsiteX3371" fmla="*/ 422713 w 808720"/>
                  <a:gd name="connsiteY3371" fmla="*/ 14032 h 1047182"/>
                  <a:gd name="connsiteX3372" fmla="*/ 433501 w 808720"/>
                  <a:gd name="connsiteY3372" fmla="*/ 11744 h 1047182"/>
                  <a:gd name="connsiteX3373" fmla="*/ 433867 w 808720"/>
                  <a:gd name="connsiteY3373" fmla="*/ 11689 h 1047182"/>
                  <a:gd name="connsiteX3374" fmla="*/ 470780 w 808720"/>
                  <a:gd name="connsiteY3374" fmla="*/ 11390 h 1047182"/>
                  <a:gd name="connsiteX3375" fmla="*/ 468266 w 808720"/>
                  <a:gd name="connsiteY3375" fmla="*/ 11919 h 1047182"/>
                  <a:gd name="connsiteX3376" fmla="*/ 468263 w 808720"/>
                  <a:gd name="connsiteY3376" fmla="*/ 11920 h 1047182"/>
                  <a:gd name="connsiteX3377" fmla="*/ 470043 w 808720"/>
                  <a:gd name="connsiteY3377" fmla="*/ 11411 h 1047182"/>
                  <a:gd name="connsiteX3378" fmla="*/ 434410 w 808720"/>
                  <a:gd name="connsiteY3378" fmla="*/ 11390 h 1047182"/>
                  <a:gd name="connsiteX3379" fmla="*/ 433044 w 808720"/>
                  <a:gd name="connsiteY3379" fmla="*/ 11616 h 1047182"/>
                  <a:gd name="connsiteX3380" fmla="*/ 434301 w 808720"/>
                  <a:gd name="connsiteY3380" fmla="*/ 11398 h 1047182"/>
                  <a:gd name="connsiteX3381" fmla="*/ 481059 w 808720"/>
                  <a:gd name="connsiteY3381" fmla="*/ 11378 h 1047182"/>
                  <a:gd name="connsiteX3382" fmla="*/ 480997 w 808720"/>
                  <a:gd name="connsiteY3382" fmla="*/ 11400 h 1047182"/>
                  <a:gd name="connsiteX3383" fmla="*/ 480733 w 808720"/>
                  <a:gd name="connsiteY3383" fmla="*/ 11463 h 1047182"/>
                  <a:gd name="connsiteX3384" fmla="*/ 479445 w 808720"/>
                  <a:gd name="connsiteY3384" fmla="*/ 11701 h 1047182"/>
                  <a:gd name="connsiteX3385" fmla="*/ 470162 w 808720"/>
                  <a:gd name="connsiteY3385" fmla="*/ 11377 h 1047182"/>
                  <a:gd name="connsiteX3386" fmla="*/ 470043 w 808720"/>
                  <a:gd name="connsiteY3386" fmla="*/ 11411 h 1047182"/>
                  <a:gd name="connsiteX3387" fmla="*/ 469725 w 808720"/>
                  <a:gd name="connsiteY3387" fmla="*/ 11420 h 1047182"/>
                  <a:gd name="connsiteX3388" fmla="*/ 490087 w 808720"/>
                  <a:gd name="connsiteY3388" fmla="*/ 11374 h 1047182"/>
                  <a:gd name="connsiteX3389" fmla="*/ 489816 w 808720"/>
                  <a:gd name="connsiteY3389" fmla="*/ 11550 h 1047182"/>
                  <a:gd name="connsiteX3390" fmla="*/ 486655 w 808720"/>
                  <a:gd name="connsiteY3390" fmla="*/ 11911 h 1047182"/>
                  <a:gd name="connsiteX3391" fmla="*/ 416370 w 808720"/>
                  <a:gd name="connsiteY3391" fmla="*/ 11372 h 1047182"/>
                  <a:gd name="connsiteX3392" fmla="*/ 415259 w 808720"/>
                  <a:gd name="connsiteY3392" fmla="*/ 11681 h 1047182"/>
                  <a:gd name="connsiteX3393" fmla="*/ 414344 w 808720"/>
                  <a:gd name="connsiteY3393" fmla="*/ 11759 h 1047182"/>
                  <a:gd name="connsiteX3394" fmla="*/ 414487 w 808720"/>
                  <a:gd name="connsiteY3394" fmla="*/ 11695 h 1047182"/>
                  <a:gd name="connsiteX3395" fmla="*/ 431200 w 808720"/>
                  <a:gd name="connsiteY3395" fmla="*/ 11369 h 1047182"/>
                  <a:gd name="connsiteX3396" fmla="*/ 429411 w 808720"/>
                  <a:gd name="connsiteY3396" fmla="*/ 11536 h 1047182"/>
                  <a:gd name="connsiteX3397" fmla="*/ 429847 w 808720"/>
                  <a:gd name="connsiteY3397" fmla="*/ 11419 h 1047182"/>
                  <a:gd name="connsiteX3398" fmla="*/ 431531 w 808720"/>
                  <a:gd name="connsiteY3398" fmla="*/ 11357 h 1047182"/>
                  <a:gd name="connsiteX3399" fmla="*/ 431279 w 808720"/>
                  <a:gd name="connsiteY3399" fmla="*/ 11406 h 1047182"/>
                  <a:gd name="connsiteX3400" fmla="*/ 431468 w 808720"/>
                  <a:gd name="connsiteY3400" fmla="*/ 11359 h 1047182"/>
                  <a:gd name="connsiteX3401" fmla="*/ 481275 w 808720"/>
                  <a:gd name="connsiteY3401" fmla="*/ 11335 h 1047182"/>
                  <a:gd name="connsiteX3402" fmla="*/ 481274 w 808720"/>
                  <a:gd name="connsiteY3402" fmla="*/ 11335 h 1047182"/>
                  <a:gd name="connsiteX3403" fmla="*/ 481059 w 808720"/>
                  <a:gd name="connsiteY3403" fmla="*/ 11378 h 1047182"/>
                  <a:gd name="connsiteX3404" fmla="*/ 481107 w 808720"/>
                  <a:gd name="connsiteY3404" fmla="*/ 11361 h 1047182"/>
                  <a:gd name="connsiteX3405" fmla="*/ 431564 w 808720"/>
                  <a:gd name="connsiteY3405" fmla="*/ 11335 h 1047182"/>
                  <a:gd name="connsiteX3406" fmla="*/ 431468 w 808720"/>
                  <a:gd name="connsiteY3406" fmla="*/ 11359 h 1047182"/>
                  <a:gd name="connsiteX3407" fmla="*/ 431200 w 808720"/>
                  <a:gd name="connsiteY3407" fmla="*/ 11369 h 1047182"/>
                  <a:gd name="connsiteX3408" fmla="*/ 528322 w 808720"/>
                  <a:gd name="connsiteY3408" fmla="*/ 11325 h 1047182"/>
                  <a:gd name="connsiteX3409" fmla="*/ 528189 w 808720"/>
                  <a:gd name="connsiteY3409" fmla="*/ 12153 h 1047182"/>
                  <a:gd name="connsiteX3410" fmla="*/ 526471 w 808720"/>
                  <a:gd name="connsiteY3410" fmla="*/ 13442 h 1047182"/>
                  <a:gd name="connsiteX3411" fmla="*/ 526600 w 808720"/>
                  <a:gd name="connsiteY3411" fmla="*/ 12797 h 1047182"/>
                  <a:gd name="connsiteX3412" fmla="*/ 526155 w 808720"/>
                  <a:gd name="connsiteY3412" fmla="*/ 12631 h 1047182"/>
                  <a:gd name="connsiteX3413" fmla="*/ 526161 w 808720"/>
                  <a:gd name="connsiteY3413" fmla="*/ 12622 h 1047182"/>
                  <a:gd name="connsiteX3414" fmla="*/ 419443 w 808720"/>
                  <a:gd name="connsiteY3414" fmla="*/ 11325 h 1047182"/>
                  <a:gd name="connsiteX3415" fmla="*/ 415624 w 808720"/>
                  <a:gd name="connsiteY3415" fmla="*/ 11959 h 1047182"/>
                  <a:gd name="connsiteX3416" fmla="*/ 414729 w 808720"/>
                  <a:gd name="connsiteY3416" fmla="*/ 12083 h 1047182"/>
                  <a:gd name="connsiteX3417" fmla="*/ 413528 w 808720"/>
                  <a:gd name="connsiteY3417" fmla="*/ 12162 h 1047182"/>
                  <a:gd name="connsiteX3418" fmla="*/ 414180 w 808720"/>
                  <a:gd name="connsiteY3418" fmla="*/ 11981 h 1047182"/>
                  <a:gd name="connsiteX3419" fmla="*/ 416607 w 808720"/>
                  <a:gd name="connsiteY3419" fmla="*/ 11566 h 1047182"/>
                  <a:gd name="connsiteX3420" fmla="*/ 483474 w 808720"/>
                  <a:gd name="connsiteY3420" fmla="*/ 11296 h 1047182"/>
                  <a:gd name="connsiteX3421" fmla="*/ 483121 w 808720"/>
                  <a:gd name="connsiteY3421" fmla="*/ 11463 h 1047182"/>
                  <a:gd name="connsiteX3422" fmla="*/ 481894 w 808720"/>
                  <a:gd name="connsiteY3422" fmla="*/ 11674 h 1047182"/>
                  <a:gd name="connsiteX3423" fmla="*/ 474569 w 808720"/>
                  <a:gd name="connsiteY3423" fmla="*/ 11281 h 1047182"/>
                  <a:gd name="connsiteX3424" fmla="*/ 466001 w 808720"/>
                  <a:gd name="connsiteY3424" fmla="*/ 12566 h 1047182"/>
                  <a:gd name="connsiteX3425" fmla="*/ 468261 w 808720"/>
                  <a:gd name="connsiteY3425" fmla="*/ 11920 h 1047182"/>
                  <a:gd name="connsiteX3426" fmla="*/ 468266 w 808720"/>
                  <a:gd name="connsiteY3426" fmla="*/ 11919 h 1047182"/>
                  <a:gd name="connsiteX3427" fmla="*/ 471580 w 808720"/>
                  <a:gd name="connsiteY3427" fmla="*/ 11367 h 1047182"/>
                  <a:gd name="connsiteX3428" fmla="*/ 434228 w 808720"/>
                  <a:gd name="connsiteY3428" fmla="*/ 11258 h 1047182"/>
                  <a:gd name="connsiteX3429" fmla="*/ 431999 w 808720"/>
                  <a:gd name="connsiteY3429" fmla="*/ 11571 h 1047182"/>
                  <a:gd name="connsiteX3430" fmla="*/ 430499 w 808720"/>
                  <a:gd name="connsiteY3430" fmla="*/ 11684 h 1047182"/>
                  <a:gd name="connsiteX3431" fmla="*/ 432336 w 808720"/>
                  <a:gd name="connsiteY3431" fmla="*/ 11327 h 1047182"/>
                  <a:gd name="connsiteX3432" fmla="*/ 515703 w 808720"/>
                  <a:gd name="connsiteY3432" fmla="*/ 11256 h 1047182"/>
                  <a:gd name="connsiteX3433" fmla="*/ 514303 w 808720"/>
                  <a:gd name="connsiteY3433" fmla="*/ 11714 h 1047182"/>
                  <a:gd name="connsiteX3434" fmla="*/ 514274 w 808720"/>
                  <a:gd name="connsiteY3434" fmla="*/ 11719 h 1047182"/>
                  <a:gd name="connsiteX3435" fmla="*/ 515037 w 808720"/>
                  <a:gd name="connsiteY3435" fmla="*/ 11401 h 1047182"/>
                  <a:gd name="connsiteX3436" fmla="*/ 531373 w 808720"/>
                  <a:gd name="connsiteY3436" fmla="*/ 11249 h 1047182"/>
                  <a:gd name="connsiteX3437" fmla="*/ 532082 w 808720"/>
                  <a:gd name="connsiteY3437" fmla="*/ 11700 h 1047182"/>
                  <a:gd name="connsiteX3438" fmla="*/ 532077 w 808720"/>
                  <a:gd name="connsiteY3438" fmla="*/ 11762 h 1047182"/>
                  <a:gd name="connsiteX3439" fmla="*/ 531909 w 808720"/>
                  <a:gd name="connsiteY3439" fmla="*/ 11709 h 1047182"/>
                  <a:gd name="connsiteX3440" fmla="*/ 533966 w 808720"/>
                  <a:gd name="connsiteY3440" fmla="*/ 11233 h 1047182"/>
                  <a:gd name="connsiteX3441" fmla="*/ 534722 w 808720"/>
                  <a:gd name="connsiteY3441" fmla="*/ 11561 h 1047182"/>
                  <a:gd name="connsiteX3442" fmla="*/ 534863 w 808720"/>
                  <a:gd name="connsiteY3442" fmla="*/ 11844 h 1047182"/>
                  <a:gd name="connsiteX3443" fmla="*/ 430539 w 808720"/>
                  <a:gd name="connsiteY3443" fmla="*/ 11233 h 1047182"/>
                  <a:gd name="connsiteX3444" fmla="*/ 429847 w 808720"/>
                  <a:gd name="connsiteY3444" fmla="*/ 11419 h 1047182"/>
                  <a:gd name="connsiteX3445" fmla="*/ 428699 w 808720"/>
                  <a:gd name="connsiteY3445" fmla="*/ 11461 h 1047182"/>
                  <a:gd name="connsiteX3446" fmla="*/ 429914 w 808720"/>
                  <a:gd name="connsiteY3446" fmla="*/ 11281 h 1047182"/>
                  <a:gd name="connsiteX3447" fmla="*/ 415532 w 808720"/>
                  <a:gd name="connsiteY3447" fmla="*/ 11231 h 1047182"/>
                  <a:gd name="connsiteX3448" fmla="*/ 415203 w 808720"/>
                  <a:gd name="connsiteY3448" fmla="*/ 11377 h 1047182"/>
                  <a:gd name="connsiteX3449" fmla="*/ 413689 w 808720"/>
                  <a:gd name="connsiteY3449" fmla="*/ 11748 h 1047182"/>
                  <a:gd name="connsiteX3450" fmla="*/ 413157 w 808720"/>
                  <a:gd name="connsiteY3450" fmla="*/ 11860 h 1047182"/>
                  <a:gd name="connsiteX3451" fmla="*/ 410909 w 808720"/>
                  <a:gd name="connsiteY3451" fmla="*/ 12051 h 1047182"/>
                  <a:gd name="connsiteX3452" fmla="*/ 415011 w 808720"/>
                  <a:gd name="connsiteY3452" fmla="*/ 11300 h 1047182"/>
                  <a:gd name="connsiteX3453" fmla="*/ 435345 w 808720"/>
                  <a:gd name="connsiteY3453" fmla="*/ 11217 h 1047182"/>
                  <a:gd name="connsiteX3454" fmla="*/ 434301 w 808720"/>
                  <a:gd name="connsiteY3454" fmla="*/ 11398 h 1047182"/>
                  <a:gd name="connsiteX3455" fmla="*/ 433287 w 808720"/>
                  <a:gd name="connsiteY3455" fmla="*/ 11474 h 1047182"/>
                  <a:gd name="connsiteX3456" fmla="*/ 434817 w 808720"/>
                  <a:gd name="connsiteY3456" fmla="*/ 11236 h 1047182"/>
                  <a:gd name="connsiteX3457" fmla="*/ 453410 w 808720"/>
                  <a:gd name="connsiteY3457" fmla="*/ 11206 h 1047182"/>
                  <a:gd name="connsiteX3458" fmla="*/ 450614 w 808720"/>
                  <a:gd name="connsiteY3458" fmla="*/ 11765 h 1047182"/>
                  <a:gd name="connsiteX3459" fmla="*/ 451788 w 808720"/>
                  <a:gd name="connsiteY3459" fmla="*/ 11388 h 1047182"/>
                  <a:gd name="connsiteX3460" fmla="*/ 484620 w 808720"/>
                  <a:gd name="connsiteY3460" fmla="*/ 11206 h 1047182"/>
                  <a:gd name="connsiteX3461" fmla="*/ 483014 w 808720"/>
                  <a:gd name="connsiteY3461" fmla="*/ 11700 h 1047182"/>
                  <a:gd name="connsiteX3462" fmla="*/ 482123 w 808720"/>
                  <a:gd name="connsiteY3462" fmla="*/ 11937 h 1047182"/>
                  <a:gd name="connsiteX3463" fmla="*/ 483121 w 808720"/>
                  <a:gd name="connsiteY3463" fmla="*/ 11463 h 1047182"/>
                  <a:gd name="connsiteX3464" fmla="*/ 432967 w 808720"/>
                  <a:gd name="connsiteY3464" fmla="*/ 11205 h 1047182"/>
                  <a:gd name="connsiteX3465" fmla="*/ 432336 w 808720"/>
                  <a:gd name="connsiteY3465" fmla="*/ 11327 h 1047182"/>
                  <a:gd name="connsiteX3466" fmla="*/ 431531 w 808720"/>
                  <a:gd name="connsiteY3466" fmla="*/ 11357 h 1047182"/>
                  <a:gd name="connsiteX3467" fmla="*/ 431710 w 808720"/>
                  <a:gd name="connsiteY3467" fmla="*/ 11321 h 1047182"/>
                  <a:gd name="connsiteX3468" fmla="*/ 482140 w 808720"/>
                  <a:gd name="connsiteY3468" fmla="*/ 11202 h 1047182"/>
                  <a:gd name="connsiteX3469" fmla="*/ 480921 w 808720"/>
                  <a:gd name="connsiteY3469" fmla="*/ 11428 h 1047182"/>
                  <a:gd name="connsiteX3470" fmla="*/ 480997 w 808720"/>
                  <a:gd name="connsiteY3470" fmla="*/ 11400 h 1047182"/>
                  <a:gd name="connsiteX3471" fmla="*/ 481274 w 808720"/>
                  <a:gd name="connsiteY3471" fmla="*/ 11335 h 1047182"/>
                  <a:gd name="connsiteX3472" fmla="*/ 481275 w 808720"/>
                  <a:gd name="connsiteY3472" fmla="*/ 11335 h 1047182"/>
                  <a:gd name="connsiteX3473" fmla="*/ 462057 w 808720"/>
                  <a:gd name="connsiteY3473" fmla="*/ 11196 h 1047182"/>
                  <a:gd name="connsiteX3474" fmla="*/ 461156 w 808720"/>
                  <a:gd name="connsiteY3474" fmla="*/ 11667 h 1047182"/>
                  <a:gd name="connsiteX3475" fmla="*/ 459983 w 808720"/>
                  <a:gd name="connsiteY3475" fmla="*/ 11701 h 1047182"/>
                  <a:gd name="connsiteX3476" fmla="*/ 458745 w 808720"/>
                  <a:gd name="connsiteY3476" fmla="*/ 11961 h 1047182"/>
                  <a:gd name="connsiteX3477" fmla="*/ 458612 w 808720"/>
                  <a:gd name="connsiteY3477" fmla="*/ 11975 h 1047182"/>
                  <a:gd name="connsiteX3478" fmla="*/ 453269 w 808720"/>
                  <a:gd name="connsiteY3478" fmla="*/ 12768 h 1047182"/>
                  <a:gd name="connsiteX3479" fmla="*/ 459257 w 808720"/>
                  <a:gd name="connsiteY3479" fmla="*/ 11507 h 1047182"/>
                  <a:gd name="connsiteX3480" fmla="*/ 507738 w 808720"/>
                  <a:gd name="connsiteY3480" fmla="*/ 11189 h 1047182"/>
                  <a:gd name="connsiteX3481" fmla="*/ 506992 w 808720"/>
                  <a:gd name="connsiteY3481" fmla="*/ 11521 h 1047182"/>
                  <a:gd name="connsiteX3482" fmla="*/ 501027 w 808720"/>
                  <a:gd name="connsiteY3482" fmla="*/ 12586 h 1047182"/>
                  <a:gd name="connsiteX3483" fmla="*/ 501948 w 808720"/>
                  <a:gd name="connsiteY3483" fmla="*/ 12154 h 1047182"/>
                  <a:gd name="connsiteX3484" fmla="*/ 517305 w 808720"/>
                  <a:gd name="connsiteY3484" fmla="*/ 11189 h 1047182"/>
                  <a:gd name="connsiteX3485" fmla="*/ 517242 w 808720"/>
                  <a:gd name="connsiteY3485" fmla="*/ 11233 h 1047182"/>
                  <a:gd name="connsiteX3486" fmla="*/ 514122 w 808720"/>
                  <a:gd name="connsiteY3486" fmla="*/ 11782 h 1047182"/>
                  <a:gd name="connsiteX3487" fmla="*/ 514225 w 808720"/>
                  <a:gd name="connsiteY3487" fmla="*/ 11740 h 1047182"/>
                  <a:gd name="connsiteX3488" fmla="*/ 514303 w 808720"/>
                  <a:gd name="connsiteY3488" fmla="*/ 11714 h 1047182"/>
                  <a:gd name="connsiteX3489" fmla="*/ 436120 w 808720"/>
                  <a:gd name="connsiteY3489" fmla="*/ 11188 h 1047182"/>
                  <a:gd name="connsiteX3490" fmla="*/ 435588 w 808720"/>
                  <a:gd name="connsiteY3490" fmla="*/ 11301 h 1047182"/>
                  <a:gd name="connsiteX3491" fmla="*/ 434410 w 808720"/>
                  <a:gd name="connsiteY3491" fmla="*/ 11390 h 1047182"/>
                  <a:gd name="connsiteX3492" fmla="*/ 435485 w 808720"/>
                  <a:gd name="connsiteY3492" fmla="*/ 11212 h 1047182"/>
                  <a:gd name="connsiteX3493" fmla="*/ 493068 w 808720"/>
                  <a:gd name="connsiteY3493" fmla="*/ 11178 h 1047182"/>
                  <a:gd name="connsiteX3494" fmla="*/ 491171 w 808720"/>
                  <a:gd name="connsiteY3494" fmla="*/ 11555 h 1047182"/>
                  <a:gd name="connsiteX3495" fmla="*/ 491644 w 808720"/>
                  <a:gd name="connsiteY3495" fmla="*/ 11341 h 1047182"/>
                  <a:gd name="connsiteX3496" fmla="*/ 501450 w 808720"/>
                  <a:gd name="connsiteY3496" fmla="*/ 11174 h 1047182"/>
                  <a:gd name="connsiteX3497" fmla="*/ 496992 w 808720"/>
                  <a:gd name="connsiteY3497" fmla="*/ 12523 h 1047182"/>
                  <a:gd name="connsiteX3498" fmla="*/ 493537 w 808720"/>
                  <a:gd name="connsiteY3498" fmla="*/ 13296 h 1047182"/>
                  <a:gd name="connsiteX3499" fmla="*/ 496082 w 808720"/>
                  <a:gd name="connsiteY3499" fmla="*/ 12135 h 1047182"/>
                  <a:gd name="connsiteX3500" fmla="*/ 500573 w 808720"/>
                  <a:gd name="connsiteY3500" fmla="*/ 11280 h 1047182"/>
                  <a:gd name="connsiteX3501" fmla="*/ 437292 w 808720"/>
                  <a:gd name="connsiteY3501" fmla="*/ 11173 h 1047182"/>
                  <a:gd name="connsiteX3502" fmla="*/ 433867 w 808720"/>
                  <a:gd name="connsiteY3502" fmla="*/ 11689 h 1047182"/>
                  <a:gd name="connsiteX3503" fmla="*/ 433720 w 808720"/>
                  <a:gd name="connsiteY3503" fmla="*/ 11697 h 1047182"/>
                  <a:gd name="connsiteX3504" fmla="*/ 435588 w 808720"/>
                  <a:gd name="connsiteY3504" fmla="*/ 11301 h 1047182"/>
                  <a:gd name="connsiteX3505" fmla="*/ 519472 w 808720"/>
                  <a:gd name="connsiteY3505" fmla="*/ 11152 h 1047182"/>
                  <a:gd name="connsiteX3506" fmla="*/ 518924 w 808720"/>
                  <a:gd name="connsiteY3506" fmla="*/ 11700 h 1047182"/>
                  <a:gd name="connsiteX3507" fmla="*/ 518538 w 808720"/>
                  <a:gd name="connsiteY3507" fmla="*/ 11932 h 1047182"/>
                  <a:gd name="connsiteX3508" fmla="*/ 519234 w 808720"/>
                  <a:gd name="connsiteY3508" fmla="*/ 11254 h 1047182"/>
                  <a:gd name="connsiteX3509" fmla="*/ 415709 w 808720"/>
                  <a:gd name="connsiteY3509" fmla="*/ 11152 h 1047182"/>
                  <a:gd name="connsiteX3510" fmla="*/ 415631 w 808720"/>
                  <a:gd name="connsiteY3510" fmla="*/ 11187 h 1047182"/>
                  <a:gd name="connsiteX3511" fmla="*/ 415011 w 808720"/>
                  <a:gd name="connsiteY3511" fmla="*/ 11300 h 1047182"/>
                  <a:gd name="connsiteX3512" fmla="*/ 414099 w 808720"/>
                  <a:gd name="connsiteY3512" fmla="*/ 11422 h 1047182"/>
                  <a:gd name="connsiteX3513" fmla="*/ 433644 w 808720"/>
                  <a:gd name="connsiteY3513" fmla="*/ 11142 h 1047182"/>
                  <a:gd name="connsiteX3514" fmla="*/ 432967 w 808720"/>
                  <a:gd name="connsiteY3514" fmla="*/ 11205 h 1047182"/>
                  <a:gd name="connsiteX3515" fmla="*/ 433271 w 808720"/>
                  <a:gd name="connsiteY3515" fmla="*/ 11145 h 1047182"/>
                  <a:gd name="connsiteX3516" fmla="*/ 533829 w 808720"/>
                  <a:gd name="connsiteY3516" fmla="*/ 11140 h 1047182"/>
                  <a:gd name="connsiteX3517" fmla="*/ 533966 w 808720"/>
                  <a:gd name="connsiteY3517" fmla="*/ 11233 h 1047182"/>
                  <a:gd name="connsiteX3518" fmla="*/ 533808 w 808720"/>
                  <a:gd name="connsiteY3518" fmla="*/ 11164 h 1047182"/>
                  <a:gd name="connsiteX3519" fmla="*/ 475554 w 808720"/>
                  <a:gd name="connsiteY3519" fmla="*/ 11133 h 1047182"/>
                  <a:gd name="connsiteX3520" fmla="*/ 474976 w 808720"/>
                  <a:gd name="connsiteY3520" fmla="*/ 11269 h 1047182"/>
                  <a:gd name="connsiteX3521" fmla="*/ 474569 w 808720"/>
                  <a:gd name="connsiteY3521" fmla="*/ 11281 h 1047182"/>
                  <a:gd name="connsiteX3522" fmla="*/ 429358 w 808720"/>
                  <a:gd name="connsiteY3522" fmla="*/ 11129 h 1047182"/>
                  <a:gd name="connsiteX3523" fmla="*/ 424540 w 808720"/>
                  <a:gd name="connsiteY3523" fmla="*/ 11613 h 1047182"/>
                  <a:gd name="connsiteX3524" fmla="*/ 424351 w 808720"/>
                  <a:gd name="connsiteY3524" fmla="*/ 11620 h 1047182"/>
                  <a:gd name="connsiteX3525" fmla="*/ 425097 w 808720"/>
                  <a:gd name="connsiteY3525" fmla="*/ 11407 h 1047182"/>
                  <a:gd name="connsiteX3526" fmla="*/ 435546 w 808720"/>
                  <a:gd name="connsiteY3526" fmla="*/ 11123 h 1047182"/>
                  <a:gd name="connsiteX3527" fmla="*/ 434817 w 808720"/>
                  <a:gd name="connsiteY3527" fmla="*/ 11236 h 1047182"/>
                  <a:gd name="connsiteX3528" fmla="*/ 434228 w 808720"/>
                  <a:gd name="connsiteY3528" fmla="*/ 11258 h 1047182"/>
                  <a:gd name="connsiteX3529" fmla="*/ 435162 w 808720"/>
                  <a:gd name="connsiteY3529" fmla="*/ 11126 h 1047182"/>
                  <a:gd name="connsiteX3530" fmla="*/ 438005 w 808720"/>
                  <a:gd name="connsiteY3530" fmla="*/ 11119 h 1047182"/>
                  <a:gd name="connsiteX3531" fmla="*/ 437292 w 808720"/>
                  <a:gd name="connsiteY3531" fmla="*/ 11173 h 1047182"/>
                  <a:gd name="connsiteX3532" fmla="*/ 437534 w 808720"/>
                  <a:gd name="connsiteY3532" fmla="*/ 11136 h 1047182"/>
                  <a:gd name="connsiteX3533" fmla="*/ 436053 w 808720"/>
                  <a:gd name="connsiteY3533" fmla="*/ 11117 h 1047182"/>
                  <a:gd name="connsiteX3534" fmla="*/ 435485 w 808720"/>
                  <a:gd name="connsiteY3534" fmla="*/ 11212 h 1047182"/>
                  <a:gd name="connsiteX3535" fmla="*/ 435345 w 808720"/>
                  <a:gd name="connsiteY3535" fmla="*/ 11217 h 1047182"/>
                  <a:gd name="connsiteX3536" fmla="*/ 435909 w 808720"/>
                  <a:gd name="connsiteY3536" fmla="*/ 11119 h 1047182"/>
                  <a:gd name="connsiteX3537" fmla="*/ 443729 w 808720"/>
                  <a:gd name="connsiteY3537" fmla="*/ 11106 h 1047182"/>
                  <a:gd name="connsiteX3538" fmla="*/ 437412 w 808720"/>
                  <a:gd name="connsiteY3538" fmla="*/ 12229 h 1047182"/>
                  <a:gd name="connsiteX3539" fmla="*/ 439289 w 808720"/>
                  <a:gd name="connsiteY3539" fmla="*/ 11395 h 1047182"/>
                  <a:gd name="connsiteX3540" fmla="*/ 439358 w 808720"/>
                  <a:gd name="connsiteY3540" fmla="*/ 11364 h 1047182"/>
                  <a:gd name="connsiteX3541" fmla="*/ 439544 w 808720"/>
                  <a:gd name="connsiteY3541" fmla="*/ 11353 h 1047182"/>
                  <a:gd name="connsiteX3542" fmla="*/ 535351 w 808720"/>
                  <a:gd name="connsiteY3542" fmla="*/ 11105 h 1047182"/>
                  <a:gd name="connsiteX3543" fmla="*/ 535976 w 808720"/>
                  <a:gd name="connsiteY3543" fmla="*/ 11437 h 1047182"/>
                  <a:gd name="connsiteX3544" fmla="*/ 535681 w 808720"/>
                  <a:gd name="connsiteY3544" fmla="*/ 11673 h 1047182"/>
                  <a:gd name="connsiteX3545" fmla="*/ 535582 w 808720"/>
                  <a:gd name="connsiteY3545" fmla="*/ 11624 h 1047182"/>
                  <a:gd name="connsiteX3546" fmla="*/ 429607 w 808720"/>
                  <a:gd name="connsiteY3546" fmla="*/ 11104 h 1047182"/>
                  <a:gd name="connsiteX3547" fmla="*/ 429499 w 808720"/>
                  <a:gd name="connsiteY3547" fmla="*/ 11120 h 1047182"/>
                  <a:gd name="connsiteX3548" fmla="*/ 429358 w 808720"/>
                  <a:gd name="connsiteY3548" fmla="*/ 11129 h 1047182"/>
                  <a:gd name="connsiteX3549" fmla="*/ 437775 w 808720"/>
                  <a:gd name="connsiteY3549" fmla="*/ 11100 h 1047182"/>
                  <a:gd name="connsiteX3550" fmla="*/ 437534 w 808720"/>
                  <a:gd name="connsiteY3550" fmla="*/ 11136 h 1047182"/>
                  <a:gd name="connsiteX3551" fmla="*/ 436120 w 808720"/>
                  <a:gd name="connsiteY3551" fmla="*/ 11188 h 1047182"/>
                  <a:gd name="connsiteX3552" fmla="*/ 436474 w 808720"/>
                  <a:gd name="connsiteY3552" fmla="*/ 11113 h 1047182"/>
                  <a:gd name="connsiteX3553" fmla="*/ 438805 w 808720"/>
                  <a:gd name="connsiteY3553" fmla="*/ 11090 h 1047182"/>
                  <a:gd name="connsiteX3554" fmla="*/ 438005 w 808720"/>
                  <a:gd name="connsiteY3554" fmla="*/ 11119 h 1047182"/>
                  <a:gd name="connsiteX3555" fmla="*/ 438332 w 808720"/>
                  <a:gd name="connsiteY3555" fmla="*/ 11095 h 1047182"/>
                  <a:gd name="connsiteX3556" fmla="*/ 534481 w 808720"/>
                  <a:gd name="connsiteY3556" fmla="*/ 11083 h 1047182"/>
                  <a:gd name="connsiteX3557" fmla="*/ 535582 w 808720"/>
                  <a:gd name="connsiteY3557" fmla="*/ 11624 h 1047182"/>
                  <a:gd name="connsiteX3558" fmla="*/ 535624 w 808720"/>
                  <a:gd name="connsiteY3558" fmla="*/ 11719 h 1047182"/>
                  <a:gd name="connsiteX3559" fmla="*/ 535433 w 808720"/>
                  <a:gd name="connsiteY3559" fmla="*/ 11871 h 1047182"/>
                  <a:gd name="connsiteX3560" fmla="*/ 534722 w 808720"/>
                  <a:gd name="connsiteY3560" fmla="*/ 11561 h 1047182"/>
                  <a:gd name="connsiteX3561" fmla="*/ 440002 w 808720"/>
                  <a:gd name="connsiteY3561" fmla="*/ 11078 h 1047182"/>
                  <a:gd name="connsiteX3562" fmla="*/ 439358 w 808720"/>
                  <a:gd name="connsiteY3562" fmla="*/ 11364 h 1047182"/>
                  <a:gd name="connsiteX3563" fmla="*/ 438855 w 808720"/>
                  <a:gd name="connsiteY3563" fmla="*/ 11394 h 1047182"/>
                  <a:gd name="connsiteX3564" fmla="*/ 439780 w 808720"/>
                  <a:gd name="connsiteY3564" fmla="*/ 11080 h 1047182"/>
                  <a:gd name="connsiteX3565" fmla="*/ 481919 w 808720"/>
                  <a:gd name="connsiteY3565" fmla="*/ 11069 h 1047182"/>
                  <a:gd name="connsiteX3566" fmla="*/ 481107 w 808720"/>
                  <a:gd name="connsiteY3566" fmla="*/ 11361 h 1047182"/>
                  <a:gd name="connsiteX3567" fmla="*/ 462267 w 808720"/>
                  <a:gd name="connsiteY3567" fmla="*/ 14260 h 1047182"/>
                  <a:gd name="connsiteX3568" fmla="*/ 474976 w 808720"/>
                  <a:gd name="connsiteY3568" fmla="*/ 11269 h 1047182"/>
                  <a:gd name="connsiteX3569" fmla="*/ 486173 w 808720"/>
                  <a:gd name="connsiteY3569" fmla="*/ 11055 h 1047182"/>
                  <a:gd name="connsiteX3570" fmla="*/ 484814 w 808720"/>
                  <a:gd name="connsiteY3570" fmla="*/ 11701 h 1047182"/>
                  <a:gd name="connsiteX3571" fmla="*/ 482512 w 808720"/>
                  <a:gd name="connsiteY3571" fmla="*/ 12384 h 1047182"/>
                  <a:gd name="connsiteX3572" fmla="*/ 480761 w 808720"/>
                  <a:gd name="connsiteY3572" fmla="*/ 12584 h 1047182"/>
                  <a:gd name="connsiteX3573" fmla="*/ 481905 w 808720"/>
                  <a:gd name="connsiteY3573" fmla="*/ 12041 h 1047182"/>
                  <a:gd name="connsiteX3574" fmla="*/ 483014 w 808720"/>
                  <a:gd name="connsiteY3574" fmla="*/ 11700 h 1047182"/>
                  <a:gd name="connsiteX3575" fmla="*/ 485124 w 808720"/>
                  <a:gd name="connsiteY3575" fmla="*/ 11137 h 1047182"/>
                  <a:gd name="connsiteX3576" fmla="*/ 416997 w 808720"/>
                  <a:gd name="connsiteY3576" fmla="*/ 11053 h 1047182"/>
                  <a:gd name="connsiteX3577" fmla="*/ 414977 w 808720"/>
                  <a:gd name="connsiteY3577" fmla="*/ 11478 h 1047182"/>
                  <a:gd name="connsiteX3578" fmla="*/ 415203 w 808720"/>
                  <a:gd name="connsiteY3578" fmla="*/ 11377 h 1047182"/>
                  <a:gd name="connsiteX3579" fmla="*/ 416119 w 808720"/>
                  <a:gd name="connsiteY3579" fmla="*/ 11152 h 1047182"/>
                  <a:gd name="connsiteX3580" fmla="*/ 416127 w 808720"/>
                  <a:gd name="connsiteY3580" fmla="*/ 11151 h 1047182"/>
                  <a:gd name="connsiteX3581" fmla="*/ 473477 w 808720"/>
                  <a:gd name="connsiteY3581" fmla="*/ 11051 h 1047182"/>
                  <a:gd name="connsiteX3582" fmla="*/ 471580 w 808720"/>
                  <a:gd name="connsiteY3582" fmla="*/ 11367 h 1047182"/>
                  <a:gd name="connsiteX3583" fmla="*/ 470780 w 808720"/>
                  <a:gd name="connsiteY3583" fmla="*/ 11390 h 1047182"/>
                  <a:gd name="connsiteX3584" fmla="*/ 471437 w 808720"/>
                  <a:gd name="connsiteY3584" fmla="*/ 11252 h 1047182"/>
                  <a:gd name="connsiteX3585" fmla="*/ 439866 w 808720"/>
                  <a:gd name="connsiteY3585" fmla="*/ 11051 h 1047182"/>
                  <a:gd name="connsiteX3586" fmla="*/ 439780 w 808720"/>
                  <a:gd name="connsiteY3586" fmla="*/ 11080 h 1047182"/>
                  <a:gd name="connsiteX3587" fmla="*/ 438805 w 808720"/>
                  <a:gd name="connsiteY3587" fmla="*/ 11090 h 1047182"/>
                  <a:gd name="connsiteX3588" fmla="*/ 482719 w 808720"/>
                  <a:gd name="connsiteY3588" fmla="*/ 11046 h 1047182"/>
                  <a:gd name="connsiteX3589" fmla="*/ 481275 w 808720"/>
                  <a:gd name="connsiteY3589" fmla="*/ 11335 h 1047182"/>
                  <a:gd name="connsiteX3590" fmla="*/ 481275 w 808720"/>
                  <a:gd name="connsiteY3590" fmla="*/ 11335 h 1047182"/>
                  <a:gd name="connsiteX3591" fmla="*/ 482472 w 808720"/>
                  <a:gd name="connsiteY3591" fmla="*/ 11053 h 1047182"/>
                  <a:gd name="connsiteX3592" fmla="*/ 483252 w 808720"/>
                  <a:gd name="connsiteY3592" fmla="*/ 11031 h 1047182"/>
                  <a:gd name="connsiteX3593" fmla="*/ 482140 w 808720"/>
                  <a:gd name="connsiteY3593" fmla="*/ 11202 h 1047182"/>
                  <a:gd name="connsiteX3594" fmla="*/ 483029 w 808720"/>
                  <a:gd name="connsiteY3594" fmla="*/ 11038 h 1047182"/>
                  <a:gd name="connsiteX3595" fmla="*/ 445064 w 808720"/>
                  <a:gd name="connsiteY3595" fmla="*/ 11027 h 1047182"/>
                  <a:gd name="connsiteX3596" fmla="*/ 443729 w 808720"/>
                  <a:gd name="connsiteY3596" fmla="*/ 11106 h 1047182"/>
                  <a:gd name="connsiteX3597" fmla="*/ 444119 w 808720"/>
                  <a:gd name="connsiteY3597" fmla="*/ 11036 h 1047182"/>
                  <a:gd name="connsiteX3598" fmla="*/ 492345 w 808720"/>
                  <a:gd name="connsiteY3598" fmla="*/ 11022 h 1047182"/>
                  <a:gd name="connsiteX3599" fmla="*/ 491644 w 808720"/>
                  <a:gd name="connsiteY3599" fmla="*/ 11341 h 1047182"/>
                  <a:gd name="connsiteX3600" fmla="*/ 489840 w 808720"/>
                  <a:gd name="connsiteY3600" fmla="*/ 11547 h 1047182"/>
                  <a:gd name="connsiteX3601" fmla="*/ 490498 w 808720"/>
                  <a:gd name="connsiteY3601" fmla="*/ 11310 h 1047182"/>
                  <a:gd name="connsiteX3602" fmla="*/ 529705 w 808720"/>
                  <a:gd name="connsiteY3602" fmla="*/ 11016 h 1047182"/>
                  <a:gd name="connsiteX3603" fmla="*/ 531909 w 808720"/>
                  <a:gd name="connsiteY3603" fmla="*/ 11709 h 1047182"/>
                  <a:gd name="connsiteX3604" fmla="*/ 532071 w 808720"/>
                  <a:gd name="connsiteY3604" fmla="*/ 11847 h 1047182"/>
                  <a:gd name="connsiteX3605" fmla="*/ 532007 w 808720"/>
                  <a:gd name="connsiteY3605" fmla="*/ 12671 h 1047182"/>
                  <a:gd name="connsiteX3606" fmla="*/ 527964 w 808720"/>
                  <a:gd name="connsiteY3606" fmla="*/ 13550 h 1047182"/>
                  <a:gd name="connsiteX3607" fmla="*/ 528189 w 808720"/>
                  <a:gd name="connsiteY3607" fmla="*/ 12153 h 1047182"/>
                  <a:gd name="connsiteX3608" fmla="*/ 502843 w 808720"/>
                  <a:gd name="connsiteY3608" fmla="*/ 11006 h 1047182"/>
                  <a:gd name="connsiteX3609" fmla="*/ 498818 w 808720"/>
                  <a:gd name="connsiteY3609" fmla="*/ 12250 h 1047182"/>
                  <a:gd name="connsiteX3610" fmla="*/ 501797 w 808720"/>
                  <a:gd name="connsiteY3610" fmla="*/ 11132 h 1047182"/>
                  <a:gd name="connsiteX3611" fmla="*/ 521812 w 808720"/>
                  <a:gd name="connsiteY3611" fmla="*/ 11005 h 1047182"/>
                  <a:gd name="connsiteX3612" fmla="*/ 523030 w 808720"/>
                  <a:gd name="connsiteY3612" fmla="*/ 11461 h 1047182"/>
                  <a:gd name="connsiteX3613" fmla="*/ 520316 w 808720"/>
                  <a:gd name="connsiteY3613" fmla="*/ 12501 h 1047182"/>
                  <a:gd name="connsiteX3614" fmla="*/ 431430 w 808720"/>
                  <a:gd name="connsiteY3614" fmla="*/ 10994 h 1047182"/>
                  <a:gd name="connsiteX3615" fmla="*/ 430910 w 808720"/>
                  <a:gd name="connsiteY3615" fmla="*/ 11133 h 1047182"/>
                  <a:gd name="connsiteX3616" fmla="*/ 429914 w 808720"/>
                  <a:gd name="connsiteY3616" fmla="*/ 11281 h 1047182"/>
                  <a:gd name="connsiteX3617" fmla="*/ 428294 w 808720"/>
                  <a:gd name="connsiteY3617" fmla="*/ 11405 h 1047182"/>
                  <a:gd name="connsiteX3618" fmla="*/ 429279 w 808720"/>
                  <a:gd name="connsiteY3618" fmla="*/ 11152 h 1047182"/>
                  <a:gd name="connsiteX3619" fmla="*/ 429499 w 808720"/>
                  <a:gd name="connsiteY3619" fmla="*/ 11120 h 1047182"/>
                  <a:gd name="connsiteX3620" fmla="*/ 484760 w 808720"/>
                  <a:gd name="connsiteY3620" fmla="*/ 10988 h 1047182"/>
                  <a:gd name="connsiteX3621" fmla="*/ 483474 w 808720"/>
                  <a:gd name="connsiteY3621" fmla="*/ 11296 h 1047182"/>
                  <a:gd name="connsiteX3622" fmla="*/ 484082 w 808720"/>
                  <a:gd name="connsiteY3622" fmla="*/ 11007 h 1047182"/>
                  <a:gd name="connsiteX3623" fmla="*/ 450833 w 808720"/>
                  <a:gd name="connsiteY3623" fmla="*/ 10973 h 1047182"/>
                  <a:gd name="connsiteX3624" fmla="*/ 448167 w 808720"/>
                  <a:gd name="connsiteY3624" fmla="*/ 11794 h 1047182"/>
                  <a:gd name="connsiteX3625" fmla="*/ 446550 w 808720"/>
                  <a:gd name="connsiteY3625" fmla="*/ 11975 h 1047182"/>
                  <a:gd name="connsiteX3626" fmla="*/ 440924 w 808720"/>
                  <a:gd name="connsiteY3626" fmla="*/ 12896 h 1047182"/>
                  <a:gd name="connsiteX3627" fmla="*/ 445602 w 808720"/>
                  <a:gd name="connsiteY3627" fmla="*/ 11542 h 1047182"/>
                  <a:gd name="connsiteX3628" fmla="*/ 450800 w 808720"/>
                  <a:gd name="connsiteY3628" fmla="*/ 10969 h 1047182"/>
                  <a:gd name="connsiteX3629" fmla="*/ 446062 w 808720"/>
                  <a:gd name="connsiteY3629" fmla="*/ 11409 h 1047182"/>
                  <a:gd name="connsiteX3630" fmla="*/ 447466 w 808720"/>
                  <a:gd name="connsiteY3630" fmla="*/ 11003 h 1047182"/>
                  <a:gd name="connsiteX3631" fmla="*/ 450877 w 808720"/>
                  <a:gd name="connsiteY3631" fmla="*/ 10968 h 1047182"/>
                  <a:gd name="connsiteX3632" fmla="*/ 450833 w 808720"/>
                  <a:gd name="connsiteY3632" fmla="*/ 10973 h 1047182"/>
                  <a:gd name="connsiteX3633" fmla="*/ 450848 w 808720"/>
                  <a:gd name="connsiteY3633" fmla="*/ 10969 h 1047182"/>
                  <a:gd name="connsiteX3634" fmla="*/ 426638 w 808720"/>
                  <a:gd name="connsiteY3634" fmla="*/ 10967 h 1047182"/>
                  <a:gd name="connsiteX3635" fmla="*/ 425097 w 808720"/>
                  <a:gd name="connsiteY3635" fmla="*/ 11407 h 1047182"/>
                  <a:gd name="connsiteX3636" fmla="*/ 420619 w 808720"/>
                  <a:gd name="connsiteY3636" fmla="*/ 11699 h 1047182"/>
                  <a:gd name="connsiteX3637" fmla="*/ 450866 w 808720"/>
                  <a:gd name="connsiteY3637" fmla="*/ 10963 h 1047182"/>
                  <a:gd name="connsiteX3638" fmla="*/ 450848 w 808720"/>
                  <a:gd name="connsiteY3638" fmla="*/ 10969 h 1047182"/>
                  <a:gd name="connsiteX3639" fmla="*/ 450800 w 808720"/>
                  <a:gd name="connsiteY3639" fmla="*/ 10969 h 1047182"/>
                  <a:gd name="connsiteX3640" fmla="*/ 502262 w 808720"/>
                  <a:gd name="connsiteY3640" fmla="*/ 10958 h 1047182"/>
                  <a:gd name="connsiteX3641" fmla="*/ 501797 w 808720"/>
                  <a:gd name="connsiteY3641" fmla="*/ 11132 h 1047182"/>
                  <a:gd name="connsiteX3642" fmla="*/ 501450 w 808720"/>
                  <a:gd name="connsiteY3642" fmla="*/ 11174 h 1047182"/>
                  <a:gd name="connsiteX3643" fmla="*/ 501998 w 808720"/>
                  <a:gd name="connsiteY3643" fmla="*/ 11008 h 1047182"/>
                  <a:gd name="connsiteX3644" fmla="*/ 485797 w 808720"/>
                  <a:gd name="connsiteY3644" fmla="*/ 10958 h 1047182"/>
                  <a:gd name="connsiteX3645" fmla="*/ 485124 w 808720"/>
                  <a:gd name="connsiteY3645" fmla="*/ 11137 h 1047182"/>
                  <a:gd name="connsiteX3646" fmla="*/ 484930 w 808720"/>
                  <a:gd name="connsiteY3646" fmla="*/ 11152 h 1047182"/>
                  <a:gd name="connsiteX3647" fmla="*/ 484620 w 808720"/>
                  <a:gd name="connsiteY3647" fmla="*/ 11206 h 1047182"/>
                  <a:gd name="connsiteX3648" fmla="*/ 485387 w 808720"/>
                  <a:gd name="connsiteY3648" fmla="*/ 10969 h 1047182"/>
                  <a:gd name="connsiteX3649" fmla="*/ 440297 w 808720"/>
                  <a:gd name="connsiteY3649" fmla="*/ 10946 h 1047182"/>
                  <a:gd name="connsiteX3650" fmla="*/ 440080 w 808720"/>
                  <a:gd name="connsiteY3650" fmla="*/ 11043 h 1047182"/>
                  <a:gd name="connsiteX3651" fmla="*/ 439866 w 808720"/>
                  <a:gd name="connsiteY3651" fmla="*/ 11051 h 1047182"/>
                  <a:gd name="connsiteX3652" fmla="*/ 440138 w 808720"/>
                  <a:gd name="connsiteY3652" fmla="*/ 10958 h 1047182"/>
                  <a:gd name="connsiteX3653" fmla="*/ 453164 w 808720"/>
                  <a:gd name="connsiteY3653" fmla="*/ 10945 h 1047182"/>
                  <a:gd name="connsiteX3654" fmla="*/ 451788 w 808720"/>
                  <a:gd name="connsiteY3654" fmla="*/ 11388 h 1047182"/>
                  <a:gd name="connsiteX3655" fmla="*/ 450526 w 808720"/>
                  <a:gd name="connsiteY3655" fmla="*/ 11529 h 1047182"/>
                  <a:gd name="connsiteX3656" fmla="*/ 452848 w 808720"/>
                  <a:gd name="connsiteY3656" fmla="*/ 10948 h 1047182"/>
                  <a:gd name="connsiteX3657" fmla="*/ 468751 w 808720"/>
                  <a:gd name="connsiteY3657" fmla="*/ 10945 h 1047182"/>
                  <a:gd name="connsiteX3658" fmla="*/ 464998 w 808720"/>
                  <a:gd name="connsiteY3658" fmla="*/ 11463 h 1047182"/>
                  <a:gd name="connsiteX3659" fmla="*/ 463962 w 808720"/>
                  <a:gd name="connsiteY3659" fmla="*/ 11586 h 1047182"/>
                  <a:gd name="connsiteX3660" fmla="*/ 461837 w 808720"/>
                  <a:gd name="connsiteY3660" fmla="*/ 11647 h 1047182"/>
                  <a:gd name="connsiteX3661" fmla="*/ 434302 w 808720"/>
                  <a:gd name="connsiteY3661" fmla="*/ 10945 h 1047182"/>
                  <a:gd name="connsiteX3662" fmla="*/ 433271 w 808720"/>
                  <a:gd name="connsiteY3662" fmla="*/ 11145 h 1047182"/>
                  <a:gd name="connsiteX3663" fmla="*/ 432569 w 808720"/>
                  <a:gd name="connsiteY3663" fmla="*/ 11152 h 1047182"/>
                  <a:gd name="connsiteX3664" fmla="*/ 431710 w 808720"/>
                  <a:gd name="connsiteY3664" fmla="*/ 11321 h 1047182"/>
                  <a:gd name="connsiteX3665" fmla="*/ 431564 w 808720"/>
                  <a:gd name="connsiteY3665" fmla="*/ 11335 h 1047182"/>
                  <a:gd name="connsiteX3666" fmla="*/ 432605 w 808720"/>
                  <a:gd name="connsiteY3666" fmla="*/ 11075 h 1047182"/>
                  <a:gd name="connsiteX3667" fmla="*/ 518905 w 808720"/>
                  <a:gd name="connsiteY3667" fmla="*/ 10940 h 1047182"/>
                  <a:gd name="connsiteX3668" fmla="*/ 515634 w 808720"/>
                  <a:gd name="connsiteY3668" fmla="*/ 12797 h 1047182"/>
                  <a:gd name="connsiteX3669" fmla="*/ 518887 w 808720"/>
                  <a:gd name="connsiteY3669" fmla="*/ 11403 h 1047182"/>
                  <a:gd name="connsiteX3670" fmla="*/ 517945 w 808720"/>
                  <a:gd name="connsiteY3670" fmla="*/ 12288 h 1047182"/>
                  <a:gd name="connsiteX3671" fmla="*/ 513325 w 808720"/>
                  <a:gd name="connsiteY3671" fmla="*/ 15060 h 1047182"/>
                  <a:gd name="connsiteX3672" fmla="*/ 510721 w 808720"/>
                  <a:gd name="connsiteY3672" fmla="*/ 15797 h 1047182"/>
                  <a:gd name="connsiteX3673" fmla="*/ 516666 w 808720"/>
                  <a:gd name="connsiteY3673" fmla="*/ 11636 h 1047182"/>
                  <a:gd name="connsiteX3674" fmla="*/ 517242 w 808720"/>
                  <a:gd name="connsiteY3674" fmla="*/ 11233 h 1047182"/>
                  <a:gd name="connsiteX3675" fmla="*/ 517919 w 808720"/>
                  <a:gd name="connsiteY3675" fmla="*/ 11114 h 1047182"/>
                  <a:gd name="connsiteX3676" fmla="*/ 455989 w 808720"/>
                  <a:gd name="connsiteY3676" fmla="*/ 10917 h 1047182"/>
                  <a:gd name="connsiteX3677" fmla="*/ 453410 w 808720"/>
                  <a:gd name="connsiteY3677" fmla="*/ 11206 h 1047182"/>
                  <a:gd name="connsiteX3678" fmla="*/ 454795 w 808720"/>
                  <a:gd name="connsiteY3678" fmla="*/ 10929 h 1047182"/>
                  <a:gd name="connsiteX3679" fmla="*/ 487480 w 808720"/>
                  <a:gd name="connsiteY3679" fmla="*/ 10909 h 1047182"/>
                  <a:gd name="connsiteX3680" fmla="*/ 487280 w 808720"/>
                  <a:gd name="connsiteY3680" fmla="*/ 10969 h 1047182"/>
                  <a:gd name="connsiteX3681" fmla="*/ 486173 w 808720"/>
                  <a:gd name="connsiteY3681" fmla="*/ 11055 h 1047182"/>
                  <a:gd name="connsiteX3682" fmla="*/ 486416 w 808720"/>
                  <a:gd name="connsiteY3682" fmla="*/ 10940 h 1047182"/>
                  <a:gd name="connsiteX3683" fmla="*/ 424535 w 808720"/>
                  <a:gd name="connsiteY3683" fmla="*/ 10891 h 1047182"/>
                  <a:gd name="connsiteX3684" fmla="*/ 418416 w 808720"/>
                  <a:gd name="connsiteY3684" fmla="*/ 11838 h 1047182"/>
                  <a:gd name="connsiteX3685" fmla="*/ 416566 w 808720"/>
                  <a:gd name="connsiteY3685" fmla="*/ 11906 h 1047182"/>
                  <a:gd name="connsiteX3686" fmla="*/ 416187 w 808720"/>
                  <a:gd name="connsiteY3686" fmla="*/ 11988 h 1047182"/>
                  <a:gd name="connsiteX3687" fmla="*/ 414965 w 808720"/>
                  <a:gd name="connsiteY3687" fmla="*/ 12068 h 1047182"/>
                  <a:gd name="connsiteX3688" fmla="*/ 415624 w 808720"/>
                  <a:gd name="connsiteY3688" fmla="*/ 11959 h 1047182"/>
                  <a:gd name="connsiteX3689" fmla="*/ 421312 w 808720"/>
                  <a:gd name="connsiteY3689" fmla="*/ 11166 h 1047182"/>
                  <a:gd name="connsiteX3690" fmla="*/ 418123 w 808720"/>
                  <a:gd name="connsiteY3690" fmla="*/ 10885 h 1047182"/>
                  <a:gd name="connsiteX3691" fmla="*/ 417876 w 808720"/>
                  <a:gd name="connsiteY3691" fmla="*/ 10954 h 1047182"/>
                  <a:gd name="connsiteX3692" fmla="*/ 416997 w 808720"/>
                  <a:gd name="connsiteY3692" fmla="*/ 11053 h 1047182"/>
                  <a:gd name="connsiteX3693" fmla="*/ 417228 w 808720"/>
                  <a:gd name="connsiteY3693" fmla="*/ 11005 h 1047182"/>
                  <a:gd name="connsiteX3694" fmla="*/ 536688 w 808720"/>
                  <a:gd name="connsiteY3694" fmla="*/ 10867 h 1047182"/>
                  <a:gd name="connsiteX3695" fmla="*/ 537777 w 808720"/>
                  <a:gd name="connsiteY3695" fmla="*/ 11259 h 1047182"/>
                  <a:gd name="connsiteX3696" fmla="*/ 538217 w 808720"/>
                  <a:gd name="connsiteY3696" fmla="*/ 12160 h 1047182"/>
                  <a:gd name="connsiteX3697" fmla="*/ 537565 w 808720"/>
                  <a:gd name="connsiteY3697" fmla="*/ 12281 h 1047182"/>
                  <a:gd name="connsiteX3698" fmla="*/ 535976 w 808720"/>
                  <a:gd name="connsiteY3698" fmla="*/ 11437 h 1047182"/>
                  <a:gd name="connsiteX3699" fmla="*/ 433456 w 808720"/>
                  <a:gd name="connsiteY3699" fmla="*/ 10862 h 1047182"/>
                  <a:gd name="connsiteX3700" fmla="*/ 432605 w 808720"/>
                  <a:gd name="connsiteY3700" fmla="*/ 11075 h 1047182"/>
                  <a:gd name="connsiteX3701" fmla="*/ 430539 w 808720"/>
                  <a:gd name="connsiteY3701" fmla="*/ 11233 h 1047182"/>
                  <a:gd name="connsiteX3702" fmla="*/ 430910 w 808720"/>
                  <a:gd name="connsiteY3702" fmla="*/ 11133 h 1047182"/>
                  <a:gd name="connsiteX3703" fmla="*/ 432183 w 808720"/>
                  <a:gd name="connsiteY3703" fmla="*/ 10945 h 1047182"/>
                  <a:gd name="connsiteX3704" fmla="*/ 524599 w 808720"/>
                  <a:gd name="connsiteY3704" fmla="*/ 10859 h 1047182"/>
                  <a:gd name="connsiteX3705" fmla="*/ 524005 w 808720"/>
                  <a:gd name="connsiteY3705" fmla="*/ 11826 h 1047182"/>
                  <a:gd name="connsiteX3706" fmla="*/ 523730 w 808720"/>
                  <a:gd name="connsiteY3706" fmla="*/ 11723 h 1047182"/>
                  <a:gd name="connsiteX3707" fmla="*/ 524418 w 808720"/>
                  <a:gd name="connsiteY3707" fmla="*/ 10928 h 1047182"/>
                  <a:gd name="connsiteX3708" fmla="*/ 445124 w 808720"/>
                  <a:gd name="connsiteY3708" fmla="*/ 10858 h 1047182"/>
                  <a:gd name="connsiteX3709" fmla="*/ 444119 w 808720"/>
                  <a:gd name="connsiteY3709" fmla="*/ 11036 h 1047182"/>
                  <a:gd name="connsiteX3710" fmla="*/ 441314 w 808720"/>
                  <a:gd name="connsiteY3710" fmla="*/ 11064 h 1047182"/>
                  <a:gd name="connsiteX3711" fmla="*/ 440002 w 808720"/>
                  <a:gd name="connsiteY3711" fmla="*/ 11078 h 1047182"/>
                  <a:gd name="connsiteX3712" fmla="*/ 440080 w 808720"/>
                  <a:gd name="connsiteY3712" fmla="*/ 11043 h 1047182"/>
                  <a:gd name="connsiteX3713" fmla="*/ 441843 w 808720"/>
                  <a:gd name="connsiteY3713" fmla="*/ 10978 h 1047182"/>
                  <a:gd name="connsiteX3714" fmla="*/ 447977 w 808720"/>
                  <a:gd name="connsiteY3714" fmla="*/ 10854 h 1047182"/>
                  <a:gd name="connsiteX3715" fmla="*/ 447466 w 808720"/>
                  <a:gd name="connsiteY3715" fmla="*/ 11003 h 1047182"/>
                  <a:gd name="connsiteX3716" fmla="*/ 445064 w 808720"/>
                  <a:gd name="connsiteY3716" fmla="*/ 11027 h 1047182"/>
                  <a:gd name="connsiteX3717" fmla="*/ 484405 w 808720"/>
                  <a:gd name="connsiteY3717" fmla="*/ 10854 h 1047182"/>
                  <a:gd name="connsiteX3718" fmla="*/ 484082 w 808720"/>
                  <a:gd name="connsiteY3718" fmla="*/ 11007 h 1047182"/>
                  <a:gd name="connsiteX3719" fmla="*/ 483252 w 808720"/>
                  <a:gd name="connsiteY3719" fmla="*/ 11031 h 1047182"/>
                  <a:gd name="connsiteX3720" fmla="*/ 462365 w 808720"/>
                  <a:gd name="connsiteY3720" fmla="*/ 10853 h 1047182"/>
                  <a:gd name="connsiteX3721" fmla="*/ 459257 w 808720"/>
                  <a:gd name="connsiteY3721" fmla="*/ 11507 h 1047182"/>
                  <a:gd name="connsiteX3722" fmla="*/ 449840 w 808720"/>
                  <a:gd name="connsiteY3722" fmla="*/ 12554 h 1047182"/>
                  <a:gd name="connsiteX3723" fmla="*/ 451211 w 808720"/>
                  <a:gd name="connsiteY3723" fmla="*/ 11701 h 1047182"/>
                  <a:gd name="connsiteX3724" fmla="*/ 461969 w 808720"/>
                  <a:gd name="connsiteY3724" fmla="*/ 10857 h 1047182"/>
                  <a:gd name="connsiteX3725" fmla="*/ 489745 w 808720"/>
                  <a:gd name="connsiteY3725" fmla="*/ 10844 h 1047182"/>
                  <a:gd name="connsiteX3726" fmla="*/ 484050 w 808720"/>
                  <a:gd name="connsiteY3726" fmla="*/ 12208 h 1047182"/>
                  <a:gd name="connsiteX3727" fmla="*/ 483649 w 808720"/>
                  <a:gd name="connsiteY3727" fmla="*/ 12254 h 1047182"/>
                  <a:gd name="connsiteX3728" fmla="*/ 484814 w 808720"/>
                  <a:gd name="connsiteY3728" fmla="*/ 11701 h 1047182"/>
                  <a:gd name="connsiteX3729" fmla="*/ 487280 w 808720"/>
                  <a:gd name="connsiteY3729" fmla="*/ 10969 h 1047182"/>
                  <a:gd name="connsiteX3730" fmla="*/ 488368 w 808720"/>
                  <a:gd name="connsiteY3730" fmla="*/ 10884 h 1047182"/>
                  <a:gd name="connsiteX3731" fmla="*/ 556036 w 808720"/>
                  <a:gd name="connsiteY3731" fmla="*/ 10844 h 1047182"/>
                  <a:gd name="connsiteX3732" fmla="*/ 559414 w 808720"/>
                  <a:gd name="connsiteY3732" fmla="*/ 12863 h 1047182"/>
                  <a:gd name="connsiteX3733" fmla="*/ 554631 w 808720"/>
                  <a:gd name="connsiteY3733" fmla="*/ 11620 h 1047182"/>
                  <a:gd name="connsiteX3734" fmla="*/ 465422 w 808720"/>
                  <a:gd name="connsiteY3734" fmla="*/ 10822 h 1047182"/>
                  <a:gd name="connsiteX3735" fmla="*/ 462057 w 808720"/>
                  <a:gd name="connsiteY3735" fmla="*/ 11196 h 1047182"/>
                  <a:gd name="connsiteX3736" fmla="*/ 462720 w 808720"/>
                  <a:gd name="connsiteY3736" fmla="*/ 10849 h 1047182"/>
                  <a:gd name="connsiteX3737" fmla="*/ 437891 w 808720"/>
                  <a:gd name="connsiteY3737" fmla="*/ 10813 h 1047182"/>
                  <a:gd name="connsiteX3738" fmla="*/ 436474 w 808720"/>
                  <a:gd name="connsiteY3738" fmla="*/ 11113 h 1047182"/>
                  <a:gd name="connsiteX3739" fmla="*/ 436053 w 808720"/>
                  <a:gd name="connsiteY3739" fmla="*/ 11117 h 1047182"/>
                  <a:gd name="connsiteX3740" fmla="*/ 497204 w 808720"/>
                  <a:gd name="connsiteY3740" fmla="*/ 10807 h 1047182"/>
                  <a:gd name="connsiteX3741" fmla="*/ 494530 w 808720"/>
                  <a:gd name="connsiteY3741" fmla="*/ 12022 h 1047182"/>
                  <a:gd name="connsiteX3742" fmla="*/ 487375 w 808720"/>
                  <a:gd name="connsiteY3742" fmla="*/ 13281 h 1047182"/>
                  <a:gd name="connsiteX3743" fmla="*/ 490579 w 808720"/>
                  <a:gd name="connsiteY3743" fmla="*/ 11824 h 1047182"/>
                  <a:gd name="connsiteX3744" fmla="*/ 490852 w 808720"/>
                  <a:gd name="connsiteY3744" fmla="*/ 11701 h 1047182"/>
                  <a:gd name="connsiteX3745" fmla="*/ 493025 w 808720"/>
                  <a:gd name="connsiteY3745" fmla="*/ 11350 h 1047182"/>
                  <a:gd name="connsiteX3746" fmla="*/ 495392 w 808720"/>
                  <a:gd name="connsiteY3746" fmla="*/ 11042 h 1047182"/>
                  <a:gd name="connsiteX3747" fmla="*/ 415747 w 808720"/>
                  <a:gd name="connsiteY3747" fmla="*/ 10802 h 1047182"/>
                  <a:gd name="connsiteX3748" fmla="*/ 412557 w 808720"/>
                  <a:gd name="connsiteY3748" fmla="*/ 11152 h 1047182"/>
                  <a:gd name="connsiteX3749" fmla="*/ 411712 w 808720"/>
                  <a:gd name="connsiteY3749" fmla="*/ 11350 h 1047182"/>
                  <a:gd name="connsiteX3750" fmla="*/ 399185 w 808720"/>
                  <a:gd name="connsiteY3750" fmla="*/ 13049 h 1047182"/>
                  <a:gd name="connsiteX3751" fmla="*/ 399015 w 808720"/>
                  <a:gd name="connsiteY3751" fmla="*/ 13064 h 1047182"/>
                  <a:gd name="connsiteX3752" fmla="*/ 404625 w 808720"/>
                  <a:gd name="connsiteY3752" fmla="*/ 11582 h 1047182"/>
                  <a:gd name="connsiteX3753" fmla="*/ 410222 w 808720"/>
                  <a:gd name="connsiteY3753" fmla="*/ 11006 h 1047182"/>
                  <a:gd name="connsiteX3754" fmla="*/ 519700 w 808720"/>
                  <a:gd name="connsiteY3754" fmla="*/ 10801 h 1047182"/>
                  <a:gd name="connsiteX3755" fmla="*/ 519234 w 808720"/>
                  <a:gd name="connsiteY3755" fmla="*/ 11254 h 1047182"/>
                  <a:gd name="connsiteX3756" fmla="*/ 518887 w 808720"/>
                  <a:gd name="connsiteY3756" fmla="*/ 11403 h 1047182"/>
                  <a:gd name="connsiteX3757" fmla="*/ 519489 w 808720"/>
                  <a:gd name="connsiteY3757" fmla="*/ 10838 h 1047182"/>
                  <a:gd name="connsiteX3758" fmla="*/ 519529 w 808720"/>
                  <a:gd name="connsiteY3758" fmla="*/ 10799 h 1047182"/>
                  <a:gd name="connsiteX3759" fmla="*/ 519489 w 808720"/>
                  <a:gd name="connsiteY3759" fmla="*/ 10838 h 1047182"/>
                  <a:gd name="connsiteX3760" fmla="*/ 518905 w 808720"/>
                  <a:gd name="connsiteY3760" fmla="*/ 10940 h 1047182"/>
                  <a:gd name="connsiteX3761" fmla="*/ 518986 w 808720"/>
                  <a:gd name="connsiteY3761" fmla="*/ 10894 h 1047182"/>
                  <a:gd name="connsiteX3762" fmla="*/ 415912 w 808720"/>
                  <a:gd name="connsiteY3762" fmla="*/ 10796 h 1047182"/>
                  <a:gd name="connsiteX3763" fmla="*/ 414415 w 808720"/>
                  <a:gd name="connsiteY3763" fmla="*/ 11074 h 1047182"/>
                  <a:gd name="connsiteX3764" fmla="*/ 410874 w 808720"/>
                  <a:gd name="connsiteY3764" fmla="*/ 11547 h 1047182"/>
                  <a:gd name="connsiteX3765" fmla="*/ 411712 w 808720"/>
                  <a:gd name="connsiteY3765" fmla="*/ 11350 h 1047182"/>
                  <a:gd name="connsiteX3766" fmla="*/ 415764 w 808720"/>
                  <a:gd name="connsiteY3766" fmla="*/ 10801 h 1047182"/>
                  <a:gd name="connsiteX3767" fmla="*/ 415810 w 808720"/>
                  <a:gd name="connsiteY3767" fmla="*/ 10795 h 1047182"/>
                  <a:gd name="connsiteX3768" fmla="*/ 415764 w 808720"/>
                  <a:gd name="connsiteY3768" fmla="*/ 10801 h 1047182"/>
                  <a:gd name="connsiteX3769" fmla="*/ 415747 w 808720"/>
                  <a:gd name="connsiteY3769" fmla="*/ 10802 h 1047182"/>
                  <a:gd name="connsiteX3770" fmla="*/ 416516 w 808720"/>
                  <a:gd name="connsiteY3770" fmla="*/ 10793 h 1047182"/>
                  <a:gd name="connsiteX3771" fmla="*/ 416128 w 808720"/>
                  <a:gd name="connsiteY3771" fmla="*/ 10966 h 1047182"/>
                  <a:gd name="connsiteX3772" fmla="*/ 411678 w 808720"/>
                  <a:gd name="connsiteY3772" fmla="*/ 11745 h 1047182"/>
                  <a:gd name="connsiteX3773" fmla="*/ 408618 w 808720"/>
                  <a:gd name="connsiteY3773" fmla="*/ 12153 h 1047182"/>
                  <a:gd name="connsiteX3774" fmla="*/ 414415 w 808720"/>
                  <a:gd name="connsiteY3774" fmla="*/ 11074 h 1047182"/>
                  <a:gd name="connsiteX3775" fmla="*/ 462836 w 808720"/>
                  <a:gd name="connsiteY3775" fmla="*/ 10789 h 1047182"/>
                  <a:gd name="connsiteX3776" fmla="*/ 462720 w 808720"/>
                  <a:gd name="connsiteY3776" fmla="*/ 10849 h 1047182"/>
                  <a:gd name="connsiteX3777" fmla="*/ 462365 w 808720"/>
                  <a:gd name="connsiteY3777" fmla="*/ 10853 h 1047182"/>
                  <a:gd name="connsiteX3778" fmla="*/ 462570 w 808720"/>
                  <a:gd name="connsiteY3778" fmla="*/ 10810 h 1047182"/>
                  <a:gd name="connsiteX3779" fmla="*/ 421177 w 808720"/>
                  <a:gd name="connsiteY3779" fmla="*/ 10785 h 1047182"/>
                  <a:gd name="connsiteX3780" fmla="*/ 416607 w 808720"/>
                  <a:gd name="connsiteY3780" fmla="*/ 11566 h 1047182"/>
                  <a:gd name="connsiteX3781" fmla="*/ 416329 w 808720"/>
                  <a:gd name="connsiteY3781" fmla="*/ 11590 h 1047182"/>
                  <a:gd name="connsiteX3782" fmla="*/ 420507 w 808720"/>
                  <a:gd name="connsiteY3782" fmla="*/ 10878 h 1047182"/>
                  <a:gd name="connsiteX3783" fmla="*/ 491974 w 808720"/>
                  <a:gd name="connsiteY3783" fmla="*/ 10780 h 1047182"/>
                  <a:gd name="connsiteX3784" fmla="*/ 490498 w 808720"/>
                  <a:gd name="connsiteY3784" fmla="*/ 11310 h 1047182"/>
                  <a:gd name="connsiteX3785" fmla="*/ 490087 w 808720"/>
                  <a:gd name="connsiteY3785" fmla="*/ 11374 h 1047182"/>
                  <a:gd name="connsiteX3786" fmla="*/ 490965 w 808720"/>
                  <a:gd name="connsiteY3786" fmla="*/ 10809 h 1047182"/>
                  <a:gd name="connsiteX3787" fmla="*/ 496583 w 808720"/>
                  <a:gd name="connsiteY3787" fmla="*/ 10776 h 1047182"/>
                  <a:gd name="connsiteX3788" fmla="*/ 493025 w 808720"/>
                  <a:gd name="connsiteY3788" fmla="*/ 11350 h 1047182"/>
                  <a:gd name="connsiteX3789" fmla="*/ 491511 w 808720"/>
                  <a:gd name="connsiteY3789" fmla="*/ 11547 h 1047182"/>
                  <a:gd name="connsiteX3790" fmla="*/ 494034 w 808720"/>
                  <a:gd name="connsiteY3790" fmla="*/ 11067 h 1047182"/>
                  <a:gd name="connsiteX3791" fmla="*/ 470459 w 808720"/>
                  <a:gd name="connsiteY3791" fmla="*/ 10771 h 1047182"/>
                  <a:gd name="connsiteX3792" fmla="*/ 468751 w 808720"/>
                  <a:gd name="connsiteY3792" fmla="*/ 10945 h 1047182"/>
                  <a:gd name="connsiteX3793" fmla="*/ 469974 w 808720"/>
                  <a:gd name="connsiteY3793" fmla="*/ 10776 h 1047182"/>
                  <a:gd name="connsiteX3794" fmla="*/ 416724 w 808720"/>
                  <a:gd name="connsiteY3794" fmla="*/ 10766 h 1047182"/>
                  <a:gd name="connsiteX3795" fmla="*/ 416516 w 808720"/>
                  <a:gd name="connsiteY3795" fmla="*/ 10793 h 1047182"/>
                  <a:gd name="connsiteX3796" fmla="*/ 416565 w 808720"/>
                  <a:gd name="connsiteY3796" fmla="*/ 10772 h 1047182"/>
                  <a:gd name="connsiteX3797" fmla="*/ 528878 w 808720"/>
                  <a:gd name="connsiteY3797" fmla="*/ 10757 h 1047182"/>
                  <a:gd name="connsiteX3798" fmla="*/ 529135 w 808720"/>
                  <a:gd name="connsiteY3798" fmla="*/ 10837 h 1047182"/>
                  <a:gd name="connsiteX3799" fmla="*/ 528322 w 808720"/>
                  <a:gd name="connsiteY3799" fmla="*/ 11325 h 1047182"/>
                  <a:gd name="connsiteX3800" fmla="*/ 528369 w 808720"/>
                  <a:gd name="connsiteY3800" fmla="*/ 11034 h 1047182"/>
                  <a:gd name="connsiteX3801" fmla="*/ 437805 w 808720"/>
                  <a:gd name="connsiteY3801" fmla="*/ 10754 h 1047182"/>
                  <a:gd name="connsiteX3802" fmla="*/ 435162 w 808720"/>
                  <a:gd name="connsiteY3802" fmla="*/ 11126 h 1047182"/>
                  <a:gd name="connsiteX3803" fmla="*/ 433644 w 808720"/>
                  <a:gd name="connsiteY3803" fmla="*/ 11142 h 1047182"/>
                  <a:gd name="connsiteX3804" fmla="*/ 472348 w 808720"/>
                  <a:gd name="connsiteY3804" fmla="*/ 10752 h 1047182"/>
                  <a:gd name="connsiteX3805" fmla="*/ 471929 w 808720"/>
                  <a:gd name="connsiteY3805" fmla="*/ 10872 h 1047182"/>
                  <a:gd name="connsiteX3806" fmla="*/ 466179 w 808720"/>
                  <a:gd name="connsiteY3806" fmla="*/ 11522 h 1047182"/>
                  <a:gd name="connsiteX3807" fmla="*/ 464141 w 808720"/>
                  <a:gd name="connsiteY3807" fmla="*/ 11581 h 1047182"/>
                  <a:gd name="connsiteX3808" fmla="*/ 464998 w 808720"/>
                  <a:gd name="connsiteY3808" fmla="*/ 11463 h 1047182"/>
                  <a:gd name="connsiteX3809" fmla="*/ 470836 w 808720"/>
                  <a:gd name="connsiteY3809" fmla="*/ 10768 h 1047182"/>
                  <a:gd name="connsiteX3810" fmla="*/ 416203 w 808720"/>
                  <a:gd name="connsiteY3810" fmla="*/ 10742 h 1047182"/>
                  <a:gd name="connsiteX3811" fmla="*/ 416070 w 808720"/>
                  <a:gd name="connsiteY3811" fmla="*/ 10766 h 1047182"/>
                  <a:gd name="connsiteX3812" fmla="*/ 415810 w 808720"/>
                  <a:gd name="connsiteY3812" fmla="*/ 10795 h 1047182"/>
                  <a:gd name="connsiteX3813" fmla="*/ 473881 w 808720"/>
                  <a:gd name="connsiteY3813" fmla="*/ 10737 h 1047182"/>
                  <a:gd name="connsiteX3814" fmla="*/ 471437 w 808720"/>
                  <a:gd name="connsiteY3814" fmla="*/ 11252 h 1047182"/>
                  <a:gd name="connsiteX3815" fmla="*/ 470162 w 808720"/>
                  <a:gd name="connsiteY3815" fmla="*/ 11377 h 1047182"/>
                  <a:gd name="connsiteX3816" fmla="*/ 471929 w 808720"/>
                  <a:gd name="connsiteY3816" fmla="*/ 10872 h 1047182"/>
                  <a:gd name="connsiteX3817" fmla="*/ 473050 w 808720"/>
                  <a:gd name="connsiteY3817" fmla="*/ 10745 h 1047182"/>
                  <a:gd name="connsiteX3818" fmla="*/ 519888 w 808720"/>
                  <a:gd name="connsiteY3818" fmla="*/ 10737 h 1047182"/>
                  <a:gd name="connsiteX3819" fmla="*/ 519850 w 808720"/>
                  <a:gd name="connsiteY3819" fmla="*/ 10774 h 1047182"/>
                  <a:gd name="connsiteX3820" fmla="*/ 519700 w 808720"/>
                  <a:gd name="connsiteY3820" fmla="*/ 10801 h 1047182"/>
                  <a:gd name="connsiteX3821" fmla="*/ 519739 w 808720"/>
                  <a:gd name="connsiteY3821" fmla="*/ 10763 h 1047182"/>
                  <a:gd name="connsiteX3822" fmla="*/ 438242 w 808720"/>
                  <a:gd name="connsiteY3822" fmla="*/ 10714 h 1047182"/>
                  <a:gd name="connsiteX3823" fmla="*/ 435909 w 808720"/>
                  <a:gd name="connsiteY3823" fmla="*/ 11119 h 1047182"/>
                  <a:gd name="connsiteX3824" fmla="*/ 435546 w 808720"/>
                  <a:gd name="connsiteY3824" fmla="*/ 11123 h 1047182"/>
                  <a:gd name="connsiteX3825" fmla="*/ 438062 w 808720"/>
                  <a:gd name="connsiteY3825" fmla="*/ 10731 h 1047182"/>
                  <a:gd name="connsiteX3826" fmla="*/ 494325 w 808720"/>
                  <a:gd name="connsiteY3826" fmla="*/ 10712 h 1047182"/>
                  <a:gd name="connsiteX3827" fmla="*/ 492345 w 808720"/>
                  <a:gd name="connsiteY3827" fmla="*/ 11022 h 1047182"/>
                  <a:gd name="connsiteX3828" fmla="*/ 492938 w 808720"/>
                  <a:gd name="connsiteY3828" fmla="*/ 10752 h 1047182"/>
                  <a:gd name="connsiteX3829" fmla="*/ 418237 w 808720"/>
                  <a:gd name="connsiteY3829" fmla="*/ 10710 h 1047182"/>
                  <a:gd name="connsiteX3830" fmla="*/ 417035 w 808720"/>
                  <a:gd name="connsiteY3830" fmla="*/ 10930 h 1047182"/>
                  <a:gd name="connsiteX3831" fmla="*/ 415709 w 808720"/>
                  <a:gd name="connsiteY3831" fmla="*/ 11152 h 1047182"/>
                  <a:gd name="connsiteX3832" fmla="*/ 416128 w 808720"/>
                  <a:gd name="connsiteY3832" fmla="*/ 10966 h 1047182"/>
                  <a:gd name="connsiteX3833" fmla="*/ 417419 w 808720"/>
                  <a:gd name="connsiteY3833" fmla="*/ 10740 h 1047182"/>
                  <a:gd name="connsiteX3834" fmla="*/ 476978 w 808720"/>
                  <a:gd name="connsiteY3834" fmla="*/ 10706 h 1047182"/>
                  <a:gd name="connsiteX3835" fmla="*/ 473477 w 808720"/>
                  <a:gd name="connsiteY3835" fmla="*/ 11051 h 1047182"/>
                  <a:gd name="connsiteX3836" fmla="*/ 475454 w 808720"/>
                  <a:gd name="connsiteY3836" fmla="*/ 10721 h 1047182"/>
                  <a:gd name="connsiteX3837" fmla="*/ 416744 w 808720"/>
                  <a:gd name="connsiteY3837" fmla="*/ 10692 h 1047182"/>
                  <a:gd name="connsiteX3838" fmla="*/ 416565 w 808720"/>
                  <a:gd name="connsiteY3838" fmla="*/ 10772 h 1047182"/>
                  <a:gd name="connsiteX3839" fmla="*/ 415912 w 808720"/>
                  <a:gd name="connsiteY3839" fmla="*/ 10796 h 1047182"/>
                  <a:gd name="connsiteX3840" fmla="*/ 416070 w 808720"/>
                  <a:gd name="connsiteY3840" fmla="*/ 10766 h 1047182"/>
                  <a:gd name="connsiteX3841" fmla="*/ 418716 w 808720"/>
                  <a:gd name="connsiteY3841" fmla="*/ 10692 h 1047182"/>
                  <a:gd name="connsiteX3842" fmla="*/ 417228 w 808720"/>
                  <a:gd name="connsiteY3842" fmla="*/ 11005 h 1047182"/>
                  <a:gd name="connsiteX3843" fmla="*/ 416127 w 808720"/>
                  <a:gd name="connsiteY3843" fmla="*/ 11151 h 1047182"/>
                  <a:gd name="connsiteX3844" fmla="*/ 416120 w 808720"/>
                  <a:gd name="connsiteY3844" fmla="*/ 11152 h 1047182"/>
                  <a:gd name="connsiteX3845" fmla="*/ 416119 w 808720"/>
                  <a:gd name="connsiteY3845" fmla="*/ 11152 h 1047182"/>
                  <a:gd name="connsiteX3846" fmla="*/ 415532 w 808720"/>
                  <a:gd name="connsiteY3846" fmla="*/ 11231 h 1047182"/>
                  <a:gd name="connsiteX3847" fmla="*/ 415631 w 808720"/>
                  <a:gd name="connsiteY3847" fmla="*/ 11187 h 1047182"/>
                  <a:gd name="connsiteX3848" fmla="*/ 417035 w 808720"/>
                  <a:gd name="connsiteY3848" fmla="*/ 10930 h 1047182"/>
                  <a:gd name="connsiteX3849" fmla="*/ 418379 w 808720"/>
                  <a:gd name="connsiteY3849" fmla="*/ 10705 h 1047182"/>
                  <a:gd name="connsiteX3850" fmla="*/ 478504 w 808720"/>
                  <a:gd name="connsiteY3850" fmla="*/ 10691 h 1047182"/>
                  <a:gd name="connsiteX3851" fmla="*/ 475554 w 808720"/>
                  <a:gd name="connsiteY3851" fmla="*/ 11133 h 1047182"/>
                  <a:gd name="connsiteX3852" fmla="*/ 477387 w 808720"/>
                  <a:gd name="connsiteY3852" fmla="*/ 10702 h 1047182"/>
                  <a:gd name="connsiteX3853" fmla="*/ 453928 w 808720"/>
                  <a:gd name="connsiteY3853" fmla="*/ 10679 h 1047182"/>
                  <a:gd name="connsiteX3854" fmla="*/ 452848 w 808720"/>
                  <a:gd name="connsiteY3854" fmla="*/ 10948 h 1047182"/>
                  <a:gd name="connsiteX3855" fmla="*/ 450877 w 808720"/>
                  <a:gd name="connsiteY3855" fmla="*/ 10968 h 1047182"/>
                  <a:gd name="connsiteX3856" fmla="*/ 451278 w 808720"/>
                  <a:gd name="connsiteY3856" fmla="*/ 10925 h 1047182"/>
                  <a:gd name="connsiteX3857" fmla="*/ 491191 w 808720"/>
                  <a:gd name="connsiteY3857" fmla="*/ 10663 h 1047182"/>
                  <a:gd name="connsiteX3858" fmla="*/ 490965 w 808720"/>
                  <a:gd name="connsiteY3858" fmla="*/ 10809 h 1047182"/>
                  <a:gd name="connsiteX3859" fmla="*/ 489745 w 808720"/>
                  <a:gd name="connsiteY3859" fmla="*/ 10844 h 1047182"/>
                  <a:gd name="connsiteX3860" fmla="*/ 490166 w 808720"/>
                  <a:gd name="connsiteY3860" fmla="*/ 10743 h 1047182"/>
                  <a:gd name="connsiteX3861" fmla="*/ 438799 w 808720"/>
                  <a:gd name="connsiteY3861" fmla="*/ 10662 h 1047182"/>
                  <a:gd name="connsiteX3862" fmla="*/ 437891 w 808720"/>
                  <a:gd name="connsiteY3862" fmla="*/ 10813 h 1047182"/>
                  <a:gd name="connsiteX3863" fmla="*/ 438446 w 808720"/>
                  <a:gd name="connsiteY3863" fmla="*/ 10695 h 1047182"/>
                  <a:gd name="connsiteX3864" fmla="*/ 496185 w 808720"/>
                  <a:gd name="connsiteY3864" fmla="*/ 10659 h 1047182"/>
                  <a:gd name="connsiteX3865" fmla="*/ 494034 w 808720"/>
                  <a:gd name="connsiteY3865" fmla="*/ 11067 h 1047182"/>
                  <a:gd name="connsiteX3866" fmla="*/ 493068 w 808720"/>
                  <a:gd name="connsiteY3866" fmla="*/ 11178 h 1047182"/>
                  <a:gd name="connsiteX3867" fmla="*/ 495591 w 808720"/>
                  <a:gd name="connsiteY3867" fmla="*/ 10676 h 1047182"/>
                  <a:gd name="connsiteX3868" fmla="*/ 432717 w 808720"/>
                  <a:gd name="connsiteY3868" fmla="*/ 10649 h 1047182"/>
                  <a:gd name="connsiteX3869" fmla="*/ 431865 w 808720"/>
                  <a:gd name="connsiteY3869" fmla="*/ 10877 h 1047182"/>
                  <a:gd name="connsiteX3870" fmla="*/ 429607 w 808720"/>
                  <a:gd name="connsiteY3870" fmla="*/ 11104 h 1047182"/>
                  <a:gd name="connsiteX3871" fmla="*/ 419899 w 808720"/>
                  <a:gd name="connsiteY3871" fmla="*/ 10649 h 1047182"/>
                  <a:gd name="connsiteX3872" fmla="*/ 418123 w 808720"/>
                  <a:gd name="connsiteY3872" fmla="*/ 10885 h 1047182"/>
                  <a:gd name="connsiteX3873" fmla="*/ 418834 w 808720"/>
                  <a:gd name="connsiteY3873" fmla="*/ 10688 h 1047182"/>
                  <a:gd name="connsiteX3874" fmla="*/ 420603 w 808720"/>
                  <a:gd name="connsiteY3874" fmla="*/ 10646 h 1047182"/>
                  <a:gd name="connsiteX3875" fmla="*/ 416370 w 808720"/>
                  <a:gd name="connsiteY3875" fmla="*/ 11372 h 1047182"/>
                  <a:gd name="connsiteX3876" fmla="*/ 417876 w 808720"/>
                  <a:gd name="connsiteY3876" fmla="*/ 10954 h 1047182"/>
                  <a:gd name="connsiteX3877" fmla="*/ 477651 w 808720"/>
                  <a:gd name="connsiteY3877" fmla="*/ 10640 h 1047182"/>
                  <a:gd name="connsiteX3878" fmla="*/ 477387 w 808720"/>
                  <a:gd name="connsiteY3878" fmla="*/ 10702 h 1047182"/>
                  <a:gd name="connsiteX3879" fmla="*/ 476978 w 808720"/>
                  <a:gd name="connsiteY3879" fmla="*/ 10706 h 1047182"/>
                  <a:gd name="connsiteX3880" fmla="*/ 434279 w 808720"/>
                  <a:gd name="connsiteY3880" fmla="*/ 10635 h 1047182"/>
                  <a:gd name="connsiteX3881" fmla="*/ 432183 w 808720"/>
                  <a:gd name="connsiteY3881" fmla="*/ 10945 h 1047182"/>
                  <a:gd name="connsiteX3882" fmla="*/ 431430 w 808720"/>
                  <a:gd name="connsiteY3882" fmla="*/ 10994 h 1047182"/>
                  <a:gd name="connsiteX3883" fmla="*/ 431865 w 808720"/>
                  <a:gd name="connsiteY3883" fmla="*/ 10877 h 1047182"/>
                  <a:gd name="connsiteX3884" fmla="*/ 484260 w 808720"/>
                  <a:gd name="connsiteY3884" fmla="*/ 10633 h 1047182"/>
                  <a:gd name="connsiteX3885" fmla="*/ 482472 w 808720"/>
                  <a:gd name="connsiteY3885" fmla="*/ 11053 h 1047182"/>
                  <a:gd name="connsiteX3886" fmla="*/ 481919 w 808720"/>
                  <a:gd name="connsiteY3886" fmla="*/ 11069 h 1047182"/>
                  <a:gd name="connsiteX3887" fmla="*/ 483101 w 808720"/>
                  <a:gd name="connsiteY3887" fmla="*/ 10645 h 1047182"/>
                  <a:gd name="connsiteX3888" fmla="*/ 534254 w 808720"/>
                  <a:gd name="connsiteY3888" fmla="*/ 10629 h 1047182"/>
                  <a:gd name="connsiteX3889" fmla="*/ 534481 w 808720"/>
                  <a:gd name="connsiteY3889" fmla="*/ 11083 h 1047182"/>
                  <a:gd name="connsiteX3890" fmla="*/ 534052 w 808720"/>
                  <a:gd name="connsiteY3890" fmla="*/ 10872 h 1047182"/>
                  <a:gd name="connsiteX3891" fmla="*/ 484883 w 808720"/>
                  <a:gd name="connsiteY3891" fmla="*/ 10626 h 1047182"/>
                  <a:gd name="connsiteX3892" fmla="*/ 484650 w 808720"/>
                  <a:gd name="connsiteY3892" fmla="*/ 10738 h 1047182"/>
                  <a:gd name="connsiteX3893" fmla="*/ 483029 w 808720"/>
                  <a:gd name="connsiteY3893" fmla="*/ 11038 h 1047182"/>
                  <a:gd name="connsiteX3894" fmla="*/ 482719 w 808720"/>
                  <a:gd name="connsiteY3894" fmla="*/ 11046 h 1047182"/>
                  <a:gd name="connsiteX3895" fmla="*/ 484814 w 808720"/>
                  <a:gd name="connsiteY3895" fmla="*/ 10627 h 1047182"/>
                  <a:gd name="connsiteX3896" fmla="*/ 520706 w 808720"/>
                  <a:gd name="connsiteY3896" fmla="*/ 10624 h 1047182"/>
                  <a:gd name="connsiteX3897" fmla="*/ 519472 w 808720"/>
                  <a:gd name="connsiteY3897" fmla="*/ 11152 h 1047182"/>
                  <a:gd name="connsiteX3898" fmla="*/ 519850 w 808720"/>
                  <a:gd name="connsiteY3898" fmla="*/ 10774 h 1047182"/>
                  <a:gd name="connsiteX3899" fmla="*/ 497620 w 808720"/>
                  <a:gd name="connsiteY3899" fmla="*/ 10617 h 1047182"/>
                  <a:gd name="connsiteX3900" fmla="*/ 497502 w 808720"/>
                  <a:gd name="connsiteY3900" fmla="*/ 10671 h 1047182"/>
                  <a:gd name="connsiteX3901" fmla="*/ 496583 w 808720"/>
                  <a:gd name="connsiteY3901" fmla="*/ 10776 h 1047182"/>
                  <a:gd name="connsiteX3902" fmla="*/ 497555 w 808720"/>
                  <a:gd name="connsiteY3902" fmla="*/ 10619 h 1047182"/>
                  <a:gd name="connsiteX3903" fmla="*/ 485950 w 808720"/>
                  <a:gd name="connsiteY3903" fmla="*/ 10616 h 1047182"/>
                  <a:gd name="connsiteX3904" fmla="*/ 484405 w 808720"/>
                  <a:gd name="connsiteY3904" fmla="*/ 10854 h 1047182"/>
                  <a:gd name="connsiteX3905" fmla="*/ 484650 w 808720"/>
                  <a:gd name="connsiteY3905" fmla="*/ 10738 h 1047182"/>
                  <a:gd name="connsiteX3906" fmla="*/ 485269 w 808720"/>
                  <a:gd name="connsiteY3906" fmla="*/ 10623 h 1047182"/>
                  <a:gd name="connsiteX3907" fmla="*/ 520766 w 808720"/>
                  <a:gd name="connsiteY3907" fmla="*/ 10613 h 1047182"/>
                  <a:gd name="connsiteX3908" fmla="*/ 520955 w 808720"/>
                  <a:gd name="connsiteY3908" fmla="*/ 10684 h 1047182"/>
                  <a:gd name="connsiteX3909" fmla="*/ 517984 w 808720"/>
                  <a:gd name="connsiteY3909" fmla="*/ 12640 h 1047182"/>
                  <a:gd name="connsiteX3910" fmla="*/ 518924 w 808720"/>
                  <a:gd name="connsiteY3910" fmla="*/ 11700 h 1047182"/>
                  <a:gd name="connsiteX3911" fmla="*/ 520724 w 808720"/>
                  <a:gd name="connsiteY3911" fmla="*/ 10620 h 1047182"/>
                  <a:gd name="connsiteX3912" fmla="*/ 420910 w 808720"/>
                  <a:gd name="connsiteY3912" fmla="*/ 10611 h 1047182"/>
                  <a:gd name="connsiteX3913" fmla="*/ 420603 w 808720"/>
                  <a:gd name="connsiteY3913" fmla="*/ 10646 h 1047182"/>
                  <a:gd name="connsiteX3914" fmla="*/ 420776 w 808720"/>
                  <a:gd name="connsiteY3914" fmla="*/ 10616 h 1047182"/>
                  <a:gd name="connsiteX3915" fmla="*/ 486557 w 808720"/>
                  <a:gd name="connsiteY3915" fmla="*/ 10610 h 1047182"/>
                  <a:gd name="connsiteX3916" fmla="*/ 485387 w 808720"/>
                  <a:gd name="connsiteY3916" fmla="*/ 10969 h 1047182"/>
                  <a:gd name="connsiteX3917" fmla="*/ 484760 w 808720"/>
                  <a:gd name="connsiteY3917" fmla="*/ 10988 h 1047182"/>
                  <a:gd name="connsiteX3918" fmla="*/ 486328 w 808720"/>
                  <a:gd name="connsiteY3918" fmla="*/ 10612 h 1047182"/>
                  <a:gd name="connsiteX3919" fmla="*/ 520747 w 808720"/>
                  <a:gd name="connsiteY3919" fmla="*/ 10606 h 1047182"/>
                  <a:gd name="connsiteX3920" fmla="*/ 520748 w 808720"/>
                  <a:gd name="connsiteY3920" fmla="*/ 10607 h 1047182"/>
                  <a:gd name="connsiteX3921" fmla="*/ 520724 w 808720"/>
                  <a:gd name="connsiteY3921" fmla="*/ 10620 h 1047182"/>
                  <a:gd name="connsiteX3922" fmla="*/ 520706 w 808720"/>
                  <a:gd name="connsiteY3922" fmla="*/ 10624 h 1047182"/>
                  <a:gd name="connsiteX3923" fmla="*/ 454226 w 808720"/>
                  <a:gd name="connsiteY3923" fmla="*/ 10604 h 1047182"/>
                  <a:gd name="connsiteX3924" fmla="*/ 454021 w 808720"/>
                  <a:gd name="connsiteY3924" fmla="*/ 10670 h 1047182"/>
                  <a:gd name="connsiteX3925" fmla="*/ 453928 w 808720"/>
                  <a:gd name="connsiteY3925" fmla="*/ 10679 h 1047182"/>
                  <a:gd name="connsiteX3926" fmla="*/ 550724 w 808720"/>
                  <a:gd name="connsiteY3926" fmla="*/ 10604 h 1047182"/>
                  <a:gd name="connsiteX3927" fmla="*/ 554631 w 808720"/>
                  <a:gd name="connsiteY3927" fmla="*/ 11620 h 1047182"/>
                  <a:gd name="connsiteX3928" fmla="*/ 552408 w 808720"/>
                  <a:gd name="connsiteY3928" fmla="*/ 12849 h 1047182"/>
                  <a:gd name="connsiteX3929" fmla="*/ 487123 w 808720"/>
                  <a:gd name="connsiteY3929" fmla="*/ 10604 h 1047182"/>
                  <a:gd name="connsiteX3930" fmla="*/ 486416 w 808720"/>
                  <a:gd name="connsiteY3930" fmla="*/ 10940 h 1047182"/>
                  <a:gd name="connsiteX3931" fmla="*/ 485797 w 808720"/>
                  <a:gd name="connsiteY3931" fmla="*/ 10958 h 1047182"/>
                  <a:gd name="connsiteX3932" fmla="*/ 452033 w 808720"/>
                  <a:gd name="connsiteY3932" fmla="*/ 10604 h 1047182"/>
                  <a:gd name="connsiteX3933" fmla="*/ 451989 w 808720"/>
                  <a:gd name="connsiteY3933" fmla="*/ 10617 h 1047182"/>
                  <a:gd name="connsiteX3934" fmla="*/ 447977 w 808720"/>
                  <a:gd name="connsiteY3934" fmla="*/ 10854 h 1047182"/>
                  <a:gd name="connsiteX3935" fmla="*/ 448379 w 808720"/>
                  <a:gd name="connsiteY3935" fmla="*/ 10738 h 1047182"/>
                  <a:gd name="connsiteX3936" fmla="*/ 441068 w 808720"/>
                  <a:gd name="connsiteY3936" fmla="*/ 10604 h 1047182"/>
                  <a:gd name="connsiteX3937" fmla="*/ 440698 w 808720"/>
                  <a:gd name="connsiteY3937" fmla="*/ 10768 h 1047182"/>
                  <a:gd name="connsiteX3938" fmla="*/ 440138 w 808720"/>
                  <a:gd name="connsiteY3938" fmla="*/ 10958 h 1047182"/>
                  <a:gd name="connsiteX3939" fmla="*/ 438332 w 808720"/>
                  <a:gd name="connsiteY3939" fmla="*/ 11095 h 1047182"/>
                  <a:gd name="connsiteX3940" fmla="*/ 437775 w 808720"/>
                  <a:gd name="connsiteY3940" fmla="*/ 11100 h 1047182"/>
                  <a:gd name="connsiteX3941" fmla="*/ 438874 w 808720"/>
                  <a:gd name="connsiteY3941" fmla="*/ 10604 h 1047182"/>
                  <a:gd name="connsiteX3942" fmla="*/ 438062 w 808720"/>
                  <a:gd name="connsiteY3942" fmla="*/ 10731 h 1047182"/>
                  <a:gd name="connsiteX3943" fmla="*/ 437805 w 808720"/>
                  <a:gd name="connsiteY3943" fmla="*/ 10754 h 1047182"/>
                  <a:gd name="connsiteX3944" fmla="*/ 438874 w 808720"/>
                  <a:gd name="connsiteY3944" fmla="*/ 10604 h 1047182"/>
                  <a:gd name="connsiteX3945" fmla="*/ 438446 w 808720"/>
                  <a:gd name="connsiteY3945" fmla="*/ 10695 h 1047182"/>
                  <a:gd name="connsiteX3946" fmla="*/ 438242 w 808720"/>
                  <a:gd name="connsiteY3946" fmla="*/ 10714 h 1047182"/>
                  <a:gd name="connsiteX3947" fmla="*/ 434488 w 808720"/>
                  <a:gd name="connsiteY3947" fmla="*/ 10604 h 1047182"/>
                  <a:gd name="connsiteX3948" fmla="*/ 434422 w 808720"/>
                  <a:gd name="connsiteY3948" fmla="*/ 10621 h 1047182"/>
                  <a:gd name="connsiteX3949" fmla="*/ 434279 w 808720"/>
                  <a:gd name="connsiteY3949" fmla="*/ 10635 h 1047182"/>
                  <a:gd name="connsiteX3950" fmla="*/ 419136 w 808720"/>
                  <a:gd name="connsiteY3950" fmla="*/ 10604 h 1047182"/>
                  <a:gd name="connsiteX3951" fmla="*/ 418834 w 808720"/>
                  <a:gd name="connsiteY3951" fmla="*/ 10688 h 1047182"/>
                  <a:gd name="connsiteX3952" fmla="*/ 418716 w 808720"/>
                  <a:gd name="connsiteY3952" fmla="*/ 10692 h 1047182"/>
                  <a:gd name="connsiteX3953" fmla="*/ 416942 w 808720"/>
                  <a:gd name="connsiteY3953" fmla="*/ 10604 h 1047182"/>
                  <a:gd name="connsiteX3954" fmla="*/ 416821 w 808720"/>
                  <a:gd name="connsiteY3954" fmla="*/ 10658 h 1047182"/>
                  <a:gd name="connsiteX3955" fmla="*/ 416203 w 808720"/>
                  <a:gd name="connsiteY3955" fmla="*/ 10742 h 1047182"/>
                  <a:gd name="connsiteX3956" fmla="*/ 456421 w 808720"/>
                  <a:gd name="connsiteY3956" fmla="*/ 10604 h 1047182"/>
                  <a:gd name="connsiteX3957" fmla="*/ 456420 w 808720"/>
                  <a:gd name="connsiteY3957" fmla="*/ 10604 h 1047182"/>
                  <a:gd name="connsiteX3958" fmla="*/ 456421 w 808720"/>
                  <a:gd name="connsiteY3958" fmla="*/ 10604 h 1047182"/>
                  <a:gd name="connsiteX3959" fmla="*/ 539651 w 808720"/>
                  <a:gd name="connsiteY3959" fmla="*/ 10592 h 1047182"/>
                  <a:gd name="connsiteX3960" fmla="*/ 539758 w 808720"/>
                  <a:gd name="connsiteY3960" fmla="*/ 10604 h 1047182"/>
                  <a:gd name="connsiteX3961" fmla="*/ 540072 w 808720"/>
                  <a:gd name="connsiteY3961" fmla="*/ 12084 h 1047182"/>
                  <a:gd name="connsiteX3962" fmla="*/ 539379 w 808720"/>
                  <a:gd name="connsiteY3962" fmla="*/ 11835 h 1047182"/>
                  <a:gd name="connsiteX3963" fmla="*/ 439629 w 808720"/>
                  <a:gd name="connsiteY3963" fmla="*/ 10585 h 1047182"/>
                  <a:gd name="connsiteX3964" fmla="*/ 438799 w 808720"/>
                  <a:gd name="connsiteY3964" fmla="*/ 10662 h 1047182"/>
                  <a:gd name="connsiteX3965" fmla="*/ 439148 w 808720"/>
                  <a:gd name="connsiteY3965" fmla="*/ 10604 h 1047182"/>
                  <a:gd name="connsiteX3966" fmla="*/ 520795 w 808720"/>
                  <a:gd name="connsiteY3966" fmla="*/ 10578 h 1047182"/>
                  <a:gd name="connsiteX3967" fmla="*/ 520752 w 808720"/>
                  <a:gd name="connsiteY3967" fmla="*/ 10604 h 1047182"/>
                  <a:gd name="connsiteX3968" fmla="*/ 520747 w 808720"/>
                  <a:gd name="connsiteY3968" fmla="*/ 10606 h 1047182"/>
                  <a:gd name="connsiteX3969" fmla="*/ 520711 w 808720"/>
                  <a:gd name="connsiteY3969" fmla="*/ 10593 h 1047182"/>
                  <a:gd name="connsiteX3970" fmla="*/ 441287 w 808720"/>
                  <a:gd name="connsiteY3970" fmla="*/ 10569 h 1047182"/>
                  <a:gd name="connsiteX3971" fmla="*/ 441285 w 808720"/>
                  <a:gd name="connsiteY3971" fmla="*/ 10569 h 1047182"/>
                  <a:gd name="connsiteX3972" fmla="*/ 441068 w 808720"/>
                  <a:gd name="connsiteY3972" fmla="*/ 10604 h 1047182"/>
                  <a:gd name="connsiteX3973" fmla="*/ 484539 w 808720"/>
                  <a:gd name="connsiteY3973" fmla="*/ 10567 h 1047182"/>
                  <a:gd name="connsiteX3974" fmla="*/ 484930 w 808720"/>
                  <a:gd name="connsiteY3974" fmla="*/ 10604 h 1047182"/>
                  <a:gd name="connsiteX3975" fmla="*/ 484930 w 808720"/>
                  <a:gd name="connsiteY3975" fmla="*/ 10604 h 1047182"/>
                  <a:gd name="connsiteX3976" fmla="*/ 484814 w 808720"/>
                  <a:gd name="connsiteY3976" fmla="*/ 10627 h 1047182"/>
                  <a:gd name="connsiteX3977" fmla="*/ 484260 w 808720"/>
                  <a:gd name="connsiteY3977" fmla="*/ 10633 h 1047182"/>
                  <a:gd name="connsiteX3978" fmla="*/ 486705 w 808720"/>
                  <a:gd name="connsiteY3978" fmla="*/ 10564 h 1047182"/>
                  <a:gd name="connsiteX3979" fmla="*/ 487123 w 808720"/>
                  <a:gd name="connsiteY3979" fmla="*/ 10604 h 1047182"/>
                  <a:gd name="connsiteX3980" fmla="*/ 486557 w 808720"/>
                  <a:gd name="connsiteY3980" fmla="*/ 10610 h 1047182"/>
                  <a:gd name="connsiteX3981" fmla="*/ 463806 w 808720"/>
                  <a:gd name="connsiteY3981" fmla="*/ 10549 h 1047182"/>
                  <a:gd name="connsiteX3982" fmla="*/ 465192 w 808720"/>
                  <a:gd name="connsiteY3982" fmla="*/ 10604 h 1047182"/>
                  <a:gd name="connsiteX3983" fmla="*/ 462836 w 808720"/>
                  <a:gd name="connsiteY3983" fmla="*/ 10789 h 1047182"/>
                  <a:gd name="connsiteX3984" fmla="*/ 462948 w 808720"/>
                  <a:gd name="connsiteY3984" fmla="*/ 10730 h 1047182"/>
                  <a:gd name="connsiteX3985" fmla="*/ 486447 w 808720"/>
                  <a:gd name="connsiteY3985" fmla="*/ 10539 h 1047182"/>
                  <a:gd name="connsiteX3986" fmla="*/ 486578 w 808720"/>
                  <a:gd name="connsiteY3986" fmla="*/ 10552 h 1047182"/>
                  <a:gd name="connsiteX3987" fmla="*/ 486328 w 808720"/>
                  <a:gd name="connsiteY3987" fmla="*/ 10612 h 1047182"/>
                  <a:gd name="connsiteX3988" fmla="*/ 485950 w 808720"/>
                  <a:gd name="connsiteY3988" fmla="*/ 10616 h 1047182"/>
                  <a:gd name="connsiteX3989" fmla="*/ 463538 w 808720"/>
                  <a:gd name="connsiteY3989" fmla="*/ 10539 h 1047182"/>
                  <a:gd name="connsiteX3990" fmla="*/ 463597 w 808720"/>
                  <a:gd name="connsiteY3990" fmla="*/ 10541 h 1047182"/>
                  <a:gd name="connsiteX3991" fmla="*/ 463238 w 808720"/>
                  <a:gd name="connsiteY3991" fmla="*/ 10579 h 1047182"/>
                  <a:gd name="connsiteX3992" fmla="*/ 463247 w 808720"/>
                  <a:gd name="connsiteY3992" fmla="*/ 10574 h 1047182"/>
                  <a:gd name="connsiteX3993" fmla="*/ 422986 w 808720"/>
                  <a:gd name="connsiteY3993" fmla="*/ 10535 h 1047182"/>
                  <a:gd name="connsiteX3994" fmla="*/ 421177 w 808720"/>
                  <a:gd name="connsiteY3994" fmla="*/ 10785 h 1047182"/>
                  <a:gd name="connsiteX3995" fmla="*/ 422550 w 808720"/>
                  <a:gd name="connsiteY3995" fmla="*/ 10551 h 1047182"/>
                  <a:gd name="connsiteX3996" fmla="*/ 472806 w 808720"/>
                  <a:gd name="connsiteY3996" fmla="*/ 10533 h 1047182"/>
                  <a:gd name="connsiteX3997" fmla="*/ 470836 w 808720"/>
                  <a:gd name="connsiteY3997" fmla="*/ 10768 h 1047182"/>
                  <a:gd name="connsiteX3998" fmla="*/ 470459 w 808720"/>
                  <a:gd name="connsiteY3998" fmla="*/ 10771 h 1047182"/>
                  <a:gd name="connsiteX3999" fmla="*/ 521232 w 808720"/>
                  <a:gd name="connsiteY3999" fmla="*/ 10501 h 1047182"/>
                  <a:gd name="connsiteX4000" fmla="*/ 521171 w 808720"/>
                  <a:gd name="connsiteY4000" fmla="*/ 10542 h 1047182"/>
                  <a:gd name="connsiteX4001" fmla="*/ 520766 w 808720"/>
                  <a:gd name="connsiteY4001" fmla="*/ 10613 h 1047182"/>
                  <a:gd name="connsiteX4002" fmla="*/ 520748 w 808720"/>
                  <a:gd name="connsiteY4002" fmla="*/ 10607 h 1047182"/>
                  <a:gd name="connsiteX4003" fmla="*/ 520752 w 808720"/>
                  <a:gd name="connsiteY4003" fmla="*/ 10604 h 1047182"/>
                  <a:gd name="connsiteX4004" fmla="*/ 520824 w 808720"/>
                  <a:gd name="connsiteY4004" fmla="*/ 10573 h 1047182"/>
                  <a:gd name="connsiteX4005" fmla="*/ 441701 w 808720"/>
                  <a:gd name="connsiteY4005" fmla="*/ 10501 h 1047182"/>
                  <a:gd name="connsiteX4006" fmla="*/ 441287 w 808720"/>
                  <a:gd name="connsiteY4006" fmla="*/ 10569 h 1047182"/>
                  <a:gd name="connsiteX4007" fmla="*/ 441456 w 808720"/>
                  <a:gd name="connsiteY4007" fmla="*/ 10511 h 1047182"/>
                  <a:gd name="connsiteX4008" fmla="*/ 464094 w 808720"/>
                  <a:gd name="connsiteY4008" fmla="*/ 10489 h 1047182"/>
                  <a:gd name="connsiteX4009" fmla="*/ 463806 w 808720"/>
                  <a:gd name="connsiteY4009" fmla="*/ 10549 h 1047182"/>
                  <a:gd name="connsiteX4010" fmla="*/ 463597 w 808720"/>
                  <a:gd name="connsiteY4010" fmla="*/ 10541 h 1047182"/>
                  <a:gd name="connsiteX4011" fmla="*/ 449258 w 808720"/>
                  <a:gd name="connsiteY4011" fmla="*/ 10484 h 1047182"/>
                  <a:gd name="connsiteX4012" fmla="*/ 448379 w 808720"/>
                  <a:gd name="connsiteY4012" fmla="*/ 10738 h 1047182"/>
                  <a:gd name="connsiteX4013" fmla="*/ 445124 w 808720"/>
                  <a:gd name="connsiteY4013" fmla="*/ 10858 h 1047182"/>
                  <a:gd name="connsiteX4014" fmla="*/ 446550 w 808720"/>
                  <a:gd name="connsiteY4014" fmla="*/ 10604 h 1047182"/>
                  <a:gd name="connsiteX4015" fmla="*/ 493537 w 808720"/>
                  <a:gd name="connsiteY4015" fmla="*/ 10480 h 1047182"/>
                  <a:gd name="connsiteX4016" fmla="*/ 492938 w 808720"/>
                  <a:gd name="connsiteY4016" fmla="*/ 10752 h 1047182"/>
                  <a:gd name="connsiteX4017" fmla="*/ 491974 w 808720"/>
                  <a:gd name="connsiteY4017" fmla="*/ 10780 h 1047182"/>
                  <a:gd name="connsiteX4018" fmla="*/ 492606 w 808720"/>
                  <a:gd name="connsiteY4018" fmla="*/ 10553 h 1047182"/>
                  <a:gd name="connsiteX4019" fmla="*/ 433379 w 808720"/>
                  <a:gd name="connsiteY4019" fmla="*/ 10472 h 1047182"/>
                  <a:gd name="connsiteX4020" fmla="*/ 433358 w 808720"/>
                  <a:gd name="connsiteY4020" fmla="*/ 10477 h 1047182"/>
                  <a:gd name="connsiteX4021" fmla="*/ 432295 w 808720"/>
                  <a:gd name="connsiteY4021" fmla="*/ 10604 h 1047182"/>
                  <a:gd name="connsiteX4022" fmla="*/ 473337 w 808720"/>
                  <a:gd name="connsiteY4022" fmla="*/ 10470 h 1047182"/>
                  <a:gd name="connsiteX4023" fmla="*/ 473287 w 808720"/>
                  <a:gd name="connsiteY4023" fmla="*/ 10485 h 1047182"/>
                  <a:gd name="connsiteX4024" fmla="*/ 472806 w 808720"/>
                  <a:gd name="connsiteY4024" fmla="*/ 10533 h 1047182"/>
                  <a:gd name="connsiteX4025" fmla="*/ 485640 w 808720"/>
                  <a:gd name="connsiteY4025" fmla="*/ 10462 h 1047182"/>
                  <a:gd name="connsiteX4026" fmla="*/ 485967 w 808720"/>
                  <a:gd name="connsiteY4026" fmla="*/ 10494 h 1047182"/>
                  <a:gd name="connsiteX4027" fmla="*/ 485269 w 808720"/>
                  <a:gd name="connsiteY4027" fmla="*/ 10623 h 1047182"/>
                  <a:gd name="connsiteX4028" fmla="*/ 484883 w 808720"/>
                  <a:gd name="connsiteY4028" fmla="*/ 10626 h 1047182"/>
                  <a:gd name="connsiteX4029" fmla="*/ 484930 w 808720"/>
                  <a:gd name="connsiteY4029" fmla="*/ 10604 h 1047182"/>
                  <a:gd name="connsiteX4030" fmla="*/ 530450 w 808720"/>
                  <a:gd name="connsiteY4030" fmla="*/ 10458 h 1047182"/>
                  <a:gd name="connsiteX4031" fmla="*/ 531373 w 808720"/>
                  <a:gd name="connsiteY4031" fmla="*/ 11249 h 1047182"/>
                  <a:gd name="connsiteX4032" fmla="*/ 530303 w 808720"/>
                  <a:gd name="connsiteY4032" fmla="*/ 10568 h 1047182"/>
                  <a:gd name="connsiteX4033" fmla="*/ 419043 w 808720"/>
                  <a:gd name="connsiteY4033" fmla="*/ 10456 h 1047182"/>
                  <a:gd name="connsiteX4034" fmla="*/ 417419 w 808720"/>
                  <a:gd name="connsiteY4034" fmla="*/ 10740 h 1047182"/>
                  <a:gd name="connsiteX4035" fmla="*/ 416724 w 808720"/>
                  <a:gd name="connsiteY4035" fmla="*/ 10766 h 1047182"/>
                  <a:gd name="connsiteX4036" fmla="*/ 454849 w 808720"/>
                  <a:gd name="connsiteY4036" fmla="*/ 10448 h 1047182"/>
                  <a:gd name="connsiteX4037" fmla="*/ 454226 w 808720"/>
                  <a:gd name="connsiteY4037" fmla="*/ 10604 h 1047182"/>
                  <a:gd name="connsiteX4038" fmla="*/ 451278 w 808720"/>
                  <a:gd name="connsiteY4038" fmla="*/ 10925 h 1047182"/>
                  <a:gd name="connsiteX4039" fmla="*/ 450866 w 808720"/>
                  <a:gd name="connsiteY4039" fmla="*/ 10963 h 1047182"/>
                  <a:gd name="connsiteX4040" fmla="*/ 451989 w 808720"/>
                  <a:gd name="connsiteY4040" fmla="*/ 10617 h 1047182"/>
                  <a:gd name="connsiteX4041" fmla="*/ 433477 w 808720"/>
                  <a:gd name="connsiteY4041" fmla="*/ 10445 h 1047182"/>
                  <a:gd name="connsiteX4042" fmla="*/ 433452 w 808720"/>
                  <a:gd name="connsiteY4042" fmla="*/ 10452 h 1047182"/>
                  <a:gd name="connsiteX4043" fmla="*/ 432295 w 808720"/>
                  <a:gd name="connsiteY4043" fmla="*/ 10604 h 1047182"/>
                  <a:gd name="connsiteX4044" fmla="*/ 487123 w 808720"/>
                  <a:gd name="connsiteY4044" fmla="*/ 10435 h 1047182"/>
                  <a:gd name="connsiteX4045" fmla="*/ 486705 w 808720"/>
                  <a:gd name="connsiteY4045" fmla="*/ 10564 h 1047182"/>
                  <a:gd name="connsiteX4046" fmla="*/ 486578 w 808720"/>
                  <a:gd name="connsiteY4046" fmla="*/ 10552 h 1047182"/>
                  <a:gd name="connsiteX4047" fmla="*/ 486960 w 808720"/>
                  <a:gd name="connsiteY4047" fmla="*/ 10460 h 1047182"/>
                  <a:gd name="connsiteX4048" fmla="*/ 460448 w 808720"/>
                  <a:gd name="connsiteY4048" fmla="*/ 10417 h 1047182"/>
                  <a:gd name="connsiteX4049" fmla="*/ 463330 w 808720"/>
                  <a:gd name="connsiteY4049" fmla="*/ 10531 h 1047182"/>
                  <a:gd name="connsiteX4050" fmla="*/ 463247 w 808720"/>
                  <a:gd name="connsiteY4050" fmla="*/ 10574 h 1047182"/>
                  <a:gd name="connsiteX4051" fmla="*/ 462999 w 808720"/>
                  <a:gd name="connsiteY4051" fmla="*/ 10604 h 1047182"/>
                  <a:gd name="connsiteX4052" fmla="*/ 463238 w 808720"/>
                  <a:gd name="connsiteY4052" fmla="*/ 10579 h 1047182"/>
                  <a:gd name="connsiteX4053" fmla="*/ 462948 w 808720"/>
                  <a:gd name="connsiteY4053" fmla="*/ 10730 h 1047182"/>
                  <a:gd name="connsiteX4054" fmla="*/ 462570 w 808720"/>
                  <a:gd name="connsiteY4054" fmla="*/ 10810 h 1047182"/>
                  <a:gd name="connsiteX4055" fmla="*/ 461969 w 808720"/>
                  <a:gd name="connsiteY4055" fmla="*/ 10857 h 1047182"/>
                  <a:gd name="connsiteX4056" fmla="*/ 455989 w 808720"/>
                  <a:gd name="connsiteY4056" fmla="*/ 10917 h 1047182"/>
                  <a:gd name="connsiteX4057" fmla="*/ 520217 w 808720"/>
                  <a:gd name="connsiteY4057" fmla="*/ 10408 h 1047182"/>
                  <a:gd name="connsiteX4058" fmla="*/ 520711 w 808720"/>
                  <a:gd name="connsiteY4058" fmla="*/ 10593 h 1047182"/>
                  <a:gd name="connsiteX4059" fmla="*/ 519888 w 808720"/>
                  <a:gd name="connsiteY4059" fmla="*/ 10737 h 1047182"/>
                  <a:gd name="connsiteX4060" fmla="*/ 426862 w 808720"/>
                  <a:gd name="connsiteY4060" fmla="*/ 10392 h 1047182"/>
                  <a:gd name="connsiteX4061" fmla="*/ 421312 w 808720"/>
                  <a:gd name="connsiteY4061" fmla="*/ 11166 h 1047182"/>
                  <a:gd name="connsiteX4062" fmla="*/ 419443 w 808720"/>
                  <a:gd name="connsiteY4062" fmla="*/ 11325 h 1047182"/>
                  <a:gd name="connsiteX4063" fmla="*/ 424549 w 808720"/>
                  <a:gd name="connsiteY4063" fmla="*/ 10477 h 1047182"/>
                  <a:gd name="connsiteX4064" fmla="*/ 441847 w 808720"/>
                  <a:gd name="connsiteY4064" fmla="*/ 10378 h 1047182"/>
                  <a:gd name="connsiteX4065" fmla="*/ 441456 w 808720"/>
                  <a:gd name="connsiteY4065" fmla="*/ 10511 h 1047182"/>
                  <a:gd name="connsiteX4066" fmla="*/ 439629 w 808720"/>
                  <a:gd name="connsiteY4066" fmla="*/ 10585 h 1047182"/>
                  <a:gd name="connsiteX4067" fmla="*/ 508085 w 808720"/>
                  <a:gd name="connsiteY4067" fmla="*/ 10375 h 1047182"/>
                  <a:gd name="connsiteX4068" fmla="*/ 509054 w 808720"/>
                  <a:gd name="connsiteY4068" fmla="*/ 10604 h 1047182"/>
                  <a:gd name="connsiteX4069" fmla="*/ 508276 w 808720"/>
                  <a:gd name="connsiteY4069" fmla="*/ 10950 h 1047182"/>
                  <a:gd name="connsiteX4070" fmla="*/ 502617 w 808720"/>
                  <a:gd name="connsiteY4070" fmla="*/ 11841 h 1047182"/>
                  <a:gd name="connsiteX4071" fmla="*/ 504934 w 808720"/>
                  <a:gd name="connsiteY4071" fmla="*/ 10755 h 1047182"/>
                  <a:gd name="connsiteX4072" fmla="*/ 419719 w 808720"/>
                  <a:gd name="connsiteY4072" fmla="*/ 10365 h 1047182"/>
                  <a:gd name="connsiteX4073" fmla="*/ 419043 w 808720"/>
                  <a:gd name="connsiteY4073" fmla="*/ 10456 h 1047182"/>
                  <a:gd name="connsiteX4074" fmla="*/ 419290 w 808720"/>
                  <a:gd name="connsiteY4074" fmla="*/ 10413 h 1047182"/>
                  <a:gd name="connsiteX4075" fmla="*/ 527581 w 808720"/>
                  <a:gd name="connsiteY4075" fmla="*/ 10349 h 1047182"/>
                  <a:gd name="connsiteX4076" fmla="*/ 528436 w 808720"/>
                  <a:gd name="connsiteY4076" fmla="*/ 10618 h 1047182"/>
                  <a:gd name="connsiteX4077" fmla="*/ 528369 w 808720"/>
                  <a:gd name="connsiteY4077" fmla="*/ 11034 h 1047182"/>
                  <a:gd name="connsiteX4078" fmla="*/ 526524 w 808720"/>
                  <a:gd name="connsiteY4078" fmla="*/ 12041 h 1047182"/>
                  <a:gd name="connsiteX4079" fmla="*/ 529954 w 808720"/>
                  <a:gd name="connsiteY4079" fmla="*/ 10346 h 1047182"/>
                  <a:gd name="connsiteX4080" fmla="*/ 530303 w 808720"/>
                  <a:gd name="connsiteY4080" fmla="*/ 10568 h 1047182"/>
                  <a:gd name="connsiteX4081" fmla="*/ 529705 w 808720"/>
                  <a:gd name="connsiteY4081" fmla="*/ 11016 h 1047182"/>
                  <a:gd name="connsiteX4082" fmla="*/ 529135 w 808720"/>
                  <a:gd name="connsiteY4082" fmla="*/ 10837 h 1047182"/>
                  <a:gd name="connsiteX4083" fmla="*/ 458614 w 808720"/>
                  <a:gd name="connsiteY4083" fmla="*/ 10345 h 1047182"/>
                  <a:gd name="connsiteX4084" fmla="*/ 459677 w 808720"/>
                  <a:gd name="connsiteY4084" fmla="*/ 10387 h 1047182"/>
                  <a:gd name="connsiteX4085" fmla="*/ 456421 w 808720"/>
                  <a:gd name="connsiteY4085" fmla="*/ 10604 h 1047182"/>
                  <a:gd name="connsiteX4086" fmla="*/ 537348 w 808720"/>
                  <a:gd name="connsiteY4086" fmla="*/ 10339 h 1047182"/>
                  <a:gd name="connsiteX4087" fmla="*/ 538134 w 808720"/>
                  <a:gd name="connsiteY4087" fmla="*/ 10425 h 1047182"/>
                  <a:gd name="connsiteX4088" fmla="*/ 539166 w 808720"/>
                  <a:gd name="connsiteY4088" fmla="*/ 11758 h 1047182"/>
                  <a:gd name="connsiteX4089" fmla="*/ 537777 w 808720"/>
                  <a:gd name="connsiteY4089" fmla="*/ 11259 h 1047182"/>
                  <a:gd name="connsiteX4090" fmla="*/ 537334 w 808720"/>
                  <a:gd name="connsiteY4090" fmla="*/ 10350 h 1047182"/>
                  <a:gd name="connsiteX4091" fmla="*/ 530307 w 808720"/>
                  <a:gd name="connsiteY4091" fmla="*/ 10336 h 1047182"/>
                  <a:gd name="connsiteX4092" fmla="*/ 530489 w 808720"/>
                  <a:gd name="connsiteY4092" fmla="*/ 10428 h 1047182"/>
                  <a:gd name="connsiteX4093" fmla="*/ 530450 w 808720"/>
                  <a:gd name="connsiteY4093" fmla="*/ 10458 h 1047182"/>
                  <a:gd name="connsiteX4094" fmla="*/ 520024 w 808720"/>
                  <a:gd name="connsiteY4094" fmla="*/ 10335 h 1047182"/>
                  <a:gd name="connsiteX4095" fmla="*/ 520135 w 808720"/>
                  <a:gd name="connsiteY4095" fmla="*/ 10377 h 1047182"/>
                  <a:gd name="connsiteX4096" fmla="*/ 519739 w 808720"/>
                  <a:gd name="connsiteY4096" fmla="*/ 10763 h 1047182"/>
                  <a:gd name="connsiteX4097" fmla="*/ 519529 w 808720"/>
                  <a:gd name="connsiteY4097" fmla="*/ 10799 h 1047182"/>
                  <a:gd name="connsiteX4098" fmla="*/ 518528 w 808720"/>
                  <a:gd name="connsiteY4098" fmla="*/ 10333 h 1047182"/>
                  <a:gd name="connsiteX4099" fmla="*/ 517887 w 808720"/>
                  <a:gd name="connsiteY4099" fmla="*/ 10782 h 1047182"/>
                  <a:gd name="connsiteX4100" fmla="*/ 515703 w 808720"/>
                  <a:gd name="connsiteY4100" fmla="*/ 11256 h 1047182"/>
                  <a:gd name="connsiteX4101" fmla="*/ 519991 w 808720"/>
                  <a:gd name="connsiteY4101" fmla="*/ 10324 h 1047182"/>
                  <a:gd name="connsiteX4102" fmla="*/ 518986 w 808720"/>
                  <a:gd name="connsiteY4102" fmla="*/ 10894 h 1047182"/>
                  <a:gd name="connsiteX4103" fmla="*/ 518055 w 808720"/>
                  <a:gd name="connsiteY4103" fmla="*/ 11057 h 1047182"/>
                  <a:gd name="connsiteX4104" fmla="*/ 517305 w 808720"/>
                  <a:gd name="connsiteY4104" fmla="*/ 11189 h 1047182"/>
                  <a:gd name="connsiteX4105" fmla="*/ 517887 w 808720"/>
                  <a:gd name="connsiteY4105" fmla="*/ 10782 h 1047182"/>
                  <a:gd name="connsiteX4106" fmla="*/ 519623 w 808720"/>
                  <a:gd name="connsiteY4106" fmla="*/ 10404 h 1047182"/>
                  <a:gd name="connsiteX4107" fmla="*/ 519992 w 808720"/>
                  <a:gd name="connsiteY4107" fmla="*/ 10324 h 1047182"/>
                  <a:gd name="connsiteX4108" fmla="*/ 519993 w 808720"/>
                  <a:gd name="connsiteY4108" fmla="*/ 10324 h 1047182"/>
                  <a:gd name="connsiteX4109" fmla="*/ 519991 w 808720"/>
                  <a:gd name="connsiteY4109" fmla="*/ 10324 h 1047182"/>
                  <a:gd name="connsiteX4110" fmla="*/ 457847 w 808720"/>
                  <a:gd name="connsiteY4110" fmla="*/ 10315 h 1047182"/>
                  <a:gd name="connsiteX4111" fmla="*/ 457863 w 808720"/>
                  <a:gd name="connsiteY4111" fmla="*/ 10316 h 1047182"/>
                  <a:gd name="connsiteX4112" fmla="*/ 456421 w 808720"/>
                  <a:gd name="connsiteY4112" fmla="*/ 10604 h 1047182"/>
                  <a:gd name="connsiteX4113" fmla="*/ 456420 w 808720"/>
                  <a:gd name="connsiteY4113" fmla="*/ 10604 h 1047182"/>
                  <a:gd name="connsiteX4114" fmla="*/ 454795 w 808720"/>
                  <a:gd name="connsiteY4114" fmla="*/ 10929 h 1047182"/>
                  <a:gd name="connsiteX4115" fmla="*/ 453164 w 808720"/>
                  <a:gd name="connsiteY4115" fmla="*/ 10945 h 1047182"/>
                  <a:gd name="connsiteX4116" fmla="*/ 454021 w 808720"/>
                  <a:gd name="connsiteY4116" fmla="*/ 10670 h 1047182"/>
                  <a:gd name="connsiteX4117" fmla="*/ 442549 w 808720"/>
                  <a:gd name="connsiteY4117" fmla="*/ 10313 h 1047182"/>
                  <a:gd name="connsiteX4118" fmla="*/ 441847 w 808720"/>
                  <a:gd name="connsiteY4118" fmla="*/ 10378 h 1047182"/>
                  <a:gd name="connsiteX4119" fmla="*/ 441891 w 808720"/>
                  <a:gd name="connsiteY4119" fmla="*/ 10363 h 1047182"/>
                  <a:gd name="connsiteX4120" fmla="*/ 520049 w 808720"/>
                  <a:gd name="connsiteY4120" fmla="*/ 10312 h 1047182"/>
                  <a:gd name="connsiteX4121" fmla="*/ 520024 w 808720"/>
                  <a:gd name="connsiteY4121" fmla="*/ 10335 h 1047182"/>
                  <a:gd name="connsiteX4122" fmla="*/ 519993 w 808720"/>
                  <a:gd name="connsiteY4122" fmla="*/ 10324 h 1047182"/>
                  <a:gd name="connsiteX4123" fmla="*/ 484036 w 808720"/>
                  <a:gd name="connsiteY4123" fmla="*/ 10309 h 1047182"/>
                  <a:gd name="connsiteX4124" fmla="*/ 485175 w 808720"/>
                  <a:gd name="connsiteY4124" fmla="*/ 10417 h 1047182"/>
                  <a:gd name="connsiteX4125" fmla="*/ 484539 w 808720"/>
                  <a:gd name="connsiteY4125" fmla="*/ 10567 h 1047182"/>
                  <a:gd name="connsiteX4126" fmla="*/ 483571 w 808720"/>
                  <a:gd name="connsiteY4126" fmla="*/ 10476 h 1047182"/>
                  <a:gd name="connsiteX4127" fmla="*/ 522511 w 808720"/>
                  <a:gd name="connsiteY4127" fmla="*/ 10306 h 1047182"/>
                  <a:gd name="connsiteX4128" fmla="*/ 521812 w 808720"/>
                  <a:gd name="connsiteY4128" fmla="*/ 11005 h 1047182"/>
                  <a:gd name="connsiteX4129" fmla="*/ 520955 w 808720"/>
                  <a:gd name="connsiteY4129" fmla="*/ 10684 h 1047182"/>
                  <a:gd name="connsiteX4130" fmla="*/ 521171 w 808720"/>
                  <a:gd name="connsiteY4130" fmla="*/ 10542 h 1047182"/>
                  <a:gd name="connsiteX4131" fmla="*/ 442079 w 808720"/>
                  <a:gd name="connsiteY4131" fmla="*/ 10300 h 1047182"/>
                  <a:gd name="connsiteX4132" fmla="*/ 441891 w 808720"/>
                  <a:gd name="connsiteY4132" fmla="*/ 10363 h 1047182"/>
                  <a:gd name="connsiteX4133" fmla="*/ 434302 w 808720"/>
                  <a:gd name="connsiteY4133" fmla="*/ 10945 h 1047182"/>
                  <a:gd name="connsiteX4134" fmla="*/ 435370 w 808720"/>
                  <a:gd name="connsiteY4134" fmla="*/ 10738 h 1047182"/>
                  <a:gd name="connsiteX4135" fmla="*/ 437624 w 808720"/>
                  <a:gd name="connsiteY4135" fmla="*/ 10299 h 1047182"/>
                  <a:gd name="connsiteX4136" fmla="*/ 435370 w 808720"/>
                  <a:gd name="connsiteY4136" fmla="*/ 10738 h 1047182"/>
                  <a:gd name="connsiteX4137" fmla="*/ 433456 w 808720"/>
                  <a:gd name="connsiteY4137" fmla="*/ 10862 h 1047182"/>
                  <a:gd name="connsiteX4138" fmla="*/ 434422 w 808720"/>
                  <a:gd name="connsiteY4138" fmla="*/ 10621 h 1047182"/>
                  <a:gd name="connsiteX4139" fmla="*/ 481404 w 808720"/>
                  <a:gd name="connsiteY4139" fmla="*/ 10270 h 1047182"/>
                  <a:gd name="connsiteX4140" fmla="*/ 483571 w 808720"/>
                  <a:gd name="connsiteY4140" fmla="*/ 10476 h 1047182"/>
                  <a:gd name="connsiteX4141" fmla="*/ 483101 w 808720"/>
                  <a:gd name="connsiteY4141" fmla="*/ 10645 h 1047182"/>
                  <a:gd name="connsiteX4142" fmla="*/ 478504 w 808720"/>
                  <a:gd name="connsiteY4142" fmla="*/ 10691 h 1047182"/>
                  <a:gd name="connsiteX4143" fmla="*/ 481124 w 808720"/>
                  <a:gd name="connsiteY4143" fmla="*/ 10298 h 1047182"/>
                  <a:gd name="connsiteX4144" fmla="*/ 443188 w 808720"/>
                  <a:gd name="connsiteY4144" fmla="*/ 10264 h 1047182"/>
                  <a:gd name="connsiteX4145" fmla="*/ 441710 w 808720"/>
                  <a:gd name="connsiteY4145" fmla="*/ 10501 h 1047182"/>
                  <a:gd name="connsiteX4146" fmla="*/ 441701 w 808720"/>
                  <a:gd name="connsiteY4146" fmla="*/ 10501 h 1047182"/>
                  <a:gd name="connsiteX4147" fmla="*/ 443145 w 808720"/>
                  <a:gd name="connsiteY4147" fmla="*/ 10267 h 1047182"/>
                  <a:gd name="connsiteX4148" fmla="*/ 458184 w 808720"/>
                  <a:gd name="connsiteY4148" fmla="*/ 10251 h 1047182"/>
                  <a:gd name="connsiteX4149" fmla="*/ 458072 w 808720"/>
                  <a:gd name="connsiteY4149" fmla="*/ 10273 h 1047182"/>
                  <a:gd name="connsiteX4150" fmla="*/ 457882 w 808720"/>
                  <a:gd name="connsiteY4150" fmla="*/ 10311 h 1047182"/>
                  <a:gd name="connsiteX4151" fmla="*/ 457847 w 808720"/>
                  <a:gd name="connsiteY4151" fmla="*/ 10315 h 1047182"/>
                  <a:gd name="connsiteX4152" fmla="*/ 457672 w 808720"/>
                  <a:gd name="connsiteY4152" fmla="*/ 10308 h 1047182"/>
                  <a:gd name="connsiteX4153" fmla="*/ 457404 w 808720"/>
                  <a:gd name="connsiteY4153" fmla="*/ 10297 h 1047182"/>
                  <a:gd name="connsiteX4154" fmla="*/ 443287 w 808720"/>
                  <a:gd name="connsiteY4154" fmla="*/ 10244 h 1047182"/>
                  <a:gd name="connsiteX4155" fmla="*/ 443145 w 808720"/>
                  <a:gd name="connsiteY4155" fmla="*/ 10267 h 1047182"/>
                  <a:gd name="connsiteX4156" fmla="*/ 442549 w 808720"/>
                  <a:gd name="connsiteY4156" fmla="*/ 10313 h 1047182"/>
                  <a:gd name="connsiteX4157" fmla="*/ 506034 w 808720"/>
                  <a:gd name="connsiteY4157" fmla="*/ 10239 h 1047182"/>
                  <a:gd name="connsiteX4158" fmla="*/ 505543 w 808720"/>
                  <a:gd name="connsiteY4158" fmla="*/ 10469 h 1047182"/>
                  <a:gd name="connsiteX4159" fmla="*/ 504668 w 808720"/>
                  <a:gd name="connsiteY4159" fmla="*/ 10604 h 1047182"/>
                  <a:gd name="connsiteX4160" fmla="*/ 505514 w 808720"/>
                  <a:gd name="connsiteY4160" fmla="*/ 10483 h 1047182"/>
                  <a:gd name="connsiteX4161" fmla="*/ 504934 w 808720"/>
                  <a:gd name="connsiteY4161" fmla="*/ 10755 h 1047182"/>
                  <a:gd name="connsiteX4162" fmla="*/ 503671 w 808720"/>
                  <a:gd name="connsiteY4162" fmla="*/ 10907 h 1047182"/>
                  <a:gd name="connsiteX4163" fmla="*/ 502843 w 808720"/>
                  <a:gd name="connsiteY4163" fmla="*/ 11006 h 1047182"/>
                  <a:gd name="connsiteX4164" fmla="*/ 504188 w 808720"/>
                  <a:gd name="connsiteY4164" fmla="*/ 10591 h 1047182"/>
                  <a:gd name="connsiteX4165" fmla="*/ 504200 w 808720"/>
                  <a:gd name="connsiteY4165" fmla="*/ 10589 h 1047182"/>
                  <a:gd name="connsiteX4166" fmla="*/ 517827 w 808720"/>
                  <a:gd name="connsiteY4166" fmla="*/ 10238 h 1047182"/>
                  <a:gd name="connsiteX4167" fmla="*/ 515037 w 808720"/>
                  <a:gd name="connsiteY4167" fmla="*/ 11401 h 1047182"/>
                  <a:gd name="connsiteX4168" fmla="*/ 513273 w 808720"/>
                  <a:gd name="connsiteY4168" fmla="*/ 11785 h 1047182"/>
                  <a:gd name="connsiteX4169" fmla="*/ 515321 w 808720"/>
                  <a:gd name="connsiteY4169" fmla="*/ 10761 h 1047182"/>
                  <a:gd name="connsiteX4170" fmla="*/ 520386 w 808720"/>
                  <a:gd name="connsiteY4170" fmla="*/ 10238 h 1047182"/>
                  <a:gd name="connsiteX4171" fmla="*/ 520217 w 808720"/>
                  <a:gd name="connsiteY4171" fmla="*/ 10408 h 1047182"/>
                  <a:gd name="connsiteX4172" fmla="*/ 520135 w 808720"/>
                  <a:gd name="connsiteY4172" fmla="*/ 10377 h 1047182"/>
                  <a:gd name="connsiteX4173" fmla="*/ 520246 w 808720"/>
                  <a:gd name="connsiteY4173" fmla="*/ 10269 h 1047182"/>
                  <a:gd name="connsiteX4174" fmla="*/ 422988 w 808720"/>
                  <a:gd name="connsiteY4174" fmla="*/ 10237 h 1047182"/>
                  <a:gd name="connsiteX4175" fmla="*/ 420776 w 808720"/>
                  <a:gd name="connsiteY4175" fmla="*/ 10616 h 1047182"/>
                  <a:gd name="connsiteX4176" fmla="*/ 419899 w 808720"/>
                  <a:gd name="connsiteY4176" fmla="*/ 10649 h 1047182"/>
                  <a:gd name="connsiteX4177" fmla="*/ 455719 w 808720"/>
                  <a:gd name="connsiteY4177" fmla="*/ 10231 h 1047182"/>
                  <a:gd name="connsiteX4178" fmla="*/ 457404 w 808720"/>
                  <a:gd name="connsiteY4178" fmla="*/ 10297 h 1047182"/>
                  <a:gd name="connsiteX4179" fmla="*/ 454849 w 808720"/>
                  <a:gd name="connsiteY4179" fmla="*/ 10448 h 1047182"/>
                  <a:gd name="connsiteX4180" fmla="*/ 498495 w 808720"/>
                  <a:gd name="connsiteY4180" fmla="*/ 10220 h 1047182"/>
                  <a:gd name="connsiteX4181" fmla="*/ 498120 w 808720"/>
                  <a:gd name="connsiteY4181" fmla="*/ 10391 h 1047182"/>
                  <a:gd name="connsiteX4182" fmla="*/ 497650 w 808720"/>
                  <a:gd name="connsiteY4182" fmla="*/ 10604 h 1047182"/>
                  <a:gd name="connsiteX4183" fmla="*/ 497555 w 808720"/>
                  <a:gd name="connsiteY4183" fmla="*/ 10619 h 1047182"/>
                  <a:gd name="connsiteX4184" fmla="*/ 496185 w 808720"/>
                  <a:gd name="connsiteY4184" fmla="*/ 10659 h 1047182"/>
                  <a:gd name="connsiteX4185" fmla="*/ 497674 w 808720"/>
                  <a:gd name="connsiteY4185" fmla="*/ 10376 h 1047182"/>
                  <a:gd name="connsiteX4186" fmla="*/ 530169 w 808720"/>
                  <a:gd name="connsiteY4186" fmla="*/ 10217 h 1047182"/>
                  <a:gd name="connsiteX4187" fmla="*/ 530307 w 808720"/>
                  <a:gd name="connsiteY4187" fmla="*/ 10336 h 1047182"/>
                  <a:gd name="connsiteX4188" fmla="*/ 530125 w 808720"/>
                  <a:gd name="connsiteY4188" fmla="*/ 10243 h 1047182"/>
                  <a:gd name="connsiteX4189" fmla="*/ 462248 w 808720"/>
                  <a:gd name="connsiteY4189" fmla="*/ 10215 h 1047182"/>
                  <a:gd name="connsiteX4190" fmla="*/ 460448 w 808720"/>
                  <a:gd name="connsiteY4190" fmla="*/ 10417 h 1047182"/>
                  <a:gd name="connsiteX4191" fmla="*/ 459677 w 808720"/>
                  <a:gd name="connsiteY4191" fmla="*/ 10387 h 1047182"/>
                  <a:gd name="connsiteX4192" fmla="*/ 443575 w 808720"/>
                  <a:gd name="connsiteY4192" fmla="*/ 10202 h 1047182"/>
                  <a:gd name="connsiteX4193" fmla="*/ 443345 w 808720"/>
                  <a:gd name="connsiteY4193" fmla="*/ 10239 h 1047182"/>
                  <a:gd name="connsiteX4194" fmla="*/ 443287 w 808720"/>
                  <a:gd name="connsiteY4194" fmla="*/ 10244 h 1047182"/>
                  <a:gd name="connsiteX4195" fmla="*/ 443530 w 808720"/>
                  <a:gd name="connsiteY4195" fmla="*/ 10205 h 1047182"/>
                  <a:gd name="connsiteX4196" fmla="*/ 507322 w 808720"/>
                  <a:gd name="connsiteY4196" fmla="*/ 10196 h 1047182"/>
                  <a:gd name="connsiteX4197" fmla="*/ 507399 w 808720"/>
                  <a:gd name="connsiteY4197" fmla="*/ 10214 h 1047182"/>
                  <a:gd name="connsiteX4198" fmla="*/ 505514 w 808720"/>
                  <a:gd name="connsiteY4198" fmla="*/ 10483 h 1047182"/>
                  <a:gd name="connsiteX4199" fmla="*/ 505543 w 808720"/>
                  <a:gd name="connsiteY4199" fmla="*/ 10469 h 1047182"/>
                  <a:gd name="connsiteX4200" fmla="*/ 532438 w 808720"/>
                  <a:gd name="connsiteY4200" fmla="*/ 10192 h 1047182"/>
                  <a:gd name="connsiteX4201" fmla="*/ 532874 w 808720"/>
                  <a:gd name="connsiteY4201" fmla="*/ 10292 h 1047182"/>
                  <a:gd name="connsiteX4202" fmla="*/ 534052 w 808720"/>
                  <a:gd name="connsiteY4202" fmla="*/ 10872 h 1047182"/>
                  <a:gd name="connsiteX4203" fmla="*/ 533829 w 808720"/>
                  <a:gd name="connsiteY4203" fmla="*/ 11140 h 1047182"/>
                  <a:gd name="connsiteX4204" fmla="*/ 455886 w 808720"/>
                  <a:gd name="connsiteY4204" fmla="*/ 10189 h 1047182"/>
                  <a:gd name="connsiteX4205" fmla="*/ 455719 w 808720"/>
                  <a:gd name="connsiteY4205" fmla="*/ 10231 h 1047182"/>
                  <a:gd name="connsiteX4206" fmla="*/ 455309 w 808720"/>
                  <a:gd name="connsiteY4206" fmla="*/ 10215 h 1047182"/>
                  <a:gd name="connsiteX4207" fmla="*/ 424705 w 808720"/>
                  <a:gd name="connsiteY4207" fmla="*/ 10183 h 1047182"/>
                  <a:gd name="connsiteX4208" fmla="*/ 422550 w 808720"/>
                  <a:gd name="connsiteY4208" fmla="*/ 10551 h 1047182"/>
                  <a:gd name="connsiteX4209" fmla="*/ 420910 w 808720"/>
                  <a:gd name="connsiteY4209" fmla="*/ 10611 h 1047182"/>
                  <a:gd name="connsiteX4210" fmla="*/ 421198 w 808720"/>
                  <a:gd name="connsiteY4210" fmla="*/ 10168 h 1047182"/>
                  <a:gd name="connsiteX4211" fmla="*/ 420718 w 808720"/>
                  <a:gd name="connsiteY4211" fmla="*/ 10256 h 1047182"/>
                  <a:gd name="connsiteX4212" fmla="*/ 419719 w 808720"/>
                  <a:gd name="connsiteY4212" fmla="*/ 10365 h 1047182"/>
                  <a:gd name="connsiteX4213" fmla="*/ 529967 w 808720"/>
                  <a:gd name="connsiteY4213" fmla="*/ 10163 h 1047182"/>
                  <a:gd name="connsiteX4214" fmla="*/ 530125 w 808720"/>
                  <a:gd name="connsiteY4214" fmla="*/ 10243 h 1047182"/>
                  <a:gd name="connsiteX4215" fmla="*/ 529954 w 808720"/>
                  <a:gd name="connsiteY4215" fmla="*/ 10346 h 1047182"/>
                  <a:gd name="connsiteX4216" fmla="*/ 529805 w 808720"/>
                  <a:gd name="connsiteY4216" fmla="*/ 10251 h 1047182"/>
                  <a:gd name="connsiteX4217" fmla="*/ 500417 w 808720"/>
                  <a:gd name="connsiteY4217" fmla="*/ 10158 h 1047182"/>
                  <a:gd name="connsiteX4218" fmla="*/ 499787 w 808720"/>
                  <a:gd name="connsiteY4218" fmla="*/ 10445 h 1047182"/>
                  <a:gd name="connsiteX4219" fmla="*/ 499707 w 808720"/>
                  <a:gd name="connsiteY4219" fmla="*/ 10481 h 1047182"/>
                  <a:gd name="connsiteX4220" fmla="*/ 497204 w 808720"/>
                  <a:gd name="connsiteY4220" fmla="*/ 10807 h 1047182"/>
                  <a:gd name="connsiteX4221" fmla="*/ 497405 w 808720"/>
                  <a:gd name="connsiteY4221" fmla="*/ 10715 h 1047182"/>
                  <a:gd name="connsiteX4222" fmla="*/ 497502 w 808720"/>
                  <a:gd name="connsiteY4222" fmla="*/ 10671 h 1047182"/>
                  <a:gd name="connsiteX4223" fmla="*/ 498089 w 808720"/>
                  <a:gd name="connsiteY4223" fmla="*/ 10604 h 1047182"/>
                  <a:gd name="connsiteX4224" fmla="*/ 497620 w 808720"/>
                  <a:gd name="connsiteY4224" fmla="*/ 10617 h 1047182"/>
                  <a:gd name="connsiteX4225" fmla="*/ 497650 w 808720"/>
                  <a:gd name="connsiteY4225" fmla="*/ 10604 h 1047182"/>
                  <a:gd name="connsiteX4226" fmla="*/ 498831 w 808720"/>
                  <a:gd name="connsiteY4226" fmla="*/ 10414 h 1047182"/>
                  <a:gd name="connsiteX4227" fmla="*/ 433327 w 808720"/>
                  <a:gd name="connsiteY4227" fmla="*/ 10153 h 1047182"/>
                  <a:gd name="connsiteX4228" fmla="*/ 426638 w 808720"/>
                  <a:gd name="connsiteY4228" fmla="*/ 10967 h 1047182"/>
                  <a:gd name="connsiteX4229" fmla="*/ 427908 w 808720"/>
                  <a:gd name="connsiteY4229" fmla="*/ 10604 h 1047182"/>
                  <a:gd name="connsiteX4230" fmla="*/ 424535 w 808720"/>
                  <a:gd name="connsiteY4230" fmla="*/ 10891 h 1047182"/>
                  <a:gd name="connsiteX4231" fmla="*/ 424619 w 808720"/>
                  <a:gd name="connsiteY4231" fmla="*/ 10878 h 1047182"/>
                  <a:gd name="connsiteX4232" fmla="*/ 429052 w 808720"/>
                  <a:gd name="connsiteY4232" fmla="*/ 10311 h 1047182"/>
                  <a:gd name="connsiteX4233" fmla="*/ 450406 w 808720"/>
                  <a:gd name="connsiteY4233" fmla="*/ 10151 h 1047182"/>
                  <a:gd name="connsiteX4234" fmla="*/ 450249 w 808720"/>
                  <a:gd name="connsiteY4234" fmla="*/ 10197 h 1047182"/>
                  <a:gd name="connsiteX4235" fmla="*/ 443532 w 808720"/>
                  <a:gd name="connsiteY4235" fmla="*/ 10703 h 1047182"/>
                  <a:gd name="connsiteX4236" fmla="*/ 440297 w 808720"/>
                  <a:gd name="connsiteY4236" fmla="*/ 10946 h 1047182"/>
                  <a:gd name="connsiteX4237" fmla="*/ 440698 w 808720"/>
                  <a:gd name="connsiteY4237" fmla="*/ 10768 h 1047182"/>
                  <a:gd name="connsiteX4238" fmla="*/ 441285 w 808720"/>
                  <a:gd name="connsiteY4238" fmla="*/ 10569 h 1047182"/>
                  <a:gd name="connsiteX4239" fmla="*/ 441710 w 808720"/>
                  <a:gd name="connsiteY4239" fmla="*/ 10501 h 1047182"/>
                  <a:gd name="connsiteX4240" fmla="*/ 445770 w 808720"/>
                  <a:gd name="connsiteY4240" fmla="*/ 10338 h 1047182"/>
                  <a:gd name="connsiteX4241" fmla="*/ 421703 w 808720"/>
                  <a:gd name="connsiteY4241" fmla="*/ 10148 h 1047182"/>
                  <a:gd name="connsiteX4242" fmla="*/ 418379 w 808720"/>
                  <a:gd name="connsiteY4242" fmla="*/ 10705 h 1047182"/>
                  <a:gd name="connsiteX4243" fmla="*/ 418237 w 808720"/>
                  <a:gd name="connsiteY4243" fmla="*/ 10710 h 1047182"/>
                  <a:gd name="connsiteX4244" fmla="*/ 420718 w 808720"/>
                  <a:gd name="connsiteY4244" fmla="*/ 10256 h 1047182"/>
                  <a:gd name="connsiteX4245" fmla="*/ 534663 w 808720"/>
                  <a:gd name="connsiteY4245" fmla="*/ 10138 h 1047182"/>
                  <a:gd name="connsiteX4246" fmla="*/ 534970 w 808720"/>
                  <a:gd name="connsiteY4246" fmla="*/ 10249 h 1047182"/>
                  <a:gd name="connsiteX4247" fmla="*/ 535351 w 808720"/>
                  <a:gd name="connsiteY4247" fmla="*/ 11105 h 1047182"/>
                  <a:gd name="connsiteX4248" fmla="*/ 534316 w 808720"/>
                  <a:gd name="connsiteY4248" fmla="*/ 10555 h 1047182"/>
                  <a:gd name="connsiteX4249" fmla="*/ 436216 w 808720"/>
                  <a:gd name="connsiteY4249" fmla="*/ 10137 h 1047182"/>
                  <a:gd name="connsiteX4250" fmla="*/ 432717 w 808720"/>
                  <a:gd name="connsiteY4250" fmla="*/ 10649 h 1047182"/>
                  <a:gd name="connsiteX4251" fmla="*/ 433358 w 808720"/>
                  <a:gd name="connsiteY4251" fmla="*/ 10477 h 1047182"/>
                  <a:gd name="connsiteX4252" fmla="*/ 482214 w 808720"/>
                  <a:gd name="connsiteY4252" fmla="*/ 10134 h 1047182"/>
                  <a:gd name="connsiteX4253" fmla="*/ 482503 w 808720"/>
                  <a:gd name="connsiteY4253" fmla="*/ 10162 h 1047182"/>
                  <a:gd name="connsiteX4254" fmla="*/ 481404 w 808720"/>
                  <a:gd name="connsiteY4254" fmla="*/ 10270 h 1047182"/>
                  <a:gd name="connsiteX4255" fmla="*/ 481345 w 808720"/>
                  <a:gd name="connsiteY4255" fmla="*/ 10264 h 1047182"/>
                  <a:gd name="connsiteX4256" fmla="*/ 476754 w 808720"/>
                  <a:gd name="connsiteY4256" fmla="*/ 10132 h 1047182"/>
                  <a:gd name="connsiteX4257" fmla="*/ 474758 w 808720"/>
                  <a:gd name="connsiteY4257" fmla="*/ 10552 h 1047182"/>
                  <a:gd name="connsiteX4258" fmla="*/ 473050 w 808720"/>
                  <a:gd name="connsiteY4258" fmla="*/ 10745 h 1047182"/>
                  <a:gd name="connsiteX4259" fmla="*/ 472348 w 808720"/>
                  <a:gd name="connsiteY4259" fmla="*/ 10752 h 1047182"/>
                  <a:gd name="connsiteX4260" fmla="*/ 473287 w 808720"/>
                  <a:gd name="connsiteY4260" fmla="*/ 10485 h 1047182"/>
                  <a:gd name="connsiteX4261" fmla="*/ 479848 w 808720"/>
                  <a:gd name="connsiteY4261" fmla="*/ 10123 h 1047182"/>
                  <a:gd name="connsiteX4262" fmla="*/ 481345 w 808720"/>
                  <a:gd name="connsiteY4262" fmla="*/ 10264 h 1047182"/>
                  <a:gd name="connsiteX4263" fmla="*/ 481124 w 808720"/>
                  <a:gd name="connsiteY4263" fmla="*/ 10298 h 1047182"/>
                  <a:gd name="connsiteX4264" fmla="*/ 477651 w 808720"/>
                  <a:gd name="connsiteY4264" fmla="*/ 10640 h 1047182"/>
                  <a:gd name="connsiteX4265" fmla="*/ 460635 w 808720"/>
                  <a:gd name="connsiteY4265" fmla="*/ 10106 h 1047182"/>
                  <a:gd name="connsiteX4266" fmla="*/ 458614 w 808720"/>
                  <a:gd name="connsiteY4266" fmla="*/ 10345 h 1047182"/>
                  <a:gd name="connsiteX4267" fmla="*/ 457863 w 808720"/>
                  <a:gd name="connsiteY4267" fmla="*/ 10316 h 1047182"/>
                  <a:gd name="connsiteX4268" fmla="*/ 457882 w 808720"/>
                  <a:gd name="connsiteY4268" fmla="*/ 10311 h 1047182"/>
                  <a:gd name="connsiteX4269" fmla="*/ 459140 w 808720"/>
                  <a:gd name="connsiteY4269" fmla="*/ 10195 h 1047182"/>
                  <a:gd name="connsiteX4270" fmla="*/ 498540 w 808720"/>
                  <a:gd name="connsiteY4270" fmla="*/ 10089 h 1047182"/>
                  <a:gd name="connsiteX4271" fmla="*/ 497179 w 808720"/>
                  <a:gd name="connsiteY4271" fmla="*/ 10360 h 1047182"/>
                  <a:gd name="connsiteX4272" fmla="*/ 495591 w 808720"/>
                  <a:gd name="connsiteY4272" fmla="*/ 10676 h 1047182"/>
                  <a:gd name="connsiteX4273" fmla="*/ 494325 w 808720"/>
                  <a:gd name="connsiteY4273" fmla="*/ 10712 h 1047182"/>
                  <a:gd name="connsiteX4274" fmla="*/ 496684 w 808720"/>
                  <a:gd name="connsiteY4274" fmla="*/ 10344 h 1047182"/>
                  <a:gd name="connsiteX4275" fmla="*/ 498088 w 808720"/>
                  <a:gd name="connsiteY4275" fmla="*/ 10124 h 1047182"/>
                  <a:gd name="connsiteX4276" fmla="*/ 452037 w 808720"/>
                  <a:gd name="connsiteY4276" fmla="*/ 10086 h 1047182"/>
                  <a:gd name="connsiteX4277" fmla="*/ 455309 w 808720"/>
                  <a:gd name="connsiteY4277" fmla="*/ 10215 h 1047182"/>
                  <a:gd name="connsiteX4278" fmla="*/ 449258 w 808720"/>
                  <a:gd name="connsiteY4278" fmla="*/ 10484 h 1047182"/>
                  <a:gd name="connsiteX4279" fmla="*/ 450249 w 808720"/>
                  <a:gd name="connsiteY4279" fmla="*/ 10197 h 1047182"/>
                  <a:gd name="connsiteX4280" fmla="*/ 451362 w 808720"/>
                  <a:gd name="connsiteY4280" fmla="*/ 10113 h 1047182"/>
                  <a:gd name="connsiteX4281" fmla="*/ 534890 w 808720"/>
                  <a:gd name="connsiteY4281" fmla="*/ 10068 h 1047182"/>
                  <a:gd name="connsiteX4282" fmla="*/ 537328 w 808720"/>
                  <a:gd name="connsiteY4282" fmla="*/ 10337 h 1047182"/>
                  <a:gd name="connsiteX4283" fmla="*/ 537334 w 808720"/>
                  <a:gd name="connsiteY4283" fmla="*/ 10350 h 1047182"/>
                  <a:gd name="connsiteX4284" fmla="*/ 536688 w 808720"/>
                  <a:gd name="connsiteY4284" fmla="*/ 10867 h 1047182"/>
                  <a:gd name="connsiteX4285" fmla="*/ 534970 w 808720"/>
                  <a:gd name="connsiteY4285" fmla="*/ 10249 h 1047182"/>
                  <a:gd name="connsiteX4286" fmla="*/ 526674 w 808720"/>
                  <a:gd name="connsiteY4286" fmla="*/ 10064 h 1047182"/>
                  <a:gd name="connsiteX4287" fmla="*/ 527291 w 808720"/>
                  <a:gd name="connsiteY4287" fmla="*/ 10258 h 1047182"/>
                  <a:gd name="connsiteX4288" fmla="*/ 524406 w 808720"/>
                  <a:gd name="connsiteY4288" fmla="*/ 11700 h 1047182"/>
                  <a:gd name="connsiteX4289" fmla="*/ 526499 w 808720"/>
                  <a:gd name="connsiteY4289" fmla="*/ 10130 h 1047182"/>
                  <a:gd name="connsiteX4290" fmla="*/ 479147 w 808720"/>
                  <a:gd name="connsiteY4290" fmla="*/ 10056 h 1047182"/>
                  <a:gd name="connsiteX4291" fmla="*/ 479336 w 808720"/>
                  <a:gd name="connsiteY4291" fmla="*/ 10074 h 1047182"/>
                  <a:gd name="connsiteX4292" fmla="*/ 475454 w 808720"/>
                  <a:gd name="connsiteY4292" fmla="*/ 10721 h 1047182"/>
                  <a:gd name="connsiteX4293" fmla="*/ 473881 w 808720"/>
                  <a:gd name="connsiteY4293" fmla="*/ 10737 h 1047182"/>
                  <a:gd name="connsiteX4294" fmla="*/ 474758 w 808720"/>
                  <a:gd name="connsiteY4294" fmla="*/ 10552 h 1047182"/>
                  <a:gd name="connsiteX4295" fmla="*/ 520466 w 808720"/>
                  <a:gd name="connsiteY4295" fmla="*/ 10054 h 1047182"/>
                  <a:gd name="connsiteX4296" fmla="*/ 520246 w 808720"/>
                  <a:gd name="connsiteY4296" fmla="*/ 10269 h 1047182"/>
                  <a:gd name="connsiteX4297" fmla="*/ 520049 w 808720"/>
                  <a:gd name="connsiteY4297" fmla="*/ 10312 h 1047182"/>
                  <a:gd name="connsiteX4298" fmla="*/ 520103 w 808720"/>
                  <a:gd name="connsiteY4298" fmla="*/ 10261 h 1047182"/>
                  <a:gd name="connsiteX4299" fmla="*/ 488398 w 808720"/>
                  <a:gd name="connsiteY4299" fmla="*/ 10043 h 1047182"/>
                  <a:gd name="connsiteX4300" fmla="*/ 488309 w 808720"/>
                  <a:gd name="connsiteY4300" fmla="*/ 10070 h 1047182"/>
                  <a:gd name="connsiteX4301" fmla="*/ 487329 w 808720"/>
                  <a:gd name="connsiteY4301" fmla="*/ 10372 h 1047182"/>
                  <a:gd name="connsiteX4302" fmla="*/ 486960 w 808720"/>
                  <a:gd name="connsiteY4302" fmla="*/ 10460 h 1047182"/>
                  <a:gd name="connsiteX4303" fmla="*/ 486447 w 808720"/>
                  <a:gd name="connsiteY4303" fmla="*/ 10539 h 1047182"/>
                  <a:gd name="connsiteX4304" fmla="*/ 485967 w 808720"/>
                  <a:gd name="connsiteY4304" fmla="*/ 10494 h 1047182"/>
                  <a:gd name="connsiteX4305" fmla="*/ 488259 w 808720"/>
                  <a:gd name="connsiteY4305" fmla="*/ 10069 h 1047182"/>
                  <a:gd name="connsiteX4306" fmla="*/ 450801 w 808720"/>
                  <a:gd name="connsiteY4306" fmla="*/ 10037 h 1047182"/>
                  <a:gd name="connsiteX4307" fmla="*/ 451830 w 808720"/>
                  <a:gd name="connsiteY4307" fmla="*/ 10078 h 1047182"/>
                  <a:gd name="connsiteX4308" fmla="*/ 451362 w 808720"/>
                  <a:gd name="connsiteY4308" fmla="*/ 10113 h 1047182"/>
                  <a:gd name="connsiteX4309" fmla="*/ 450406 w 808720"/>
                  <a:gd name="connsiteY4309" fmla="*/ 10151 h 1047182"/>
                  <a:gd name="connsiteX4310" fmla="*/ 436540 w 808720"/>
                  <a:gd name="connsiteY4310" fmla="*/ 10035 h 1047182"/>
                  <a:gd name="connsiteX4311" fmla="*/ 433477 w 808720"/>
                  <a:gd name="connsiteY4311" fmla="*/ 10445 h 1047182"/>
                  <a:gd name="connsiteX4312" fmla="*/ 434766 w 808720"/>
                  <a:gd name="connsiteY4312" fmla="*/ 10100 h 1047182"/>
                  <a:gd name="connsiteX4313" fmla="*/ 446422 w 808720"/>
                  <a:gd name="connsiteY4313" fmla="*/ 10016 h 1047182"/>
                  <a:gd name="connsiteX4314" fmla="*/ 443188 w 808720"/>
                  <a:gd name="connsiteY4314" fmla="*/ 10264 h 1047182"/>
                  <a:gd name="connsiteX4315" fmla="*/ 443345 w 808720"/>
                  <a:gd name="connsiteY4315" fmla="*/ 10239 h 1047182"/>
                  <a:gd name="connsiteX4316" fmla="*/ 444134 w 808720"/>
                  <a:gd name="connsiteY4316" fmla="*/ 10166 h 1047182"/>
                  <a:gd name="connsiteX4317" fmla="*/ 437045 w 808720"/>
                  <a:gd name="connsiteY4317" fmla="*/ 10016 h 1047182"/>
                  <a:gd name="connsiteX4318" fmla="*/ 436683 w 808720"/>
                  <a:gd name="connsiteY4318" fmla="*/ 10069 h 1047182"/>
                  <a:gd name="connsiteX4319" fmla="*/ 433379 w 808720"/>
                  <a:gd name="connsiteY4319" fmla="*/ 10472 h 1047182"/>
                  <a:gd name="connsiteX4320" fmla="*/ 433452 w 808720"/>
                  <a:gd name="connsiteY4320" fmla="*/ 10452 h 1047182"/>
                  <a:gd name="connsiteX4321" fmla="*/ 436670 w 808720"/>
                  <a:gd name="connsiteY4321" fmla="*/ 10030 h 1047182"/>
                  <a:gd name="connsiteX4322" fmla="*/ 506527 w 808720"/>
                  <a:gd name="connsiteY4322" fmla="*/ 10008 h 1047182"/>
                  <a:gd name="connsiteX4323" fmla="*/ 506849 w 808720"/>
                  <a:gd name="connsiteY4323" fmla="*/ 10084 h 1047182"/>
                  <a:gd name="connsiteX4324" fmla="*/ 506034 w 808720"/>
                  <a:gd name="connsiteY4324" fmla="*/ 10239 h 1047182"/>
                  <a:gd name="connsiteX4325" fmla="*/ 527795 w 808720"/>
                  <a:gd name="connsiteY4325" fmla="*/ 10006 h 1047182"/>
                  <a:gd name="connsiteX4326" fmla="*/ 527581 w 808720"/>
                  <a:gd name="connsiteY4326" fmla="*/ 10349 h 1047182"/>
                  <a:gd name="connsiteX4327" fmla="*/ 527291 w 808720"/>
                  <a:gd name="connsiteY4327" fmla="*/ 10258 h 1047182"/>
                  <a:gd name="connsiteX4328" fmla="*/ 437320 w 808720"/>
                  <a:gd name="connsiteY4328" fmla="*/ 10006 h 1047182"/>
                  <a:gd name="connsiteX4329" fmla="*/ 436216 w 808720"/>
                  <a:gd name="connsiteY4329" fmla="*/ 10137 h 1047182"/>
                  <a:gd name="connsiteX4330" fmla="*/ 436683 w 808720"/>
                  <a:gd name="connsiteY4330" fmla="*/ 10069 h 1047182"/>
                  <a:gd name="connsiteX4331" fmla="*/ 437149 w 808720"/>
                  <a:gd name="connsiteY4331" fmla="*/ 10012 h 1047182"/>
                  <a:gd name="connsiteX4332" fmla="*/ 499633 w 808720"/>
                  <a:gd name="connsiteY4332" fmla="*/ 10004 h 1047182"/>
                  <a:gd name="connsiteX4333" fmla="*/ 498495 w 808720"/>
                  <a:gd name="connsiteY4333" fmla="*/ 10220 h 1047182"/>
                  <a:gd name="connsiteX4334" fmla="*/ 498833 w 808720"/>
                  <a:gd name="connsiteY4334" fmla="*/ 10066 h 1047182"/>
                  <a:gd name="connsiteX4335" fmla="*/ 498972 w 808720"/>
                  <a:gd name="connsiteY4335" fmla="*/ 10003 h 1047182"/>
                  <a:gd name="connsiteX4336" fmla="*/ 498833 w 808720"/>
                  <a:gd name="connsiteY4336" fmla="*/ 10066 h 1047182"/>
                  <a:gd name="connsiteX4337" fmla="*/ 498540 w 808720"/>
                  <a:gd name="connsiteY4337" fmla="*/ 10089 h 1047182"/>
                  <a:gd name="connsiteX4338" fmla="*/ 534284 w 808720"/>
                  <a:gd name="connsiteY4338" fmla="*/ 10002 h 1047182"/>
                  <a:gd name="connsiteX4339" fmla="*/ 534736 w 808720"/>
                  <a:gd name="connsiteY4339" fmla="*/ 10051 h 1047182"/>
                  <a:gd name="connsiteX4340" fmla="*/ 534663 w 808720"/>
                  <a:gd name="connsiteY4340" fmla="*/ 10138 h 1047182"/>
                  <a:gd name="connsiteX4341" fmla="*/ 531085 w 808720"/>
                  <a:gd name="connsiteY4341" fmla="*/ 9981 h 1047182"/>
                  <a:gd name="connsiteX4342" fmla="*/ 533808 w 808720"/>
                  <a:gd name="connsiteY4342" fmla="*/ 11164 h 1047182"/>
                  <a:gd name="connsiteX4343" fmla="*/ 533251 w 808720"/>
                  <a:gd name="connsiteY4343" fmla="*/ 11833 h 1047182"/>
                  <a:gd name="connsiteX4344" fmla="*/ 530489 w 808720"/>
                  <a:gd name="connsiteY4344" fmla="*/ 10428 h 1047182"/>
                  <a:gd name="connsiteX4345" fmla="*/ 519072 w 808720"/>
                  <a:gd name="connsiteY4345" fmla="*/ 9979 h 1047182"/>
                  <a:gd name="connsiteX4346" fmla="*/ 519323 w 808720"/>
                  <a:gd name="connsiteY4346" fmla="*/ 10073 h 1047182"/>
                  <a:gd name="connsiteX4347" fmla="*/ 518528 w 808720"/>
                  <a:gd name="connsiteY4347" fmla="*/ 10333 h 1047182"/>
                  <a:gd name="connsiteX4348" fmla="*/ 519017 w 808720"/>
                  <a:gd name="connsiteY4348" fmla="*/ 9991 h 1047182"/>
                  <a:gd name="connsiteX4349" fmla="*/ 464393 w 808720"/>
                  <a:gd name="connsiteY4349" fmla="*/ 9975 h 1047182"/>
                  <a:gd name="connsiteX4350" fmla="*/ 464179 w 808720"/>
                  <a:gd name="connsiteY4350" fmla="*/ 10087 h 1047182"/>
                  <a:gd name="connsiteX4351" fmla="*/ 462248 w 808720"/>
                  <a:gd name="connsiteY4351" fmla="*/ 10215 h 1047182"/>
                  <a:gd name="connsiteX4352" fmla="*/ 540826 w 808720"/>
                  <a:gd name="connsiteY4352" fmla="*/ 9962 h 1047182"/>
                  <a:gd name="connsiteX4353" fmla="*/ 544145 w 808720"/>
                  <a:gd name="connsiteY4353" fmla="*/ 10604 h 1047182"/>
                  <a:gd name="connsiteX4354" fmla="*/ 544162 w 808720"/>
                  <a:gd name="connsiteY4354" fmla="*/ 11242 h 1047182"/>
                  <a:gd name="connsiteX4355" fmla="*/ 543322 w 808720"/>
                  <a:gd name="connsiteY4355" fmla="*/ 13071 h 1047182"/>
                  <a:gd name="connsiteX4356" fmla="*/ 543423 w 808720"/>
                  <a:gd name="connsiteY4356" fmla="*/ 14378 h 1047182"/>
                  <a:gd name="connsiteX4357" fmla="*/ 542911 w 808720"/>
                  <a:gd name="connsiteY4357" fmla="*/ 13105 h 1047182"/>
                  <a:gd name="connsiteX4358" fmla="*/ 542126 w 808720"/>
                  <a:gd name="connsiteY4358" fmla="*/ 12823 h 1047182"/>
                  <a:gd name="connsiteX4359" fmla="*/ 542086 w 808720"/>
                  <a:gd name="connsiteY4359" fmla="*/ 12748 h 1047182"/>
                  <a:gd name="connsiteX4360" fmla="*/ 542192 w 808720"/>
                  <a:gd name="connsiteY4360" fmla="*/ 11529 h 1047182"/>
                  <a:gd name="connsiteX4361" fmla="*/ 480180 w 808720"/>
                  <a:gd name="connsiteY4361" fmla="*/ 9939 h 1047182"/>
                  <a:gd name="connsiteX4362" fmla="*/ 480497 w 808720"/>
                  <a:gd name="connsiteY4362" fmla="*/ 9970 h 1047182"/>
                  <a:gd name="connsiteX4363" fmla="*/ 479848 w 808720"/>
                  <a:gd name="connsiteY4363" fmla="*/ 10123 h 1047182"/>
                  <a:gd name="connsiteX4364" fmla="*/ 479336 w 808720"/>
                  <a:gd name="connsiteY4364" fmla="*/ 10074 h 1047182"/>
                  <a:gd name="connsiteX4365" fmla="*/ 480069 w 808720"/>
                  <a:gd name="connsiteY4365" fmla="*/ 9952 h 1047182"/>
                  <a:gd name="connsiteX4366" fmla="*/ 534832 w 808720"/>
                  <a:gd name="connsiteY4366" fmla="*/ 9936 h 1047182"/>
                  <a:gd name="connsiteX4367" fmla="*/ 534890 w 808720"/>
                  <a:gd name="connsiteY4367" fmla="*/ 10068 h 1047182"/>
                  <a:gd name="connsiteX4368" fmla="*/ 534736 w 808720"/>
                  <a:gd name="connsiteY4368" fmla="*/ 10051 h 1047182"/>
                  <a:gd name="connsiteX4369" fmla="*/ 477846 w 808720"/>
                  <a:gd name="connsiteY4369" fmla="*/ 9933 h 1047182"/>
                  <a:gd name="connsiteX4370" fmla="*/ 478295 w 808720"/>
                  <a:gd name="connsiteY4370" fmla="*/ 9976 h 1047182"/>
                  <a:gd name="connsiteX4371" fmla="*/ 476754 w 808720"/>
                  <a:gd name="connsiteY4371" fmla="*/ 10132 h 1047182"/>
                  <a:gd name="connsiteX4372" fmla="*/ 477509 w 808720"/>
                  <a:gd name="connsiteY4372" fmla="*/ 9973 h 1047182"/>
                  <a:gd name="connsiteX4373" fmla="*/ 499368 w 808720"/>
                  <a:gd name="connsiteY4373" fmla="*/ 9924 h 1047182"/>
                  <a:gd name="connsiteX4374" fmla="*/ 498972 w 808720"/>
                  <a:gd name="connsiteY4374" fmla="*/ 10003 h 1047182"/>
                  <a:gd name="connsiteX4375" fmla="*/ 499028 w 808720"/>
                  <a:gd name="connsiteY4375" fmla="*/ 9978 h 1047182"/>
                  <a:gd name="connsiteX4376" fmla="*/ 447730 w 808720"/>
                  <a:gd name="connsiteY4376" fmla="*/ 9916 h 1047182"/>
                  <a:gd name="connsiteX4377" fmla="*/ 447872 w 808720"/>
                  <a:gd name="connsiteY4377" fmla="*/ 9922 h 1047182"/>
                  <a:gd name="connsiteX4378" fmla="*/ 446422 w 808720"/>
                  <a:gd name="connsiteY4378" fmla="*/ 10016 h 1047182"/>
                  <a:gd name="connsiteX4379" fmla="*/ 466850 w 808720"/>
                  <a:gd name="connsiteY4379" fmla="*/ 9909 h 1047182"/>
                  <a:gd name="connsiteX4380" fmla="*/ 464283 w 808720"/>
                  <a:gd name="connsiteY4380" fmla="*/ 10449 h 1047182"/>
                  <a:gd name="connsiteX4381" fmla="*/ 463538 w 808720"/>
                  <a:gd name="connsiteY4381" fmla="*/ 10539 h 1047182"/>
                  <a:gd name="connsiteX4382" fmla="*/ 463330 w 808720"/>
                  <a:gd name="connsiteY4382" fmla="*/ 10531 h 1047182"/>
                  <a:gd name="connsiteX4383" fmla="*/ 464179 w 808720"/>
                  <a:gd name="connsiteY4383" fmla="*/ 10087 h 1047182"/>
                  <a:gd name="connsiteX4384" fmla="*/ 462241 w 808720"/>
                  <a:gd name="connsiteY4384" fmla="*/ 9907 h 1047182"/>
                  <a:gd name="connsiteX4385" fmla="*/ 461012 w 808720"/>
                  <a:gd name="connsiteY4385" fmla="*/ 10021 h 1047182"/>
                  <a:gd name="connsiteX4386" fmla="*/ 459140 w 808720"/>
                  <a:gd name="connsiteY4386" fmla="*/ 10195 h 1047182"/>
                  <a:gd name="connsiteX4387" fmla="*/ 458657 w 808720"/>
                  <a:gd name="connsiteY4387" fmla="*/ 10223 h 1047182"/>
                  <a:gd name="connsiteX4388" fmla="*/ 458184 w 808720"/>
                  <a:gd name="connsiteY4388" fmla="*/ 10251 h 1047182"/>
                  <a:gd name="connsiteX4389" fmla="*/ 459239 w 808720"/>
                  <a:gd name="connsiteY4389" fmla="*/ 10040 h 1047182"/>
                  <a:gd name="connsiteX4390" fmla="*/ 485177 w 808720"/>
                  <a:gd name="connsiteY4390" fmla="*/ 9898 h 1047182"/>
                  <a:gd name="connsiteX4391" fmla="*/ 484998 w 808720"/>
                  <a:gd name="connsiteY4391" fmla="*/ 9963 h 1047182"/>
                  <a:gd name="connsiteX4392" fmla="*/ 484036 w 808720"/>
                  <a:gd name="connsiteY4392" fmla="*/ 10309 h 1047182"/>
                  <a:gd name="connsiteX4393" fmla="*/ 482503 w 808720"/>
                  <a:gd name="connsiteY4393" fmla="*/ 10162 h 1047182"/>
                  <a:gd name="connsiteX4394" fmla="*/ 484644 w 808720"/>
                  <a:gd name="connsiteY4394" fmla="*/ 9951 h 1047182"/>
                  <a:gd name="connsiteX4395" fmla="*/ 435599 w 808720"/>
                  <a:gd name="connsiteY4395" fmla="*/ 9877 h 1047182"/>
                  <a:gd name="connsiteX4396" fmla="*/ 434766 w 808720"/>
                  <a:gd name="connsiteY4396" fmla="*/ 10100 h 1047182"/>
                  <a:gd name="connsiteX4397" fmla="*/ 433327 w 808720"/>
                  <a:gd name="connsiteY4397" fmla="*/ 10153 h 1047182"/>
                  <a:gd name="connsiteX4398" fmla="*/ 462637 w 808720"/>
                  <a:gd name="connsiteY4398" fmla="*/ 9870 h 1047182"/>
                  <a:gd name="connsiteX4399" fmla="*/ 462377 w 808720"/>
                  <a:gd name="connsiteY4399" fmla="*/ 9901 h 1047182"/>
                  <a:gd name="connsiteX4400" fmla="*/ 462241 w 808720"/>
                  <a:gd name="connsiteY4400" fmla="*/ 9907 h 1047182"/>
                  <a:gd name="connsiteX4401" fmla="*/ 479392 w 808720"/>
                  <a:gd name="connsiteY4401" fmla="*/ 9864 h 1047182"/>
                  <a:gd name="connsiteX4402" fmla="*/ 480157 w 808720"/>
                  <a:gd name="connsiteY4402" fmla="*/ 9937 h 1047182"/>
                  <a:gd name="connsiteX4403" fmla="*/ 480069 w 808720"/>
                  <a:gd name="connsiteY4403" fmla="*/ 9952 h 1047182"/>
                  <a:gd name="connsiteX4404" fmla="*/ 479147 w 808720"/>
                  <a:gd name="connsiteY4404" fmla="*/ 10056 h 1047182"/>
                  <a:gd name="connsiteX4405" fmla="*/ 478295 w 808720"/>
                  <a:gd name="connsiteY4405" fmla="*/ 9976 h 1047182"/>
                  <a:gd name="connsiteX4406" fmla="*/ 524912 w 808720"/>
                  <a:gd name="connsiteY4406" fmla="*/ 9857 h 1047182"/>
                  <a:gd name="connsiteX4407" fmla="*/ 524875 w 808720"/>
                  <a:gd name="connsiteY4407" fmla="*/ 9890 h 1047182"/>
                  <a:gd name="connsiteX4408" fmla="*/ 522511 w 808720"/>
                  <a:gd name="connsiteY4408" fmla="*/ 10306 h 1047182"/>
                  <a:gd name="connsiteX4409" fmla="*/ 522545 w 808720"/>
                  <a:gd name="connsiteY4409" fmla="*/ 10272 h 1047182"/>
                  <a:gd name="connsiteX4410" fmla="*/ 518744 w 808720"/>
                  <a:gd name="connsiteY4410" fmla="*/ 9857 h 1047182"/>
                  <a:gd name="connsiteX4411" fmla="*/ 519047 w 808720"/>
                  <a:gd name="connsiteY4411" fmla="*/ 9970 h 1047182"/>
                  <a:gd name="connsiteX4412" fmla="*/ 519017 w 808720"/>
                  <a:gd name="connsiteY4412" fmla="*/ 9991 h 1047182"/>
                  <a:gd name="connsiteX4413" fmla="*/ 517827 w 808720"/>
                  <a:gd name="connsiteY4413" fmla="*/ 10238 h 1047182"/>
                  <a:gd name="connsiteX4414" fmla="*/ 505838 w 808720"/>
                  <a:gd name="connsiteY4414" fmla="*/ 9846 h 1047182"/>
                  <a:gd name="connsiteX4415" fmla="*/ 506270 w 808720"/>
                  <a:gd name="connsiteY4415" fmla="*/ 9948 h 1047182"/>
                  <a:gd name="connsiteX4416" fmla="*/ 504196 w 808720"/>
                  <a:gd name="connsiteY4416" fmla="*/ 10589 h 1047182"/>
                  <a:gd name="connsiteX4417" fmla="*/ 504188 w 808720"/>
                  <a:gd name="connsiteY4417" fmla="*/ 10591 h 1047182"/>
                  <a:gd name="connsiteX4418" fmla="*/ 502262 w 808720"/>
                  <a:gd name="connsiteY4418" fmla="*/ 10958 h 1047182"/>
                  <a:gd name="connsiteX4419" fmla="*/ 502671 w 808720"/>
                  <a:gd name="connsiteY4419" fmla="*/ 10805 h 1047182"/>
                  <a:gd name="connsiteX4420" fmla="*/ 503464 w 808720"/>
                  <a:gd name="connsiteY4420" fmla="*/ 10565 h 1047182"/>
                  <a:gd name="connsiteX4421" fmla="*/ 445827 w 808720"/>
                  <a:gd name="connsiteY4421" fmla="*/ 9841 h 1047182"/>
                  <a:gd name="connsiteX4422" fmla="*/ 447087 w 808720"/>
                  <a:gd name="connsiteY4422" fmla="*/ 9891 h 1047182"/>
                  <a:gd name="connsiteX4423" fmla="*/ 444134 w 808720"/>
                  <a:gd name="connsiteY4423" fmla="*/ 10166 h 1047182"/>
                  <a:gd name="connsiteX4424" fmla="*/ 443575 w 808720"/>
                  <a:gd name="connsiteY4424" fmla="*/ 10202 h 1047182"/>
                  <a:gd name="connsiteX4425" fmla="*/ 476803 w 808720"/>
                  <a:gd name="connsiteY4425" fmla="*/ 9834 h 1047182"/>
                  <a:gd name="connsiteX4426" fmla="*/ 477745 w 808720"/>
                  <a:gd name="connsiteY4426" fmla="*/ 9924 h 1047182"/>
                  <a:gd name="connsiteX4427" fmla="*/ 477509 w 808720"/>
                  <a:gd name="connsiteY4427" fmla="*/ 9973 h 1047182"/>
                  <a:gd name="connsiteX4428" fmla="*/ 473337 w 808720"/>
                  <a:gd name="connsiteY4428" fmla="*/ 10470 h 1047182"/>
                  <a:gd name="connsiteX4429" fmla="*/ 474403 w 808720"/>
                  <a:gd name="connsiteY4429" fmla="*/ 10166 h 1047182"/>
                  <a:gd name="connsiteX4430" fmla="*/ 522246 w 808720"/>
                  <a:gd name="connsiteY4430" fmla="*/ 9834 h 1047182"/>
                  <a:gd name="connsiteX4431" fmla="*/ 521682 w 808720"/>
                  <a:gd name="connsiteY4431" fmla="*/ 10205 h 1047182"/>
                  <a:gd name="connsiteX4432" fmla="*/ 520824 w 808720"/>
                  <a:gd name="connsiteY4432" fmla="*/ 10573 h 1047182"/>
                  <a:gd name="connsiteX4433" fmla="*/ 520795 w 808720"/>
                  <a:gd name="connsiteY4433" fmla="*/ 10578 h 1047182"/>
                  <a:gd name="connsiteX4434" fmla="*/ 521915 w 808720"/>
                  <a:gd name="connsiteY4434" fmla="*/ 9906 h 1047182"/>
                  <a:gd name="connsiteX4435" fmla="*/ 525232 w 808720"/>
                  <a:gd name="connsiteY4435" fmla="*/ 9827 h 1047182"/>
                  <a:gd name="connsiteX4436" fmla="*/ 524890 w 808720"/>
                  <a:gd name="connsiteY4436" fmla="*/ 10384 h 1047182"/>
                  <a:gd name="connsiteX4437" fmla="*/ 524418 w 808720"/>
                  <a:gd name="connsiteY4437" fmla="*/ 10928 h 1047182"/>
                  <a:gd name="connsiteX4438" fmla="*/ 523052 w 808720"/>
                  <a:gd name="connsiteY4438" fmla="*/ 11452 h 1047182"/>
                  <a:gd name="connsiteX4439" fmla="*/ 524875 w 808720"/>
                  <a:gd name="connsiteY4439" fmla="*/ 9890 h 1047182"/>
                  <a:gd name="connsiteX4440" fmla="*/ 530823 w 808720"/>
                  <a:gd name="connsiteY4440" fmla="*/ 9824 h 1047182"/>
                  <a:gd name="connsiteX4441" fmla="*/ 531185 w 808720"/>
                  <a:gd name="connsiteY4441" fmla="*/ 9906 h 1047182"/>
                  <a:gd name="connsiteX4442" fmla="*/ 531085 w 808720"/>
                  <a:gd name="connsiteY4442" fmla="*/ 9981 h 1047182"/>
                  <a:gd name="connsiteX4443" fmla="*/ 530782 w 808720"/>
                  <a:gd name="connsiteY4443" fmla="*/ 9849 h 1047182"/>
                  <a:gd name="connsiteX4444" fmla="*/ 442370 w 808720"/>
                  <a:gd name="connsiteY4444" fmla="*/ 9819 h 1047182"/>
                  <a:gd name="connsiteX4445" fmla="*/ 442294 w 808720"/>
                  <a:gd name="connsiteY4445" fmla="*/ 9830 h 1047182"/>
                  <a:gd name="connsiteX4446" fmla="*/ 437624 w 808720"/>
                  <a:gd name="connsiteY4446" fmla="*/ 10299 h 1047182"/>
                  <a:gd name="connsiteX4447" fmla="*/ 439556 w 808720"/>
                  <a:gd name="connsiteY4447" fmla="*/ 9923 h 1047182"/>
                  <a:gd name="connsiteX4448" fmla="*/ 464736 w 808720"/>
                  <a:gd name="connsiteY4448" fmla="*/ 9796 h 1047182"/>
                  <a:gd name="connsiteX4449" fmla="*/ 464589 w 808720"/>
                  <a:gd name="connsiteY4449" fmla="*/ 9873 h 1047182"/>
                  <a:gd name="connsiteX4450" fmla="*/ 460635 w 808720"/>
                  <a:gd name="connsiteY4450" fmla="*/ 10106 h 1047182"/>
                  <a:gd name="connsiteX4451" fmla="*/ 462287 w 808720"/>
                  <a:gd name="connsiteY4451" fmla="*/ 9911 h 1047182"/>
                  <a:gd name="connsiteX4452" fmla="*/ 462377 w 808720"/>
                  <a:gd name="connsiteY4452" fmla="*/ 9901 h 1047182"/>
                  <a:gd name="connsiteX4453" fmla="*/ 462446 w 808720"/>
                  <a:gd name="connsiteY4453" fmla="*/ 9898 h 1047182"/>
                  <a:gd name="connsiteX4454" fmla="*/ 530648 w 808720"/>
                  <a:gd name="connsiteY4454" fmla="*/ 9791 h 1047182"/>
                  <a:gd name="connsiteX4455" fmla="*/ 530782 w 808720"/>
                  <a:gd name="connsiteY4455" fmla="*/ 9849 h 1047182"/>
                  <a:gd name="connsiteX4456" fmla="*/ 530169 w 808720"/>
                  <a:gd name="connsiteY4456" fmla="*/ 10217 h 1047182"/>
                  <a:gd name="connsiteX4457" fmla="*/ 530052 w 808720"/>
                  <a:gd name="connsiteY4457" fmla="*/ 10116 h 1047182"/>
                  <a:gd name="connsiteX4458" fmla="*/ 443204 w 808720"/>
                  <a:gd name="connsiteY4458" fmla="*/ 9789 h 1047182"/>
                  <a:gd name="connsiteX4459" fmla="*/ 436681 w 808720"/>
                  <a:gd name="connsiteY4459" fmla="*/ 10604 h 1047182"/>
                  <a:gd name="connsiteX4460" fmla="*/ 442294 w 808720"/>
                  <a:gd name="connsiteY4460" fmla="*/ 9830 h 1047182"/>
                  <a:gd name="connsiteX4461" fmla="*/ 442414 w 808720"/>
                  <a:gd name="connsiteY4461" fmla="*/ 9818 h 1047182"/>
                  <a:gd name="connsiteX4462" fmla="*/ 539909 w 808720"/>
                  <a:gd name="connsiteY4462" fmla="*/ 9784 h 1047182"/>
                  <a:gd name="connsiteX4463" fmla="*/ 540563 w 808720"/>
                  <a:gd name="connsiteY4463" fmla="*/ 9911 h 1047182"/>
                  <a:gd name="connsiteX4464" fmla="*/ 542086 w 808720"/>
                  <a:gd name="connsiteY4464" fmla="*/ 12748 h 1047182"/>
                  <a:gd name="connsiteX4465" fmla="*/ 542081 w 808720"/>
                  <a:gd name="connsiteY4465" fmla="*/ 12807 h 1047182"/>
                  <a:gd name="connsiteX4466" fmla="*/ 541096 w 808720"/>
                  <a:gd name="connsiteY4466" fmla="*/ 12453 h 1047182"/>
                  <a:gd name="connsiteX4467" fmla="*/ 466110 w 808720"/>
                  <a:gd name="connsiteY4467" fmla="*/ 9783 h 1047182"/>
                  <a:gd name="connsiteX4468" fmla="*/ 464393 w 808720"/>
                  <a:gd name="connsiteY4468" fmla="*/ 9975 h 1047182"/>
                  <a:gd name="connsiteX4469" fmla="*/ 464589 w 808720"/>
                  <a:gd name="connsiteY4469" fmla="*/ 9873 h 1047182"/>
                  <a:gd name="connsiteX4470" fmla="*/ 530614 w 808720"/>
                  <a:gd name="connsiteY4470" fmla="*/ 9776 h 1047182"/>
                  <a:gd name="connsiteX4471" fmla="*/ 530657 w 808720"/>
                  <a:gd name="connsiteY4471" fmla="*/ 9786 h 1047182"/>
                  <a:gd name="connsiteX4472" fmla="*/ 530648 w 808720"/>
                  <a:gd name="connsiteY4472" fmla="*/ 9791 h 1047182"/>
                  <a:gd name="connsiteX4473" fmla="*/ 478454 w 808720"/>
                  <a:gd name="connsiteY4473" fmla="*/ 9774 h 1047182"/>
                  <a:gd name="connsiteX4474" fmla="*/ 478856 w 808720"/>
                  <a:gd name="connsiteY4474" fmla="*/ 9813 h 1047182"/>
                  <a:gd name="connsiteX4475" fmla="*/ 477846 w 808720"/>
                  <a:gd name="connsiteY4475" fmla="*/ 9933 h 1047182"/>
                  <a:gd name="connsiteX4476" fmla="*/ 477745 w 808720"/>
                  <a:gd name="connsiteY4476" fmla="*/ 9924 h 1047182"/>
                  <a:gd name="connsiteX4477" fmla="*/ 423382 w 808720"/>
                  <a:gd name="connsiteY4477" fmla="*/ 9768 h 1047182"/>
                  <a:gd name="connsiteX4478" fmla="*/ 423265 w 808720"/>
                  <a:gd name="connsiteY4478" fmla="*/ 9790 h 1047182"/>
                  <a:gd name="connsiteX4479" fmla="*/ 421329 w 808720"/>
                  <a:gd name="connsiteY4479" fmla="*/ 10056 h 1047182"/>
                  <a:gd name="connsiteX4480" fmla="*/ 419290 w 808720"/>
                  <a:gd name="connsiteY4480" fmla="*/ 10413 h 1047182"/>
                  <a:gd name="connsiteX4481" fmla="*/ 416744 w 808720"/>
                  <a:gd name="connsiteY4481" fmla="*/ 10692 h 1047182"/>
                  <a:gd name="connsiteX4482" fmla="*/ 416821 w 808720"/>
                  <a:gd name="connsiteY4482" fmla="*/ 10658 h 1047182"/>
                  <a:gd name="connsiteX4483" fmla="*/ 525424 w 808720"/>
                  <a:gd name="connsiteY4483" fmla="*/ 9768 h 1047182"/>
                  <a:gd name="connsiteX4484" fmla="*/ 525398 w 808720"/>
                  <a:gd name="connsiteY4484" fmla="*/ 9798 h 1047182"/>
                  <a:gd name="connsiteX4485" fmla="*/ 525232 w 808720"/>
                  <a:gd name="connsiteY4485" fmla="*/ 9827 h 1047182"/>
                  <a:gd name="connsiteX4486" fmla="*/ 525249 w 808720"/>
                  <a:gd name="connsiteY4486" fmla="*/ 9798 h 1047182"/>
                  <a:gd name="connsiteX4487" fmla="*/ 443866 w 808720"/>
                  <a:gd name="connsiteY4487" fmla="*/ 9764 h 1047182"/>
                  <a:gd name="connsiteX4488" fmla="*/ 445785 w 808720"/>
                  <a:gd name="connsiteY4488" fmla="*/ 9840 h 1047182"/>
                  <a:gd name="connsiteX4489" fmla="*/ 443530 w 808720"/>
                  <a:gd name="connsiteY4489" fmla="*/ 10205 h 1047182"/>
                  <a:gd name="connsiteX4490" fmla="*/ 442079 w 808720"/>
                  <a:gd name="connsiteY4490" fmla="*/ 10300 h 1047182"/>
                  <a:gd name="connsiteX4491" fmla="*/ 443632 w 808720"/>
                  <a:gd name="connsiteY4491" fmla="*/ 9773 h 1047182"/>
                  <a:gd name="connsiteX4492" fmla="*/ 443512 w 808720"/>
                  <a:gd name="connsiteY4492" fmla="*/ 9750 h 1047182"/>
                  <a:gd name="connsiteX4493" fmla="*/ 443679 w 808720"/>
                  <a:gd name="connsiteY4493" fmla="*/ 9757 h 1047182"/>
                  <a:gd name="connsiteX4494" fmla="*/ 443632 w 808720"/>
                  <a:gd name="connsiteY4494" fmla="*/ 9773 h 1047182"/>
                  <a:gd name="connsiteX4495" fmla="*/ 443204 w 808720"/>
                  <a:gd name="connsiteY4495" fmla="*/ 9789 h 1047182"/>
                  <a:gd name="connsiteX4496" fmla="*/ 525673 w 808720"/>
                  <a:gd name="connsiteY4496" fmla="*/ 9749 h 1047182"/>
                  <a:gd name="connsiteX4497" fmla="*/ 526614 w 808720"/>
                  <a:gd name="connsiteY4497" fmla="*/ 10045 h 1047182"/>
                  <a:gd name="connsiteX4498" fmla="*/ 526499 w 808720"/>
                  <a:gd name="connsiteY4498" fmla="*/ 10130 h 1047182"/>
                  <a:gd name="connsiteX4499" fmla="*/ 524599 w 808720"/>
                  <a:gd name="connsiteY4499" fmla="*/ 10859 h 1047182"/>
                  <a:gd name="connsiteX4500" fmla="*/ 524890 w 808720"/>
                  <a:gd name="connsiteY4500" fmla="*/ 10384 h 1047182"/>
                  <a:gd name="connsiteX4501" fmla="*/ 525398 w 808720"/>
                  <a:gd name="connsiteY4501" fmla="*/ 9798 h 1047182"/>
                  <a:gd name="connsiteX4502" fmla="*/ 505396 w 808720"/>
                  <a:gd name="connsiteY4502" fmla="*/ 9742 h 1047182"/>
                  <a:gd name="connsiteX4503" fmla="*/ 505463 w 808720"/>
                  <a:gd name="connsiteY4503" fmla="*/ 9758 h 1047182"/>
                  <a:gd name="connsiteX4504" fmla="*/ 503323 w 808720"/>
                  <a:gd name="connsiteY4504" fmla="*/ 10560 h 1047182"/>
                  <a:gd name="connsiteX4505" fmla="*/ 502671 w 808720"/>
                  <a:gd name="connsiteY4505" fmla="*/ 10805 h 1047182"/>
                  <a:gd name="connsiteX4506" fmla="*/ 501998 w 808720"/>
                  <a:gd name="connsiteY4506" fmla="*/ 11008 h 1047182"/>
                  <a:gd name="connsiteX4507" fmla="*/ 500573 w 808720"/>
                  <a:gd name="connsiteY4507" fmla="*/ 11280 h 1047182"/>
                  <a:gd name="connsiteX4508" fmla="*/ 497019 w 808720"/>
                  <a:gd name="connsiteY4508" fmla="*/ 11707 h 1047182"/>
                  <a:gd name="connsiteX4509" fmla="*/ 499707 w 808720"/>
                  <a:gd name="connsiteY4509" fmla="*/ 10481 h 1047182"/>
                  <a:gd name="connsiteX4510" fmla="*/ 499948 w 808720"/>
                  <a:gd name="connsiteY4510" fmla="*/ 10450 h 1047182"/>
                  <a:gd name="connsiteX4511" fmla="*/ 503007 w 808720"/>
                  <a:gd name="connsiteY4511" fmla="*/ 9740 h 1047182"/>
                  <a:gd name="connsiteX4512" fmla="*/ 500417 w 808720"/>
                  <a:gd name="connsiteY4512" fmla="*/ 10158 h 1047182"/>
                  <a:gd name="connsiteX4513" fmla="*/ 500987 w 808720"/>
                  <a:gd name="connsiteY4513" fmla="*/ 9898 h 1047182"/>
                  <a:gd name="connsiteX4514" fmla="*/ 460764 w 808720"/>
                  <a:gd name="connsiteY4514" fmla="*/ 9735 h 1047182"/>
                  <a:gd name="connsiteX4515" fmla="*/ 459239 w 808720"/>
                  <a:gd name="connsiteY4515" fmla="*/ 10040 h 1047182"/>
                  <a:gd name="connsiteX4516" fmla="*/ 455886 w 808720"/>
                  <a:gd name="connsiteY4516" fmla="*/ 10189 h 1047182"/>
                  <a:gd name="connsiteX4517" fmla="*/ 457115 w 808720"/>
                  <a:gd name="connsiteY4517" fmla="*/ 9882 h 1047182"/>
                  <a:gd name="connsiteX4518" fmla="*/ 443013 w 808720"/>
                  <a:gd name="connsiteY4518" fmla="*/ 9731 h 1047182"/>
                  <a:gd name="connsiteX4519" fmla="*/ 443206 w 808720"/>
                  <a:gd name="connsiteY4519" fmla="*/ 9738 h 1047182"/>
                  <a:gd name="connsiteX4520" fmla="*/ 442414 w 808720"/>
                  <a:gd name="connsiteY4520" fmla="*/ 9818 h 1047182"/>
                  <a:gd name="connsiteX4521" fmla="*/ 442370 w 808720"/>
                  <a:gd name="connsiteY4521" fmla="*/ 9819 h 1047182"/>
                  <a:gd name="connsiteX4522" fmla="*/ 531748 w 808720"/>
                  <a:gd name="connsiteY4522" fmla="*/ 9723 h 1047182"/>
                  <a:gd name="connsiteX4523" fmla="*/ 533010 w 808720"/>
                  <a:gd name="connsiteY4523" fmla="*/ 9862 h 1047182"/>
                  <a:gd name="connsiteX4524" fmla="*/ 534316 w 808720"/>
                  <a:gd name="connsiteY4524" fmla="*/ 10555 h 1047182"/>
                  <a:gd name="connsiteX4525" fmla="*/ 534254 w 808720"/>
                  <a:gd name="connsiteY4525" fmla="*/ 10629 h 1047182"/>
                  <a:gd name="connsiteX4526" fmla="*/ 534241 w 808720"/>
                  <a:gd name="connsiteY4526" fmla="*/ 10604 h 1047182"/>
                  <a:gd name="connsiteX4527" fmla="*/ 532874 w 808720"/>
                  <a:gd name="connsiteY4527" fmla="*/ 10292 h 1047182"/>
                  <a:gd name="connsiteX4528" fmla="*/ 531829 w 808720"/>
                  <a:gd name="connsiteY4528" fmla="*/ 9778 h 1047182"/>
                  <a:gd name="connsiteX4529" fmla="*/ 475458 w 808720"/>
                  <a:gd name="connsiteY4529" fmla="*/ 9707 h 1047182"/>
                  <a:gd name="connsiteX4530" fmla="*/ 475617 w 808720"/>
                  <a:gd name="connsiteY4530" fmla="*/ 9722 h 1047182"/>
                  <a:gd name="connsiteX4531" fmla="*/ 475870 w 808720"/>
                  <a:gd name="connsiteY4531" fmla="*/ 9746 h 1047182"/>
                  <a:gd name="connsiteX4532" fmla="*/ 474403 w 808720"/>
                  <a:gd name="connsiteY4532" fmla="*/ 10166 h 1047182"/>
                  <a:gd name="connsiteX4533" fmla="*/ 469974 w 808720"/>
                  <a:gd name="connsiteY4533" fmla="*/ 10776 h 1047182"/>
                  <a:gd name="connsiteX4534" fmla="*/ 465422 w 808720"/>
                  <a:gd name="connsiteY4534" fmla="*/ 10822 h 1047182"/>
                  <a:gd name="connsiteX4535" fmla="*/ 467386 w 808720"/>
                  <a:gd name="connsiteY4535" fmla="*/ 10604 h 1047182"/>
                  <a:gd name="connsiteX4536" fmla="*/ 531470 w 808720"/>
                  <a:gd name="connsiteY4536" fmla="*/ 9692 h 1047182"/>
                  <a:gd name="connsiteX4537" fmla="*/ 531708 w 808720"/>
                  <a:gd name="connsiteY4537" fmla="*/ 9718 h 1047182"/>
                  <a:gd name="connsiteX4538" fmla="*/ 531829 w 808720"/>
                  <a:gd name="connsiteY4538" fmla="*/ 9778 h 1047182"/>
                  <a:gd name="connsiteX4539" fmla="*/ 532438 w 808720"/>
                  <a:gd name="connsiteY4539" fmla="*/ 10192 h 1047182"/>
                  <a:gd name="connsiteX4540" fmla="*/ 531185 w 808720"/>
                  <a:gd name="connsiteY4540" fmla="*/ 9906 h 1047182"/>
                  <a:gd name="connsiteX4541" fmla="*/ 525490 w 808720"/>
                  <a:gd name="connsiteY4541" fmla="*/ 9692 h 1047182"/>
                  <a:gd name="connsiteX4542" fmla="*/ 525622 w 808720"/>
                  <a:gd name="connsiteY4542" fmla="*/ 9733 h 1047182"/>
                  <a:gd name="connsiteX4543" fmla="*/ 525424 w 808720"/>
                  <a:gd name="connsiteY4543" fmla="*/ 9768 h 1047182"/>
                  <a:gd name="connsiteX4544" fmla="*/ 481797 w 808720"/>
                  <a:gd name="connsiteY4544" fmla="*/ 9664 h 1047182"/>
                  <a:gd name="connsiteX4545" fmla="*/ 481073 w 808720"/>
                  <a:gd name="connsiteY4545" fmla="*/ 9834 h 1047182"/>
                  <a:gd name="connsiteX4546" fmla="*/ 481040 w 808720"/>
                  <a:gd name="connsiteY4546" fmla="*/ 9842 h 1047182"/>
                  <a:gd name="connsiteX4547" fmla="*/ 480180 w 808720"/>
                  <a:gd name="connsiteY4547" fmla="*/ 9939 h 1047182"/>
                  <a:gd name="connsiteX4548" fmla="*/ 480157 w 808720"/>
                  <a:gd name="connsiteY4548" fmla="*/ 9937 h 1047182"/>
                  <a:gd name="connsiteX4549" fmla="*/ 480823 w 808720"/>
                  <a:gd name="connsiteY4549" fmla="*/ 9826 h 1047182"/>
                  <a:gd name="connsiteX4550" fmla="*/ 443956 w 808720"/>
                  <a:gd name="connsiteY4550" fmla="*/ 9663 h 1047182"/>
                  <a:gd name="connsiteX4551" fmla="*/ 443808 w 808720"/>
                  <a:gd name="connsiteY4551" fmla="*/ 9713 h 1047182"/>
                  <a:gd name="connsiteX4552" fmla="*/ 443512 w 808720"/>
                  <a:gd name="connsiteY4552" fmla="*/ 9750 h 1047182"/>
                  <a:gd name="connsiteX4553" fmla="*/ 443206 w 808720"/>
                  <a:gd name="connsiteY4553" fmla="*/ 9738 h 1047182"/>
                  <a:gd name="connsiteX4554" fmla="*/ 447039 w 808720"/>
                  <a:gd name="connsiteY4554" fmla="*/ 9647 h 1047182"/>
                  <a:gd name="connsiteX4555" fmla="*/ 445827 w 808720"/>
                  <a:gd name="connsiteY4555" fmla="*/ 9841 h 1047182"/>
                  <a:gd name="connsiteX4556" fmla="*/ 445785 w 808720"/>
                  <a:gd name="connsiteY4556" fmla="*/ 9840 h 1047182"/>
                  <a:gd name="connsiteX4557" fmla="*/ 446955 w 808720"/>
                  <a:gd name="connsiteY4557" fmla="*/ 9650 h 1047182"/>
                  <a:gd name="connsiteX4558" fmla="*/ 468095 w 808720"/>
                  <a:gd name="connsiteY4558" fmla="*/ 9646 h 1047182"/>
                  <a:gd name="connsiteX4559" fmla="*/ 467971 w 808720"/>
                  <a:gd name="connsiteY4559" fmla="*/ 9673 h 1047182"/>
                  <a:gd name="connsiteX4560" fmla="*/ 466110 w 808720"/>
                  <a:gd name="connsiteY4560" fmla="*/ 9783 h 1047182"/>
                  <a:gd name="connsiteX4561" fmla="*/ 466818 w 808720"/>
                  <a:gd name="connsiteY4561" fmla="*/ 9703 h 1047182"/>
                  <a:gd name="connsiteX4562" fmla="*/ 452167 w 808720"/>
                  <a:gd name="connsiteY4562" fmla="*/ 9642 h 1047182"/>
                  <a:gd name="connsiteX4563" fmla="*/ 450801 w 808720"/>
                  <a:gd name="connsiteY4563" fmla="*/ 10037 h 1047182"/>
                  <a:gd name="connsiteX4564" fmla="*/ 448234 w 808720"/>
                  <a:gd name="connsiteY4564" fmla="*/ 9936 h 1047182"/>
                  <a:gd name="connsiteX4565" fmla="*/ 447872 w 808720"/>
                  <a:gd name="connsiteY4565" fmla="*/ 9922 h 1047182"/>
                  <a:gd name="connsiteX4566" fmla="*/ 448620 w 808720"/>
                  <a:gd name="connsiteY4566" fmla="*/ 9873 h 1047182"/>
                  <a:gd name="connsiteX4567" fmla="*/ 501555 w 808720"/>
                  <a:gd name="connsiteY4567" fmla="*/ 9638 h 1047182"/>
                  <a:gd name="connsiteX4568" fmla="*/ 500987 w 808720"/>
                  <a:gd name="connsiteY4568" fmla="*/ 9898 h 1047182"/>
                  <a:gd name="connsiteX4569" fmla="*/ 499633 w 808720"/>
                  <a:gd name="connsiteY4569" fmla="*/ 10004 h 1047182"/>
                  <a:gd name="connsiteX4570" fmla="*/ 530937 w 808720"/>
                  <a:gd name="connsiteY4570" fmla="*/ 9634 h 1047182"/>
                  <a:gd name="connsiteX4571" fmla="*/ 531109 w 808720"/>
                  <a:gd name="connsiteY4571" fmla="*/ 9653 h 1047182"/>
                  <a:gd name="connsiteX4572" fmla="*/ 530823 w 808720"/>
                  <a:gd name="connsiteY4572" fmla="*/ 9824 h 1047182"/>
                  <a:gd name="connsiteX4573" fmla="*/ 530657 w 808720"/>
                  <a:gd name="connsiteY4573" fmla="*/ 9786 h 1047182"/>
                  <a:gd name="connsiteX4574" fmla="*/ 440472 w 808720"/>
                  <a:gd name="connsiteY4574" fmla="*/ 9631 h 1047182"/>
                  <a:gd name="connsiteX4575" fmla="*/ 440962 w 808720"/>
                  <a:gd name="connsiteY4575" fmla="*/ 9650 h 1047182"/>
                  <a:gd name="connsiteX4576" fmla="*/ 439556 w 808720"/>
                  <a:gd name="connsiteY4576" fmla="*/ 9923 h 1047182"/>
                  <a:gd name="connsiteX4577" fmla="*/ 437320 w 808720"/>
                  <a:gd name="connsiteY4577" fmla="*/ 10006 h 1047182"/>
                  <a:gd name="connsiteX4578" fmla="*/ 517583 w 808720"/>
                  <a:gd name="connsiteY4578" fmla="*/ 9629 h 1047182"/>
                  <a:gd name="connsiteX4579" fmla="*/ 515321 w 808720"/>
                  <a:gd name="connsiteY4579" fmla="*/ 10761 h 1047182"/>
                  <a:gd name="connsiteX4580" fmla="*/ 510809 w 808720"/>
                  <a:gd name="connsiteY4580" fmla="*/ 11701 h 1047182"/>
                  <a:gd name="connsiteX4581" fmla="*/ 502862 w 808720"/>
                  <a:gd name="connsiteY4581" fmla="*/ 13356 h 1047182"/>
                  <a:gd name="connsiteX4582" fmla="*/ 506992 w 808720"/>
                  <a:gd name="connsiteY4582" fmla="*/ 11521 h 1047182"/>
                  <a:gd name="connsiteX4583" fmla="*/ 515634 w 808720"/>
                  <a:gd name="connsiteY4583" fmla="*/ 9978 h 1047182"/>
                  <a:gd name="connsiteX4584" fmla="*/ 523188 w 808720"/>
                  <a:gd name="connsiteY4584" fmla="*/ 9629 h 1047182"/>
                  <a:gd name="connsiteX4585" fmla="*/ 522545 w 808720"/>
                  <a:gd name="connsiteY4585" fmla="*/ 10272 h 1047182"/>
                  <a:gd name="connsiteX4586" fmla="*/ 521232 w 808720"/>
                  <a:gd name="connsiteY4586" fmla="*/ 10501 h 1047182"/>
                  <a:gd name="connsiteX4587" fmla="*/ 521682 w 808720"/>
                  <a:gd name="connsiteY4587" fmla="*/ 10205 h 1047182"/>
                  <a:gd name="connsiteX4588" fmla="*/ 522859 w 808720"/>
                  <a:gd name="connsiteY4588" fmla="*/ 9701 h 1047182"/>
                  <a:gd name="connsiteX4589" fmla="*/ 520782 w 808720"/>
                  <a:gd name="connsiteY4589" fmla="*/ 9623 h 1047182"/>
                  <a:gd name="connsiteX4590" fmla="*/ 520211 w 808720"/>
                  <a:gd name="connsiteY4590" fmla="*/ 10159 h 1047182"/>
                  <a:gd name="connsiteX4591" fmla="*/ 520103 w 808720"/>
                  <a:gd name="connsiteY4591" fmla="*/ 10261 h 1047182"/>
                  <a:gd name="connsiteX4592" fmla="*/ 519992 w 808720"/>
                  <a:gd name="connsiteY4592" fmla="*/ 10324 h 1047182"/>
                  <a:gd name="connsiteX4593" fmla="*/ 519900 w 808720"/>
                  <a:gd name="connsiteY4593" fmla="*/ 10289 h 1047182"/>
                  <a:gd name="connsiteX4594" fmla="*/ 519323 w 808720"/>
                  <a:gd name="connsiteY4594" fmla="*/ 10073 h 1047182"/>
                  <a:gd name="connsiteX4595" fmla="*/ 520554 w 808720"/>
                  <a:gd name="connsiteY4595" fmla="*/ 9670 h 1047182"/>
                  <a:gd name="connsiteX4596" fmla="*/ 531581 w 808720"/>
                  <a:gd name="connsiteY4596" fmla="*/ 9609 h 1047182"/>
                  <a:gd name="connsiteX4597" fmla="*/ 531748 w 808720"/>
                  <a:gd name="connsiteY4597" fmla="*/ 9723 h 1047182"/>
                  <a:gd name="connsiteX4598" fmla="*/ 531708 w 808720"/>
                  <a:gd name="connsiteY4598" fmla="*/ 9718 h 1047182"/>
                  <a:gd name="connsiteX4599" fmla="*/ 531543 w 808720"/>
                  <a:gd name="connsiteY4599" fmla="*/ 9637 h 1047182"/>
                  <a:gd name="connsiteX4600" fmla="*/ 439887 w 808720"/>
                  <a:gd name="connsiteY4600" fmla="*/ 9607 h 1047182"/>
                  <a:gd name="connsiteX4601" fmla="*/ 440325 w 808720"/>
                  <a:gd name="connsiteY4601" fmla="*/ 9625 h 1047182"/>
                  <a:gd name="connsiteX4602" fmla="*/ 437149 w 808720"/>
                  <a:gd name="connsiteY4602" fmla="*/ 10012 h 1047182"/>
                  <a:gd name="connsiteX4603" fmla="*/ 437045 w 808720"/>
                  <a:gd name="connsiteY4603" fmla="*/ 10016 h 1047182"/>
                  <a:gd name="connsiteX4604" fmla="*/ 439390 w 808720"/>
                  <a:gd name="connsiteY4604" fmla="*/ 9673 h 1047182"/>
                  <a:gd name="connsiteX4605" fmla="*/ 525209 w 808720"/>
                  <a:gd name="connsiteY4605" fmla="*/ 9603 h 1047182"/>
                  <a:gd name="connsiteX4606" fmla="*/ 525343 w 808720"/>
                  <a:gd name="connsiteY4606" fmla="*/ 9646 h 1047182"/>
                  <a:gd name="connsiteX4607" fmla="*/ 525249 w 808720"/>
                  <a:gd name="connsiteY4607" fmla="*/ 9798 h 1047182"/>
                  <a:gd name="connsiteX4608" fmla="*/ 524912 w 808720"/>
                  <a:gd name="connsiteY4608" fmla="*/ 9857 h 1047182"/>
                  <a:gd name="connsiteX4609" fmla="*/ 439761 w 808720"/>
                  <a:gd name="connsiteY4609" fmla="*/ 9603 h 1047182"/>
                  <a:gd name="connsiteX4610" fmla="*/ 439847 w 808720"/>
                  <a:gd name="connsiteY4610" fmla="*/ 9606 h 1047182"/>
                  <a:gd name="connsiteX4611" fmla="*/ 439390 w 808720"/>
                  <a:gd name="connsiteY4611" fmla="*/ 9673 h 1047182"/>
                  <a:gd name="connsiteX4612" fmla="*/ 436670 w 808720"/>
                  <a:gd name="connsiteY4612" fmla="*/ 10030 h 1047182"/>
                  <a:gd name="connsiteX4613" fmla="*/ 436540 w 808720"/>
                  <a:gd name="connsiteY4613" fmla="*/ 10035 h 1047182"/>
                  <a:gd name="connsiteX4614" fmla="*/ 507401 w 808720"/>
                  <a:gd name="connsiteY4614" fmla="*/ 9599 h 1047182"/>
                  <a:gd name="connsiteX4615" fmla="*/ 506527 w 808720"/>
                  <a:gd name="connsiteY4615" fmla="*/ 10008 h 1047182"/>
                  <a:gd name="connsiteX4616" fmla="*/ 506270 w 808720"/>
                  <a:gd name="connsiteY4616" fmla="*/ 9948 h 1047182"/>
                  <a:gd name="connsiteX4617" fmla="*/ 458271 w 808720"/>
                  <a:gd name="connsiteY4617" fmla="*/ 9593 h 1047182"/>
                  <a:gd name="connsiteX4618" fmla="*/ 457115 w 808720"/>
                  <a:gd name="connsiteY4618" fmla="*/ 9882 h 1047182"/>
                  <a:gd name="connsiteX4619" fmla="*/ 452037 w 808720"/>
                  <a:gd name="connsiteY4619" fmla="*/ 10086 h 1047182"/>
                  <a:gd name="connsiteX4620" fmla="*/ 451830 w 808720"/>
                  <a:gd name="connsiteY4620" fmla="*/ 10078 h 1047182"/>
                  <a:gd name="connsiteX4621" fmla="*/ 476518 w 808720"/>
                  <a:gd name="connsiteY4621" fmla="*/ 9589 h 1047182"/>
                  <a:gd name="connsiteX4622" fmla="*/ 476697 w 808720"/>
                  <a:gd name="connsiteY4622" fmla="*/ 9606 h 1047182"/>
                  <a:gd name="connsiteX4623" fmla="*/ 477736 w 808720"/>
                  <a:gd name="connsiteY4623" fmla="*/ 9706 h 1047182"/>
                  <a:gd name="connsiteX4624" fmla="*/ 477618 w 808720"/>
                  <a:gd name="connsiteY4624" fmla="*/ 9722 h 1047182"/>
                  <a:gd name="connsiteX4625" fmla="*/ 476803 w 808720"/>
                  <a:gd name="connsiteY4625" fmla="*/ 9834 h 1047182"/>
                  <a:gd name="connsiteX4626" fmla="*/ 475870 w 808720"/>
                  <a:gd name="connsiteY4626" fmla="*/ 9746 h 1047182"/>
                  <a:gd name="connsiteX4627" fmla="*/ 476126 w 808720"/>
                  <a:gd name="connsiteY4627" fmla="*/ 9673 h 1047182"/>
                  <a:gd name="connsiteX4628" fmla="*/ 476157 w 808720"/>
                  <a:gd name="connsiteY4628" fmla="*/ 9664 h 1047182"/>
                  <a:gd name="connsiteX4629" fmla="*/ 476357 w 808720"/>
                  <a:gd name="connsiteY4629" fmla="*/ 9607 h 1047182"/>
                  <a:gd name="connsiteX4630" fmla="*/ 465165 w 808720"/>
                  <a:gd name="connsiteY4630" fmla="*/ 9571 h 1047182"/>
                  <a:gd name="connsiteX4631" fmla="*/ 465017 w 808720"/>
                  <a:gd name="connsiteY4631" fmla="*/ 9649 h 1047182"/>
                  <a:gd name="connsiteX4632" fmla="*/ 462637 w 808720"/>
                  <a:gd name="connsiteY4632" fmla="*/ 9870 h 1047182"/>
                  <a:gd name="connsiteX4633" fmla="*/ 521059 w 808720"/>
                  <a:gd name="connsiteY4633" fmla="*/ 9565 h 1047182"/>
                  <a:gd name="connsiteX4634" fmla="*/ 520706 w 808720"/>
                  <a:gd name="connsiteY4634" fmla="*/ 9918 h 1047182"/>
                  <a:gd name="connsiteX4635" fmla="*/ 520478 w 808720"/>
                  <a:gd name="connsiteY4635" fmla="*/ 10048 h 1047182"/>
                  <a:gd name="connsiteX4636" fmla="*/ 520466 w 808720"/>
                  <a:gd name="connsiteY4636" fmla="*/ 10054 h 1047182"/>
                  <a:gd name="connsiteX4637" fmla="*/ 520470 w 808720"/>
                  <a:gd name="connsiteY4637" fmla="*/ 10051 h 1047182"/>
                  <a:gd name="connsiteX4638" fmla="*/ 520944 w 808720"/>
                  <a:gd name="connsiteY4638" fmla="*/ 9589 h 1047182"/>
                  <a:gd name="connsiteX4639" fmla="*/ 506775 w 808720"/>
                  <a:gd name="connsiteY4639" fmla="*/ 9562 h 1047182"/>
                  <a:gd name="connsiteX4640" fmla="*/ 505838 w 808720"/>
                  <a:gd name="connsiteY4640" fmla="*/ 9846 h 1047182"/>
                  <a:gd name="connsiteX4641" fmla="*/ 505463 w 808720"/>
                  <a:gd name="connsiteY4641" fmla="*/ 9758 h 1047182"/>
                  <a:gd name="connsiteX4642" fmla="*/ 505563 w 808720"/>
                  <a:gd name="connsiteY4642" fmla="*/ 9720 h 1047182"/>
                  <a:gd name="connsiteX4643" fmla="*/ 528705 w 808720"/>
                  <a:gd name="connsiteY4643" fmla="*/ 9551 h 1047182"/>
                  <a:gd name="connsiteX4644" fmla="*/ 529805 w 808720"/>
                  <a:gd name="connsiteY4644" fmla="*/ 10251 h 1047182"/>
                  <a:gd name="connsiteX4645" fmla="*/ 528878 w 808720"/>
                  <a:gd name="connsiteY4645" fmla="*/ 10757 h 1047182"/>
                  <a:gd name="connsiteX4646" fmla="*/ 528436 w 808720"/>
                  <a:gd name="connsiteY4646" fmla="*/ 10618 h 1047182"/>
                  <a:gd name="connsiteX4647" fmla="*/ 528600 w 808720"/>
                  <a:gd name="connsiteY4647" fmla="*/ 9603 h 1047182"/>
                  <a:gd name="connsiteX4648" fmla="*/ 482474 w 808720"/>
                  <a:gd name="connsiteY4648" fmla="*/ 9551 h 1047182"/>
                  <a:gd name="connsiteX4649" fmla="*/ 481797 w 808720"/>
                  <a:gd name="connsiteY4649" fmla="*/ 9664 h 1047182"/>
                  <a:gd name="connsiteX4650" fmla="*/ 482127 w 808720"/>
                  <a:gd name="connsiteY4650" fmla="*/ 9586 h 1047182"/>
                  <a:gd name="connsiteX4651" fmla="*/ 465336 w 808720"/>
                  <a:gd name="connsiteY4651" fmla="*/ 9551 h 1047182"/>
                  <a:gd name="connsiteX4652" fmla="*/ 465165 w 808720"/>
                  <a:gd name="connsiteY4652" fmla="*/ 9571 h 1047182"/>
                  <a:gd name="connsiteX4653" fmla="*/ 465192 w 808720"/>
                  <a:gd name="connsiteY4653" fmla="*/ 9557 h 1047182"/>
                  <a:gd name="connsiteX4654" fmla="*/ 492931 w 808720"/>
                  <a:gd name="connsiteY4654" fmla="*/ 9542 h 1047182"/>
                  <a:gd name="connsiteX4655" fmla="*/ 491928 w 808720"/>
                  <a:gd name="connsiteY4655" fmla="*/ 10188 h 1047182"/>
                  <a:gd name="connsiteX4656" fmla="*/ 491600 w 808720"/>
                  <a:gd name="connsiteY4656" fmla="*/ 10400 h 1047182"/>
                  <a:gd name="connsiteX4657" fmla="*/ 490166 w 808720"/>
                  <a:gd name="connsiteY4657" fmla="*/ 10743 h 1047182"/>
                  <a:gd name="connsiteX4658" fmla="*/ 488368 w 808720"/>
                  <a:gd name="connsiteY4658" fmla="*/ 10884 h 1047182"/>
                  <a:gd name="connsiteX4659" fmla="*/ 487480 w 808720"/>
                  <a:gd name="connsiteY4659" fmla="*/ 10909 h 1047182"/>
                  <a:gd name="connsiteX4660" fmla="*/ 490108 w 808720"/>
                  <a:gd name="connsiteY4660" fmla="*/ 10129 h 1047182"/>
                  <a:gd name="connsiteX4661" fmla="*/ 491178 w 808720"/>
                  <a:gd name="connsiteY4661" fmla="*/ 9811 h 1047182"/>
                  <a:gd name="connsiteX4662" fmla="*/ 531319 w 808720"/>
                  <a:gd name="connsiteY4662" fmla="*/ 9527 h 1047182"/>
                  <a:gd name="connsiteX4663" fmla="*/ 531543 w 808720"/>
                  <a:gd name="connsiteY4663" fmla="*/ 9637 h 1047182"/>
                  <a:gd name="connsiteX4664" fmla="*/ 531470 w 808720"/>
                  <a:gd name="connsiteY4664" fmla="*/ 9692 h 1047182"/>
                  <a:gd name="connsiteX4665" fmla="*/ 531109 w 808720"/>
                  <a:gd name="connsiteY4665" fmla="*/ 9653 h 1047182"/>
                  <a:gd name="connsiteX4666" fmla="*/ 521016 w 808720"/>
                  <a:gd name="connsiteY4666" fmla="*/ 9519 h 1047182"/>
                  <a:gd name="connsiteX4667" fmla="*/ 520944 w 808720"/>
                  <a:gd name="connsiteY4667" fmla="*/ 9589 h 1047182"/>
                  <a:gd name="connsiteX4668" fmla="*/ 520782 w 808720"/>
                  <a:gd name="connsiteY4668" fmla="*/ 9623 h 1047182"/>
                  <a:gd name="connsiteX4669" fmla="*/ 520826 w 808720"/>
                  <a:gd name="connsiteY4669" fmla="*/ 9581 h 1047182"/>
                  <a:gd name="connsiteX4670" fmla="*/ 504420 w 808720"/>
                  <a:gd name="connsiteY4670" fmla="*/ 9512 h 1047182"/>
                  <a:gd name="connsiteX4671" fmla="*/ 504795 w 808720"/>
                  <a:gd name="connsiteY4671" fmla="*/ 9600 h 1047182"/>
                  <a:gd name="connsiteX4672" fmla="*/ 503007 w 808720"/>
                  <a:gd name="connsiteY4672" fmla="*/ 9740 h 1047182"/>
                  <a:gd name="connsiteX4673" fmla="*/ 517821 w 808720"/>
                  <a:gd name="connsiteY4673" fmla="*/ 9511 h 1047182"/>
                  <a:gd name="connsiteX4674" fmla="*/ 517959 w 808720"/>
                  <a:gd name="connsiteY4674" fmla="*/ 9562 h 1047182"/>
                  <a:gd name="connsiteX4675" fmla="*/ 517583 w 808720"/>
                  <a:gd name="connsiteY4675" fmla="*/ 9629 h 1047182"/>
                  <a:gd name="connsiteX4676" fmla="*/ 517827 w 808720"/>
                  <a:gd name="connsiteY4676" fmla="*/ 9507 h 1047182"/>
                  <a:gd name="connsiteX4677" fmla="*/ 517821 w 808720"/>
                  <a:gd name="connsiteY4677" fmla="*/ 9511 h 1047182"/>
                  <a:gd name="connsiteX4678" fmla="*/ 517817 w 808720"/>
                  <a:gd name="connsiteY4678" fmla="*/ 9509 h 1047182"/>
                  <a:gd name="connsiteX4679" fmla="*/ 437024 w 808720"/>
                  <a:gd name="connsiteY4679" fmla="*/ 9495 h 1047182"/>
                  <a:gd name="connsiteX4680" fmla="*/ 438319 w 808720"/>
                  <a:gd name="connsiteY4680" fmla="*/ 9546 h 1047182"/>
                  <a:gd name="connsiteX4681" fmla="*/ 435599 w 808720"/>
                  <a:gd name="connsiteY4681" fmla="*/ 9877 h 1047182"/>
                  <a:gd name="connsiteX4682" fmla="*/ 538405 w 808720"/>
                  <a:gd name="connsiteY4682" fmla="*/ 9493 h 1047182"/>
                  <a:gd name="connsiteX4683" fmla="*/ 538641 w 808720"/>
                  <a:gd name="connsiteY4683" fmla="*/ 9539 h 1047182"/>
                  <a:gd name="connsiteX4684" fmla="*/ 539656 w 808720"/>
                  <a:gd name="connsiteY4684" fmla="*/ 10570 h 1047182"/>
                  <a:gd name="connsiteX4685" fmla="*/ 539651 w 808720"/>
                  <a:gd name="connsiteY4685" fmla="*/ 10592 h 1047182"/>
                  <a:gd name="connsiteX4686" fmla="*/ 538134 w 808720"/>
                  <a:gd name="connsiteY4686" fmla="*/ 10425 h 1047182"/>
                  <a:gd name="connsiteX4687" fmla="*/ 537792 w 808720"/>
                  <a:gd name="connsiteY4687" fmla="*/ 9984 h 1047182"/>
                  <a:gd name="connsiteX4688" fmla="*/ 506168 w 808720"/>
                  <a:gd name="connsiteY4688" fmla="*/ 9493 h 1047182"/>
                  <a:gd name="connsiteX4689" fmla="*/ 505563 w 808720"/>
                  <a:gd name="connsiteY4689" fmla="*/ 9720 h 1047182"/>
                  <a:gd name="connsiteX4690" fmla="*/ 505396 w 808720"/>
                  <a:gd name="connsiteY4690" fmla="*/ 9742 h 1047182"/>
                  <a:gd name="connsiteX4691" fmla="*/ 504795 w 808720"/>
                  <a:gd name="connsiteY4691" fmla="*/ 9600 h 1047182"/>
                  <a:gd name="connsiteX4692" fmla="*/ 473151 w 808720"/>
                  <a:gd name="connsiteY4692" fmla="*/ 9489 h 1047182"/>
                  <a:gd name="connsiteX4693" fmla="*/ 473393 w 808720"/>
                  <a:gd name="connsiteY4693" fmla="*/ 9511 h 1047182"/>
                  <a:gd name="connsiteX4694" fmla="*/ 472866 w 808720"/>
                  <a:gd name="connsiteY4694" fmla="*/ 9567 h 1047182"/>
                  <a:gd name="connsiteX4695" fmla="*/ 464094 w 808720"/>
                  <a:gd name="connsiteY4695" fmla="*/ 10489 h 1047182"/>
                  <a:gd name="connsiteX4696" fmla="*/ 464283 w 808720"/>
                  <a:gd name="connsiteY4696" fmla="*/ 10449 h 1047182"/>
                  <a:gd name="connsiteX4697" fmla="*/ 471117 w 808720"/>
                  <a:gd name="connsiteY4697" fmla="*/ 9624 h 1047182"/>
                  <a:gd name="connsiteX4698" fmla="*/ 472269 w 808720"/>
                  <a:gd name="connsiteY4698" fmla="*/ 9547 h 1047182"/>
                  <a:gd name="connsiteX4699" fmla="*/ 528620 w 808720"/>
                  <a:gd name="connsiteY4699" fmla="*/ 9477 h 1047182"/>
                  <a:gd name="connsiteX4700" fmla="*/ 528735 w 808720"/>
                  <a:gd name="connsiteY4700" fmla="*/ 9536 h 1047182"/>
                  <a:gd name="connsiteX4701" fmla="*/ 528705 w 808720"/>
                  <a:gd name="connsiteY4701" fmla="*/ 9551 h 1047182"/>
                  <a:gd name="connsiteX4702" fmla="*/ 528617 w 808720"/>
                  <a:gd name="connsiteY4702" fmla="*/ 9495 h 1047182"/>
                  <a:gd name="connsiteX4703" fmla="*/ 517702 w 808720"/>
                  <a:gd name="connsiteY4703" fmla="*/ 9466 h 1047182"/>
                  <a:gd name="connsiteX4704" fmla="*/ 517817 w 808720"/>
                  <a:gd name="connsiteY4704" fmla="*/ 9509 h 1047182"/>
                  <a:gd name="connsiteX4705" fmla="*/ 516182 w 808720"/>
                  <a:gd name="connsiteY4705" fmla="*/ 9782 h 1047182"/>
                  <a:gd name="connsiteX4706" fmla="*/ 507738 w 808720"/>
                  <a:gd name="connsiteY4706" fmla="*/ 11189 h 1047182"/>
                  <a:gd name="connsiteX4707" fmla="*/ 508276 w 808720"/>
                  <a:gd name="connsiteY4707" fmla="*/ 10950 h 1047182"/>
                  <a:gd name="connsiteX4708" fmla="*/ 516563 w 808720"/>
                  <a:gd name="connsiteY4708" fmla="*/ 9645 h 1047182"/>
                  <a:gd name="connsiteX4709" fmla="*/ 472586 w 808720"/>
                  <a:gd name="connsiteY4709" fmla="*/ 9447 h 1047182"/>
                  <a:gd name="connsiteX4710" fmla="*/ 471863 w 808720"/>
                  <a:gd name="connsiteY4710" fmla="*/ 9534 h 1047182"/>
                  <a:gd name="connsiteX4711" fmla="*/ 471117 w 808720"/>
                  <a:gd name="connsiteY4711" fmla="*/ 9624 h 1047182"/>
                  <a:gd name="connsiteX4712" fmla="*/ 466850 w 808720"/>
                  <a:gd name="connsiteY4712" fmla="*/ 9909 h 1047182"/>
                  <a:gd name="connsiteX4713" fmla="*/ 467971 w 808720"/>
                  <a:gd name="connsiteY4713" fmla="*/ 9673 h 1047182"/>
                  <a:gd name="connsiteX4714" fmla="*/ 469376 w 808720"/>
                  <a:gd name="connsiteY4714" fmla="*/ 9590 h 1047182"/>
                  <a:gd name="connsiteX4715" fmla="*/ 471147 w 808720"/>
                  <a:gd name="connsiteY4715" fmla="*/ 9511 h 1047182"/>
                  <a:gd name="connsiteX4716" fmla="*/ 529201 w 808720"/>
                  <a:gd name="connsiteY4716" fmla="*/ 9443 h 1047182"/>
                  <a:gd name="connsiteX4717" fmla="*/ 530065 w 808720"/>
                  <a:gd name="connsiteY4717" fmla="*/ 9538 h 1047182"/>
                  <a:gd name="connsiteX4718" fmla="*/ 530614 w 808720"/>
                  <a:gd name="connsiteY4718" fmla="*/ 9776 h 1047182"/>
                  <a:gd name="connsiteX4719" fmla="*/ 529248 w 808720"/>
                  <a:gd name="connsiteY4719" fmla="*/ 9465 h 1047182"/>
                  <a:gd name="connsiteX4720" fmla="*/ 472641 w 808720"/>
                  <a:gd name="connsiteY4720" fmla="*/ 9440 h 1047182"/>
                  <a:gd name="connsiteX4721" fmla="*/ 472671 w 808720"/>
                  <a:gd name="connsiteY4721" fmla="*/ 9443 h 1047182"/>
                  <a:gd name="connsiteX4722" fmla="*/ 472586 w 808720"/>
                  <a:gd name="connsiteY4722" fmla="*/ 9447 h 1047182"/>
                  <a:gd name="connsiteX4723" fmla="*/ 452895 w 808720"/>
                  <a:gd name="connsiteY4723" fmla="*/ 9431 h 1047182"/>
                  <a:gd name="connsiteX4724" fmla="*/ 452474 w 808720"/>
                  <a:gd name="connsiteY4724" fmla="*/ 9553 h 1047182"/>
                  <a:gd name="connsiteX4725" fmla="*/ 448910 w 808720"/>
                  <a:gd name="connsiteY4725" fmla="*/ 9826 h 1047182"/>
                  <a:gd name="connsiteX4726" fmla="*/ 447730 w 808720"/>
                  <a:gd name="connsiteY4726" fmla="*/ 9916 h 1047182"/>
                  <a:gd name="connsiteX4727" fmla="*/ 447087 w 808720"/>
                  <a:gd name="connsiteY4727" fmla="*/ 9891 h 1047182"/>
                  <a:gd name="connsiteX4728" fmla="*/ 450402 w 808720"/>
                  <a:gd name="connsiteY4728" fmla="*/ 9583 h 1047182"/>
                  <a:gd name="connsiteX4729" fmla="*/ 451464 w 808720"/>
                  <a:gd name="connsiteY4729" fmla="*/ 9484 h 1047182"/>
                  <a:gd name="connsiteX4730" fmla="*/ 531315 w 808720"/>
                  <a:gd name="connsiteY4730" fmla="*/ 9428 h 1047182"/>
                  <a:gd name="connsiteX4731" fmla="*/ 531394 w 808720"/>
                  <a:gd name="connsiteY4731" fmla="*/ 9482 h 1047182"/>
                  <a:gd name="connsiteX4732" fmla="*/ 531319 w 808720"/>
                  <a:gd name="connsiteY4732" fmla="*/ 9527 h 1047182"/>
                  <a:gd name="connsiteX4733" fmla="*/ 531221 w 808720"/>
                  <a:gd name="connsiteY4733" fmla="*/ 9479 h 1047182"/>
                  <a:gd name="connsiteX4734" fmla="*/ 528972 w 808720"/>
                  <a:gd name="connsiteY4734" fmla="*/ 9417 h 1047182"/>
                  <a:gd name="connsiteX4735" fmla="*/ 529107 w 808720"/>
                  <a:gd name="connsiteY4735" fmla="*/ 9432 h 1047182"/>
                  <a:gd name="connsiteX4736" fmla="*/ 529248 w 808720"/>
                  <a:gd name="connsiteY4736" fmla="*/ 9465 h 1047182"/>
                  <a:gd name="connsiteX4737" fmla="*/ 529341 w 808720"/>
                  <a:gd name="connsiteY4737" fmla="*/ 9507 h 1047182"/>
                  <a:gd name="connsiteX4738" fmla="*/ 530052 w 808720"/>
                  <a:gd name="connsiteY4738" fmla="*/ 10116 h 1047182"/>
                  <a:gd name="connsiteX4739" fmla="*/ 529967 w 808720"/>
                  <a:gd name="connsiteY4739" fmla="*/ 10163 h 1047182"/>
                  <a:gd name="connsiteX4740" fmla="*/ 528735 w 808720"/>
                  <a:gd name="connsiteY4740" fmla="*/ 9536 h 1047182"/>
                  <a:gd name="connsiteX4741" fmla="*/ 527457 w 808720"/>
                  <a:gd name="connsiteY4741" fmla="*/ 9412 h 1047182"/>
                  <a:gd name="connsiteX4742" fmla="*/ 527417 w 808720"/>
                  <a:gd name="connsiteY4742" fmla="*/ 9442 h 1047182"/>
                  <a:gd name="connsiteX4743" fmla="*/ 525673 w 808720"/>
                  <a:gd name="connsiteY4743" fmla="*/ 9749 h 1047182"/>
                  <a:gd name="connsiteX4744" fmla="*/ 525622 w 808720"/>
                  <a:gd name="connsiteY4744" fmla="*/ 9733 h 1047182"/>
                  <a:gd name="connsiteX4745" fmla="*/ 474516 w 808720"/>
                  <a:gd name="connsiteY4745" fmla="*/ 9398 h 1047182"/>
                  <a:gd name="connsiteX4746" fmla="*/ 476444 w 808720"/>
                  <a:gd name="connsiteY4746" fmla="*/ 9582 h 1047182"/>
                  <a:gd name="connsiteX4747" fmla="*/ 476357 w 808720"/>
                  <a:gd name="connsiteY4747" fmla="*/ 9607 h 1047182"/>
                  <a:gd name="connsiteX4748" fmla="*/ 475845 w 808720"/>
                  <a:gd name="connsiteY4748" fmla="*/ 9664 h 1047182"/>
                  <a:gd name="connsiteX4749" fmla="*/ 475458 w 808720"/>
                  <a:gd name="connsiteY4749" fmla="*/ 9707 h 1047182"/>
                  <a:gd name="connsiteX4750" fmla="*/ 474563 w 808720"/>
                  <a:gd name="connsiteY4750" fmla="*/ 9622 h 1047182"/>
                  <a:gd name="connsiteX4751" fmla="*/ 473393 w 808720"/>
                  <a:gd name="connsiteY4751" fmla="*/ 9511 h 1047182"/>
                  <a:gd name="connsiteX4752" fmla="*/ 474408 w 808720"/>
                  <a:gd name="connsiteY4752" fmla="*/ 9405 h 1047182"/>
                  <a:gd name="connsiteX4753" fmla="*/ 508059 w 808720"/>
                  <a:gd name="connsiteY4753" fmla="*/ 9396 h 1047182"/>
                  <a:gd name="connsiteX4754" fmla="*/ 507401 w 808720"/>
                  <a:gd name="connsiteY4754" fmla="*/ 9599 h 1047182"/>
                  <a:gd name="connsiteX4755" fmla="*/ 507749 w 808720"/>
                  <a:gd name="connsiteY4755" fmla="*/ 9436 h 1047182"/>
                  <a:gd name="connsiteX4756" fmla="*/ 469305 w 808720"/>
                  <a:gd name="connsiteY4756" fmla="*/ 9392 h 1047182"/>
                  <a:gd name="connsiteX4757" fmla="*/ 469062 w 808720"/>
                  <a:gd name="connsiteY4757" fmla="*/ 9443 h 1047182"/>
                  <a:gd name="connsiteX4758" fmla="*/ 468972 w 808720"/>
                  <a:gd name="connsiteY4758" fmla="*/ 9462 h 1047182"/>
                  <a:gd name="connsiteX4759" fmla="*/ 466818 w 808720"/>
                  <a:gd name="connsiteY4759" fmla="*/ 9703 h 1047182"/>
                  <a:gd name="connsiteX4760" fmla="*/ 464736 w 808720"/>
                  <a:gd name="connsiteY4760" fmla="*/ 9796 h 1047182"/>
                  <a:gd name="connsiteX4761" fmla="*/ 464953 w 808720"/>
                  <a:gd name="connsiteY4761" fmla="*/ 9682 h 1047182"/>
                  <a:gd name="connsiteX4762" fmla="*/ 465017 w 808720"/>
                  <a:gd name="connsiteY4762" fmla="*/ 9649 h 1047182"/>
                  <a:gd name="connsiteX4763" fmla="*/ 466628 w 808720"/>
                  <a:gd name="connsiteY4763" fmla="*/ 9500 h 1047182"/>
                  <a:gd name="connsiteX4764" fmla="*/ 467478 w 808720"/>
                  <a:gd name="connsiteY4764" fmla="*/ 9465 h 1047182"/>
                  <a:gd name="connsiteX4765" fmla="*/ 468494 w 808720"/>
                  <a:gd name="connsiteY4765" fmla="*/ 9425 h 1047182"/>
                  <a:gd name="connsiteX4766" fmla="*/ 528441 w 808720"/>
                  <a:gd name="connsiteY4766" fmla="*/ 9386 h 1047182"/>
                  <a:gd name="connsiteX4767" fmla="*/ 528463 w 808720"/>
                  <a:gd name="connsiteY4767" fmla="*/ 9397 h 1047182"/>
                  <a:gd name="connsiteX4768" fmla="*/ 528617 w 808720"/>
                  <a:gd name="connsiteY4768" fmla="*/ 9495 h 1047182"/>
                  <a:gd name="connsiteX4769" fmla="*/ 528600 w 808720"/>
                  <a:gd name="connsiteY4769" fmla="*/ 9603 h 1047182"/>
                  <a:gd name="connsiteX4770" fmla="*/ 527795 w 808720"/>
                  <a:gd name="connsiteY4770" fmla="*/ 10006 h 1047182"/>
                  <a:gd name="connsiteX4771" fmla="*/ 528101 w 808720"/>
                  <a:gd name="connsiteY4771" fmla="*/ 9516 h 1047182"/>
                  <a:gd name="connsiteX4772" fmla="*/ 434116 w 808720"/>
                  <a:gd name="connsiteY4772" fmla="*/ 9380 h 1047182"/>
                  <a:gd name="connsiteX4773" fmla="*/ 435804 w 808720"/>
                  <a:gd name="connsiteY4773" fmla="*/ 9447 h 1047182"/>
                  <a:gd name="connsiteX4774" fmla="*/ 429052 w 808720"/>
                  <a:gd name="connsiteY4774" fmla="*/ 10311 h 1047182"/>
                  <a:gd name="connsiteX4775" fmla="*/ 426862 w 808720"/>
                  <a:gd name="connsiteY4775" fmla="*/ 10392 h 1047182"/>
                  <a:gd name="connsiteX4776" fmla="*/ 529056 w 808720"/>
                  <a:gd name="connsiteY4776" fmla="*/ 9376 h 1047182"/>
                  <a:gd name="connsiteX4777" fmla="*/ 529201 w 808720"/>
                  <a:gd name="connsiteY4777" fmla="*/ 9443 h 1047182"/>
                  <a:gd name="connsiteX4778" fmla="*/ 529107 w 808720"/>
                  <a:gd name="connsiteY4778" fmla="*/ 9432 h 1047182"/>
                  <a:gd name="connsiteX4779" fmla="*/ 528994 w 808720"/>
                  <a:gd name="connsiteY4779" fmla="*/ 9406 h 1047182"/>
                  <a:gd name="connsiteX4780" fmla="*/ 442380 w 808720"/>
                  <a:gd name="connsiteY4780" fmla="*/ 9374 h 1047182"/>
                  <a:gd name="connsiteX4781" fmla="*/ 441992 w 808720"/>
                  <a:gd name="connsiteY4781" fmla="*/ 9450 h 1047182"/>
                  <a:gd name="connsiteX4782" fmla="*/ 440472 w 808720"/>
                  <a:gd name="connsiteY4782" fmla="*/ 9631 h 1047182"/>
                  <a:gd name="connsiteX4783" fmla="*/ 440325 w 808720"/>
                  <a:gd name="connsiteY4783" fmla="*/ 9625 h 1047182"/>
                  <a:gd name="connsiteX4784" fmla="*/ 502136 w 808720"/>
                  <a:gd name="connsiteY4784" fmla="*/ 9373 h 1047182"/>
                  <a:gd name="connsiteX4785" fmla="*/ 501742 w 808720"/>
                  <a:gd name="connsiteY4785" fmla="*/ 9553 h 1047182"/>
                  <a:gd name="connsiteX4786" fmla="*/ 499368 w 808720"/>
                  <a:gd name="connsiteY4786" fmla="*/ 9924 h 1047182"/>
                  <a:gd name="connsiteX4787" fmla="*/ 474256 w 808720"/>
                  <a:gd name="connsiteY4787" fmla="*/ 9373 h 1047182"/>
                  <a:gd name="connsiteX4788" fmla="*/ 474496 w 808720"/>
                  <a:gd name="connsiteY4788" fmla="*/ 9396 h 1047182"/>
                  <a:gd name="connsiteX4789" fmla="*/ 474408 w 808720"/>
                  <a:gd name="connsiteY4789" fmla="*/ 9405 h 1047182"/>
                  <a:gd name="connsiteX4790" fmla="*/ 473151 w 808720"/>
                  <a:gd name="connsiteY4790" fmla="*/ 9489 h 1047182"/>
                  <a:gd name="connsiteX4791" fmla="*/ 472671 w 808720"/>
                  <a:gd name="connsiteY4791" fmla="*/ 9443 h 1047182"/>
                  <a:gd name="connsiteX4792" fmla="*/ 495896 w 808720"/>
                  <a:gd name="connsiteY4792" fmla="*/ 9370 h 1047182"/>
                  <a:gd name="connsiteX4793" fmla="*/ 493479 w 808720"/>
                  <a:gd name="connsiteY4793" fmla="*/ 10239 h 1047182"/>
                  <a:gd name="connsiteX4794" fmla="*/ 492606 w 808720"/>
                  <a:gd name="connsiteY4794" fmla="*/ 10553 h 1047182"/>
                  <a:gd name="connsiteX4795" fmla="*/ 491191 w 808720"/>
                  <a:gd name="connsiteY4795" fmla="*/ 10663 h 1047182"/>
                  <a:gd name="connsiteX4796" fmla="*/ 491600 w 808720"/>
                  <a:gd name="connsiteY4796" fmla="*/ 10400 h 1047182"/>
                  <a:gd name="connsiteX4797" fmla="*/ 492415 w 808720"/>
                  <a:gd name="connsiteY4797" fmla="*/ 10204 h 1047182"/>
                  <a:gd name="connsiteX4798" fmla="*/ 528496 w 808720"/>
                  <a:gd name="connsiteY4798" fmla="*/ 9365 h 1047182"/>
                  <a:gd name="connsiteX4799" fmla="*/ 528636 w 808720"/>
                  <a:gd name="connsiteY4799" fmla="*/ 9380 h 1047182"/>
                  <a:gd name="connsiteX4800" fmla="*/ 528620 w 808720"/>
                  <a:gd name="connsiteY4800" fmla="*/ 9477 h 1047182"/>
                  <a:gd name="connsiteX4801" fmla="*/ 528463 w 808720"/>
                  <a:gd name="connsiteY4801" fmla="*/ 9397 h 1047182"/>
                  <a:gd name="connsiteX4802" fmla="*/ 528444 w 808720"/>
                  <a:gd name="connsiteY4802" fmla="*/ 9385 h 1047182"/>
                  <a:gd name="connsiteX4803" fmla="*/ 490606 w 808720"/>
                  <a:gd name="connsiteY4803" fmla="*/ 9364 h 1047182"/>
                  <a:gd name="connsiteX4804" fmla="*/ 489629 w 808720"/>
                  <a:gd name="connsiteY4804" fmla="*/ 9664 h 1047182"/>
                  <a:gd name="connsiteX4805" fmla="*/ 487698 w 808720"/>
                  <a:gd name="connsiteY4805" fmla="*/ 10051 h 1047182"/>
                  <a:gd name="connsiteX4806" fmla="*/ 485640 w 808720"/>
                  <a:gd name="connsiteY4806" fmla="*/ 10462 h 1047182"/>
                  <a:gd name="connsiteX4807" fmla="*/ 485175 w 808720"/>
                  <a:gd name="connsiteY4807" fmla="*/ 10417 h 1047182"/>
                  <a:gd name="connsiteX4808" fmla="*/ 486851 w 808720"/>
                  <a:gd name="connsiteY4808" fmla="*/ 10023 h 1047182"/>
                  <a:gd name="connsiteX4809" fmla="*/ 488967 w 808720"/>
                  <a:gd name="connsiteY4809" fmla="*/ 9525 h 1047182"/>
                  <a:gd name="connsiteX4810" fmla="*/ 507919 w 808720"/>
                  <a:gd name="connsiteY4810" fmla="*/ 9356 h 1047182"/>
                  <a:gd name="connsiteX4811" fmla="*/ 507749 w 808720"/>
                  <a:gd name="connsiteY4811" fmla="*/ 9436 h 1047182"/>
                  <a:gd name="connsiteX4812" fmla="*/ 506775 w 808720"/>
                  <a:gd name="connsiteY4812" fmla="*/ 9562 h 1047182"/>
                  <a:gd name="connsiteX4813" fmla="*/ 507296 w 808720"/>
                  <a:gd name="connsiteY4813" fmla="*/ 9405 h 1047182"/>
                  <a:gd name="connsiteX4814" fmla="*/ 473351 w 808720"/>
                  <a:gd name="connsiteY4814" fmla="*/ 9355 h 1047182"/>
                  <a:gd name="connsiteX4815" fmla="*/ 472641 w 808720"/>
                  <a:gd name="connsiteY4815" fmla="*/ 9440 h 1047182"/>
                  <a:gd name="connsiteX4816" fmla="*/ 472357 w 808720"/>
                  <a:gd name="connsiteY4816" fmla="*/ 9413 h 1047182"/>
                  <a:gd name="connsiteX4817" fmla="*/ 426444 w 808720"/>
                  <a:gd name="connsiteY4817" fmla="*/ 9353 h 1047182"/>
                  <a:gd name="connsiteX4818" fmla="*/ 423091 w 808720"/>
                  <a:gd name="connsiteY4818" fmla="*/ 9915 h 1047182"/>
                  <a:gd name="connsiteX4819" fmla="*/ 421198 w 808720"/>
                  <a:gd name="connsiteY4819" fmla="*/ 10168 h 1047182"/>
                  <a:gd name="connsiteX4820" fmla="*/ 423265 w 808720"/>
                  <a:gd name="connsiteY4820" fmla="*/ 9790 h 1047182"/>
                  <a:gd name="connsiteX4821" fmla="*/ 426179 w 808720"/>
                  <a:gd name="connsiteY4821" fmla="*/ 9389 h 1047182"/>
                  <a:gd name="connsiteX4822" fmla="*/ 528373 w 808720"/>
                  <a:gd name="connsiteY4822" fmla="*/ 9352 h 1047182"/>
                  <a:gd name="connsiteX4823" fmla="*/ 528395 w 808720"/>
                  <a:gd name="connsiteY4823" fmla="*/ 9354 h 1047182"/>
                  <a:gd name="connsiteX4824" fmla="*/ 528444 w 808720"/>
                  <a:gd name="connsiteY4824" fmla="*/ 9385 h 1047182"/>
                  <a:gd name="connsiteX4825" fmla="*/ 528441 w 808720"/>
                  <a:gd name="connsiteY4825" fmla="*/ 9386 h 1047182"/>
                  <a:gd name="connsiteX4826" fmla="*/ 545350 w 808720"/>
                  <a:gd name="connsiteY4826" fmla="*/ 9334 h 1047182"/>
                  <a:gd name="connsiteX4827" fmla="*/ 547041 w 808720"/>
                  <a:gd name="connsiteY4827" fmla="*/ 9733 h 1047182"/>
                  <a:gd name="connsiteX4828" fmla="*/ 550724 w 808720"/>
                  <a:gd name="connsiteY4828" fmla="*/ 10604 h 1047182"/>
                  <a:gd name="connsiteX4829" fmla="*/ 547909 w 808720"/>
                  <a:gd name="connsiteY4829" fmla="*/ 14072 h 1047182"/>
                  <a:gd name="connsiteX4830" fmla="*/ 547717 w 808720"/>
                  <a:gd name="connsiteY4830" fmla="*/ 14309 h 1047182"/>
                  <a:gd name="connsiteX4831" fmla="*/ 546338 w 808720"/>
                  <a:gd name="connsiteY4831" fmla="*/ 12797 h 1047182"/>
                  <a:gd name="connsiteX4832" fmla="*/ 544286 w 808720"/>
                  <a:gd name="connsiteY4832" fmla="*/ 15671 h 1047182"/>
                  <a:gd name="connsiteX4833" fmla="*/ 544209 w 808720"/>
                  <a:gd name="connsiteY4833" fmla="*/ 12931 h 1047182"/>
                  <a:gd name="connsiteX4834" fmla="*/ 528645 w 808720"/>
                  <a:gd name="connsiteY4834" fmla="*/ 9327 h 1047182"/>
                  <a:gd name="connsiteX4835" fmla="*/ 528994 w 808720"/>
                  <a:gd name="connsiteY4835" fmla="*/ 9406 h 1047182"/>
                  <a:gd name="connsiteX4836" fmla="*/ 528972 w 808720"/>
                  <a:gd name="connsiteY4836" fmla="*/ 9417 h 1047182"/>
                  <a:gd name="connsiteX4837" fmla="*/ 528636 w 808720"/>
                  <a:gd name="connsiteY4837" fmla="*/ 9380 h 1047182"/>
                  <a:gd name="connsiteX4838" fmla="*/ 503210 w 808720"/>
                  <a:gd name="connsiteY4838" fmla="*/ 9324 h 1047182"/>
                  <a:gd name="connsiteX4839" fmla="*/ 501555 w 808720"/>
                  <a:gd name="connsiteY4839" fmla="*/ 9638 h 1047182"/>
                  <a:gd name="connsiteX4840" fmla="*/ 501742 w 808720"/>
                  <a:gd name="connsiteY4840" fmla="*/ 9553 h 1047182"/>
                  <a:gd name="connsiteX4841" fmla="*/ 528102 w 808720"/>
                  <a:gd name="connsiteY4841" fmla="*/ 9322 h 1047182"/>
                  <a:gd name="connsiteX4842" fmla="*/ 528215 w 808720"/>
                  <a:gd name="connsiteY4842" fmla="*/ 9334 h 1047182"/>
                  <a:gd name="connsiteX4843" fmla="*/ 528101 w 808720"/>
                  <a:gd name="connsiteY4843" fmla="*/ 9516 h 1047182"/>
                  <a:gd name="connsiteX4844" fmla="*/ 526674 w 808720"/>
                  <a:gd name="connsiteY4844" fmla="*/ 10064 h 1047182"/>
                  <a:gd name="connsiteX4845" fmla="*/ 526614 w 808720"/>
                  <a:gd name="connsiteY4845" fmla="*/ 10045 h 1047182"/>
                  <a:gd name="connsiteX4846" fmla="*/ 527417 w 808720"/>
                  <a:gd name="connsiteY4846" fmla="*/ 9442 h 1047182"/>
                  <a:gd name="connsiteX4847" fmla="*/ 473668 w 808720"/>
                  <a:gd name="connsiteY4847" fmla="*/ 9316 h 1047182"/>
                  <a:gd name="connsiteX4848" fmla="*/ 473794 w 808720"/>
                  <a:gd name="connsiteY4848" fmla="*/ 9328 h 1047182"/>
                  <a:gd name="connsiteX4849" fmla="*/ 473351 w 808720"/>
                  <a:gd name="connsiteY4849" fmla="*/ 9355 h 1047182"/>
                  <a:gd name="connsiteX4850" fmla="*/ 432406 w 808720"/>
                  <a:gd name="connsiteY4850" fmla="*/ 9313 h 1047182"/>
                  <a:gd name="connsiteX4851" fmla="*/ 433419 w 808720"/>
                  <a:gd name="connsiteY4851" fmla="*/ 9353 h 1047182"/>
                  <a:gd name="connsiteX4852" fmla="*/ 427086 w 808720"/>
                  <a:gd name="connsiteY4852" fmla="*/ 10056 h 1047182"/>
                  <a:gd name="connsiteX4853" fmla="*/ 424549 w 808720"/>
                  <a:gd name="connsiteY4853" fmla="*/ 10477 h 1047182"/>
                  <a:gd name="connsiteX4854" fmla="*/ 422986 w 808720"/>
                  <a:gd name="connsiteY4854" fmla="*/ 10535 h 1047182"/>
                  <a:gd name="connsiteX4855" fmla="*/ 429151 w 808720"/>
                  <a:gd name="connsiteY4855" fmla="*/ 9680 h 1047182"/>
                  <a:gd name="connsiteX4856" fmla="*/ 471287 w 808720"/>
                  <a:gd name="connsiteY4856" fmla="*/ 9312 h 1047182"/>
                  <a:gd name="connsiteX4857" fmla="*/ 472357 w 808720"/>
                  <a:gd name="connsiteY4857" fmla="*/ 9413 h 1047182"/>
                  <a:gd name="connsiteX4858" fmla="*/ 470864 w 808720"/>
                  <a:gd name="connsiteY4858" fmla="*/ 9502 h 1047182"/>
                  <a:gd name="connsiteX4859" fmla="*/ 469376 w 808720"/>
                  <a:gd name="connsiteY4859" fmla="*/ 9590 h 1047182"/>
                  <a:gd name="connsiteX4860" fmla="*/ 468095 w 808720"/>
                  <a:gd name="connsiteY4860" fmla="*/ 9646 h 1047182"/>
                  <a:gd name="connsiteX4861" fmla="*/ 468972 w 808720"/>
                  <a:gd name="connsiteY4861" fmla="*/ 9462 h 1047182"/>
                  <a:gd name="connsiteX4862" fmla="*/ 469124 w 808720"/>
                  <a:gd name="connsiteY4862" fmla="*/ 9445 h 1047182"/>
                  <a:gd name="connsiteX4863" fmla="*/ 469762 w 808720"/>
                  <a:gd name="connsiteY4863" fmla="*/ 9373 h 1047182"/>
                  <a:gd name="connsiteX4864" fmla="*/ 426711 w 808720"/>
                  <a:gd name="connsiteY4864" fmla="*/ 9308 h 1047182"/>
                  <a:gd name="connsiteX4865" fmla="*/ 426461 w 808720"/>
                  <a:gd name="connsiteY4865" fmla="*/ 9350 h 1047182"/>
                  <a:gd name="connsiteX4866" fmla="*/ 426179 w 808720"/>
                  <a:gd name="connsiteY4866" fmla="*/ 9389 h 1047182"/>
                  <a:gd name="connsiteX4867" fmla="*/ 423382 w 808720"/>
                  <a:gd name="connsiteY4867" fmla="*/ 9768 h 1047182"/>
                  <a:gd name="connsiteX4868" fmla="*/ 424845 w 808720"/>
                  <a:gd name="connsiteY4868" fmla="*/ 9500 h 1047182"/>
                  <a:gd name="connsiteX4869" fmla="*/ 528648 w 808720"/>
                  <a:gd name="connsiteY4869" fmla="*/ 9307 h 1047182"/>
                  <a:gd name="connsiteX4870" fmla="*/ 528645 w 808720"/>
                  <a:gd name="connsiteY4870" fmla="*/ 9327 h 1047182"/>
                  <a:gd name="connsiteX4871" fmla="*/ 528614 w 808720"/>
                  <a:gd name="connsiteY4871" fmla="*/ 9320 h 1047182"/>
                  <a:gd name="connsiteX4872" fmla="*/ 528260 w 808720"/>
                  <a:gd name="connsiteY4872" fmla="*/ 9294 h 1047182"/>
                  <a:gd name="connsiteX4873" fmla="*/ 528373 w 808720"/>
                  <a:gd name="connsiteY4873" fmla="*/ 9352 h 1047182"/>
                  <a:gd name="connsiteX4874" fmla="*/ 528215 w 808720"/>
                  <a:gd name="connsiteY4874" fmla="*/ 9334 h 1047182"/>
                  <a:gd name="connsiteX4875" fmla="*/ 528238 w 808720"/>
                  <a:gd name="connsiteY4875" fmla="*/ 9298 h 1047182"/>
                  <a:gd name="connsiteX4876" fmla="*/ 480764 w 808720"/>
                  <a:gd name="connsiteY4876" fmla="*/ 9288 h 1047182"/>
                  <a:gd name="connsiteX4877" fmla="*/ 478557 w 808720"/>
                  <a:gd name="connsiteY4877" fmla="*/ 9753 h 1047182"/>
                  <a:gd name="connsiteX4878" fmla="*/ 478454 w 808720"/>
                  <a:gd name="connsiteY4878" fmla="*/ 9774 h 1047182"/>
                  <a:gd name="connsiteX4879" fmla="*/ 478053 w 808720"/>
                  <a:gd name="connsiteY4879" fmla="*/ 9736 h 1047182"/>
                  <a:gd name="connsiteX4880" fmla="*/ 477736 w 808720"/>
                  <a:gd name="connsiteY4880" fmla="*/ 9706 h 1047182"/>
                  <a:gd name="connsiteX4881" fmla="*/ 476158 w 808720"/>
                  <a:gd name="connsiteY4881" fmla="*/ 9288 h 1047182"/>
                  <a:gd name="connsiteX4882" fmla="*/ 474516 w 808720"/>
                  <a:gd name="connsiteY4882" fmla="*/ 9398 h 1047182"/>
                  <a:gd name="connsiteX4883" fmla="*/ 474496 w 808720"/>
                  <a:gd name="connsiteY4883" fmla="*/ 9396 h 1047182"/>
                  <a:gd name="connsiteX4884" fmla="*/ 475049 w 808720"/>
                  <a:gd name="connsiteY4884" fmla="*/ 9337 h 1047182"/>
                  <a:gd name="connsiteX4885" fmla="*/ 426972 w 808720"/>
                  <a:gd name="connsiteY4885" fmla="*/ 9281 h 1047182"/>
                  <a:gd name="connsiteX4886" fmla="*/ 426444 w 808720"/>
                  <a:gd name="connsiteY4886" fmla="*/ 9353 h 1047182"/>
                  <a:gd name="connsiteX4887" fmla="*/ 426461 w 808720"/>
                  <a:gd name="connsiteY4887" fmla="*/ 9350 h 1047182"/>
                  <a:gd name="connsiteX4888" fmla="*/ 426928 w 808720"/>
                  <a:gd name="connsiteY4888" fmla="*/ 9286 h 1047182"/>
                  <a:gd name="connsiteX4889" fmla="*/ 503438 w 808720"/>
                  <a:gd name="connsiteY4889" fmla="*/ 9281 h 1047182"/>
                  <a:gd name="connsiteX4890" fmla="*/ 503458 w 808720"/>
                  <a:gd name="connsiteY4890" fmla="*/ 9285 h 1047182"/>
                  <a:gd name="connsiteX4891" fmla="*/ 503210 w 808720"/>
                  <a:gd name="connsiteY4891" fmla="*/ 9324 h 1047182"/>
                  <a:gd name="connsiteX4892" fmla="*/ 528227 w 808720"/>
                  <a:gd name="connsiteY4892" fmla="*/ 9277 h 1047182"/>
                  <a:gd name="connsiteX4893" fmla="*/ 528245 w 808720"/>
                  <a:gd name="connsiteY4893" fmla="*/ 9286 h 1047182"/>
                  <a:gd name="connsiteX4894" fmla="*/ 528238 w 808720"/>
                  <a:gd name="connsiteY4894" fmla="*/ 9298 h 1047182"/>
                  <a:gd name="connsiteX4895" fmla="*/ 528102 w 808720"/>
                  <a:gd name="connsiteY4895" fmla="*/ 9322 h 1047182"/>
                  <a:gd name="connsiteX4896" fmla="*/ 528023 w 808720"/>
                  <a:gd name="connsiteY4896" fmla="*/ 9313 h 1047182"/>
                  <a:gd name="connsiteX4897" fmla="*/ 527645 w 808720"/>
                  <a:gd name="connsiteY4897" fmla="*/ 9271 h 1047182"/>
                  <a:gd name="connsiteX4898" fmla="*/ 528023 w 808720"/>
                  <a:gd name="connsiteY4898" fmla="*/ 9313 h 1047182"/>
                  <a:gd name="connsiteX4899" fmla="*/ 527457 w 808720"/>
                  <a:gd name="connsiteY4899" fmla="*/ 9412 h 1047182"/>
                  <a:gd name="connsiteX4900" fmla="*/ 528264 w 808720"/>
                  <a:gd name="connsiteY4900" fmla="*/ 9271 h 1047182"/>
                  <a:gd name="connsiteX4901" fmla="*/ 528292 w 808720"/>
                  <a:gd name="connsiteY4901" fmla="*/ 9288 h 1047182"/>
                  <a:gd name="connsiteX4902" fmla="*/ 528260 w 808720"/>
                  <a:gd name="connsiteY4902" fmla="*/ 9294 h 1047182"/>
                  <a:gd name="connsiteX4903" fmla="*/ 528245 w 808720"/>
                  <a:gd name="connsiteY4903" fmla="*/ 9286 h 1047182"/>
                  <a:gd name="connsiteX4904" fmla="*/ 528254 w 808720"/>
                  <a:gd name="connsiteY4904" fmla="*/ 9273 h 1047182"/>
                  <a:gd name="connsiteX4905" fmla="*/ 528396 w 808720"/>
                  <a:gd name="connsiteY4905" fmla="*/ 9270 h 1047182"/>
                  <a:gd name="connsiteX4906" fmla="*/ 528614 w 808720"/>
                  <a:gd name="connsiteY4906" fmla="*/ 9320 h 1047182"/>
                  <a:gd name="connsiteX4907" fmla="*/ 528496 w 808720"/>
                  <a:gd name="connsiteY4907" fmla="*/ 9365 h 1047182"/>
                  <a:gd name="connsiteX4908" fmla="*/ 528395 w 808720"/>
                  <a:gd name="connsiteY4908" fmla="*/ 9354 h 1047182"/>
                  <a:gd name="connsiteX4909" fmla="*/ 528292 w 808720"/>
                  <a:gd name="connsiteY4909" fmla="*/ 9288 h 1047182"/>
                  <a:gd name="connsiteX4910" fmla="*/ 509028 w 808720"/>
                  <a:gd name="connsiteY4910" fmla="*/ 9270 h 1047182"/>
                  <a:gd name="connsiteX4911" fmla="*/ 508059 w 808720"/>
                  <a:gd name="connsiteY4911" fmla="*/ 9396 h 1047182"/>
                  <a:gd name="connsiteX4912" fmla="*/ 508277 w 808720"/>
                  <a:gd name="connsiteY4912" fmla="*/ 9328 h 1047182"/>
                  <a:gd name="connsiteX4913" fmla="*/ 545070 w 808720"/>
                  <a:gd name="connsiteY4913" fmla="*/ 9267 h 1047182"/>
                  <a:gd name="connsiteX4914" fmla="*/ 545280 w 808720"/>
                  <a:gd name="connsiteY4914" fmla="*/ 9317 h 1047182"/>
                  <a:gd name="connsiteX4915" fmla="*/ 544197 w 808720"/>
                  <a:gd name="connsiteY4915" fmla="*/ 12488 h 1047182"/>
                  <a:gd name="connsiteX4916" fmla="*/ 544162 w 808720"/>
                  <a:gd name="connsiteY4916" fmla="*/ 11242 h 1047182"/>
                  <a:gd name="connsiteX4917" fmla="*/ 540212 w 808720"/>
                  <a:gd name="connsiteY4917" fmla="*/ 9257 h 1047182"/>
                  <a:gd name="connsiteX4918" fmla="*/ 540826 w 808720"/>
                  <a:gd name="connsiteY4918" fmla="*/ 9962 h 1047182"/>
                  <a:gd name="connsiteX4919" fmla="*/ 540563 w 808720"/>
                  <a:gd name="connsiteY4919" fmla="*/ 9911 h 1047182"/>
                  <a:gd name="connsiteX4920" fmla="*/ 483529 w 808720"/>
                  <a:gd name="connsiteY4920" fmla="*/ 9257 h 1047182"/>
                  <a:gd name="connsiteX4921" fmla="*/ 482127 w 808720"/>
                  <a:gd name="connsiteY4921" fmla="*/ 9586 h 1047182"/>
                  <a:gd name="connsiteX4922" fmla="*/ 480022 w 808720"/>
                  <a:gd name="connsiteY4922" fmla="*/ 9800 h 1047182"/>
                  <a:gd name="connsiteX4923" fmla="*/ 479392 w 808720"/>
                  <a:gd name="connsiteY4923" fmla="*/ 9864 h 1047182"/>
                  <a:gd name="connsiteX4924" fmla="*/ 478856 w 808720"/>
                  <a:gd name="connsiteY4924" fmla="*/ 9813 h 1047182"/>
                  <a:gd name="connsiteX4925" fmla="*/ 479190 w 808720"/>
                  <a:gd name="connsiteY4925" fmla="*/ 9773 h 1047182"/>
                  <a:gd name="connsiteX4926" fmla="*/ 528273 w 808720"/>
                  <a:gd name="connsiteY4926" fmla="*/ 9242 h 1047182"/>
                  <a:gd name="connsiteX4927" fmla="*/ 528341 w 808720"/>
                  <a:gd name="connsiteY4927" fmla="*/ 9257 h 1047182"/>
                  <a:gd name="connsiteX4928" fmla="*/ 528264 w 808720"/>
                  <a:gd name="connsiteY4928" fmla="*/ 9271 h 1047182"/>
                  <a:gd name="connsiteX4929" fmla="*/ 528257 w 808720"/>
                  <a:gd name="connsiteY4929" fmla="*/ 9266 h 1047182"/>
                  <a:gd name="connsiteX4930" fmla="*/ 430484 w 808720"/>
                  <a:gd name="connsiteY4930" fmla="*/ 9237 h 1047182"/>
                  <a:gd name="connsiteX4931" fmla="*/ 431937 w 808720"/>
                  <a:gd name="connsiteY4931" fmla="*/ 9294 h 1047182"/>
                  <a:gd name="connsiteX4932" fmla="*/ 429151 w 808720"/>
                  <a:gd name="connsiteY4932" fmla="*/ 9680 h 1047182"/>
                  <a:gd name="connsiteX4933" fmla="*/ 424705 w 808720"/>
                  <a:gd name="connsiteY4933" fmla="*/ 10183 h 1047182"/>
                  <a:gd name="connsiteX4934" fmla="*/ 429368 w 808720"/>
                  <a:gd name="connsiteY4934" fmla="*/ 9386 h 1047182"/>
                  <a:gd name="connsiteX4935" fmla="*/ 496289 w 808720"/>
                  <a:gd name="connsiteY4935" fmla="*/ 9229 h 1047182"/>
                  <a:gd name="connsiteX4936" fmla="*/ 496070 w 808720"/>
                  <a:gd name="connsiteY4936" fmla="*/ 9329 h 1047182"/>
                  <a:gd name="connsiteX4937" fmla="*/ 495896 w 808720"/>
                  <a:gd name="connsiteY4937" fmla="*/ 9370 h 1047182"/>
                  <a:gd name="connsiteX4938" fmla="*/ 531817 w 808720"/>
                  <a:gd name="connsiteY4938" fmla="*/ 9228 h 1047182"/>
                  <a:gd name="connsiteX4939" fmla="*/ 531976 w 808720"/>
                  <a:gd name="connsiteY4939" fmla="*/ 9313 h 1047182"/>
                  <a:gd name="connsiteX4940" fmla="*/ 531581 w 808720"/>
                  <a:gd name="connsiteY4940" fmla="*/ 9609 h 1047182"/>
                  <a:gd name="connsiteX4941" fmla="*/ 531394 w 808720"/>
                  <a:gd name="connsiteY4941" fmla="*/ 9482 h 1047182"/>
                  <a:gd name="connsiteX4942" fmla="*/ 430121 w 808720"/>
                  <a:gd name="connsiteY4942" fmla="*/ 9223 h 1047182"/>
                  <a:gd name="connsiteX4943" fmla="*/ 430285 w 808720"/>
                  <a:gd name="connsiteY4943" fmla="*/ 9229 h 1047182"/>
                  <a:gd name="connsiteX4944" fmla="*/ 429368 w 808720"/>
                  <a:gd name="connsiteY4944" fmla="*/ 9386 h 1047182"/>
                  <a:gd name="connsiteX4945" fmla="*/ 422988 w 808720"/>
                  <a:gd name="connsiteY4945" fmla="*/ 10237 h 1047182"/>
                  <a:gd name="connsiteX4946" fmla="*/ 426718 w 808720"/>
                  <a:gd name="connsiteY4946" fmla="*/ 9597 h 1047182"/>
                  <a:gd name="connsiteX4947" fmla="*/ 523984 w 808720"/>
                  <a:gd name="connsiteY4947" fmla="*/ 9219 h 1047182"/>
                  <a:gd name="connsiteX4948" fmla="*/ 524431 w 808720"/>
                  <a:gd name="connsiteY4948" fmla="*/ 9359 h 1047182"/>
                  <a:gd name="connsiteX4949" fmla="*/ 523188 w 808720"/>
                  <a:gd name="connsiteY4949" fmla="*/ 9629 h 1047182"/>
                  <a:gd name="connsiteX4950" fmla="*/ 523309 w 808720"/>
                  <a:gd name="connsiteY4950" fmla="*/ 9508 h 1047182"/>
                  <a:gd name="connsiteX4951" fmla="*/ 458662 w 808720"/>
                  <a:gd name="connsiteY4951" fmla="*/ 9218 h 1047182"/>
                  <a:gd name="connsiteX4952" fmla="*/ 452167 w 808720"/>
                  <a:gd name="connsiteY4952" fmla="*/ 9642 h 1047182"/>
                  <a:gd name="connsiteX4953" fmla="*/ 452474 w 808720"/>
                  <a:gd name="connsiteY4953" fmla="*/ 9553 h 1047182"/>
                  <a:gd name="connsiteX4954" fmla="*/ 455154 w 808720"/>
                  <a:gd name="connsiteY4954" fmla="*/ 9348 h 1047182"/>
                  <a:gd name="connsiteX4955" fmla="*/ 532103 w 808720"/>
                  <a:gd name="connsiteY4955" fmla="*/ 9217 h 1047182"/>
                  <a:gd name="connsiteX4956" fmla="*/ 534284 w 808720"/>
                  <a:gd name="connsiteY4956" fmla="*/ 10002 h 1047182"/>
                  <a:gd name="connsiteX4957" fmla="*/ 533010 w 808720"/>
                  <a:gd name="connsiteY4957" fmla="*/ 9862 h 1047182"/>
                  <a:gd name="connsiteX4958" fmla="*/ 531976 w 808720"/>
                  <a:gd name="connsiteY4958" fmla="*/ 9313 h 1047182"/>
                  <a:gd name="connsiteX4959" fmla="*/ 521943 w 808720"/>
                  <a:gd name="connsiteY4959" fmla="*/ 9216 h 1047182"/>
                  <a:gd name="connsiteX4960" fmla="*/ 521484 w 808720"/>
                  <a:gd name="connsiteY4960" fmla="*/ 9477 h 1047182"/>
                  <a:gd name="connsiteX4961" fmla="*/ 521059 w 808720"/>
                  <a:gd name="connsiteY4961" fmla="*/ 9565 h 1047182"/>
                  <a:gd name="connsiteX4962" fmla="*/ 521148 w 808720"/>
                  <a:gd name="connsiteY4962" fmla="*/ 9476 h 1047182"/>
                  <a:gd name="connsiteX4963" fmla="*/ 528708 w 808720"/>
                  <a:gd name="connsiteY4963" fmla="*/ 9215 h 1047182"/>
                  <a:gd name="connsiteX4964" fmla="*/ 528789 w 808720"/>
                  <a:gd name="connsiteY4964" fmla="*/ 9253 h 1047182"/>
                  <a:gd name="connsiteX4965" fmla="*/ 528648 w 808720"/>
                  <a:gd name="connsiteY4965" fmla="*/ 9307 h 1047182"/>
                  <a:gd name="connsiteX4966" fmla="*/ 528661 w 808720"/>
                  <a:gd name="connsiteY4966" fmla="*/ 9223 h 1047182"/>
                  <a:gd name="connsiteX4967" fmla="*/ 492188 w 808720"/>
                  <a:gd name="connsiteY4967" fmla="*/ 9208 h 1047182"/>
                  <a:gd name="connsiteX4968" fmla="*/ 489737 w 808720"/>
                  <a:gd name="connsiteY4968" fmla="*/ 9795 h 1047182"/>
                  <a:gd name="connsiteX4969" fmla="*/ 488398 w 808720"/>
                  <a:gd name="connsiteY4969" fmla="*/ 10043 h 1047182"/>
                  <a:gd name="connsiteX4970" fmla="*/ 489629 w 808720"/>
                  <a:gd name="connsiteY4970" fmla="*/ 9664 h 1047182"/>
                  <a:gd name="connsiteX4971" fmla="*/ 491641 w 808720"/>
                  <a:gd name="connsiteY4971" fmla="*/ 9262 h 1047182"/>
                  <a:gd name="connsiteX4972" fmla="*/ 470181 w 808720"/>
                  <a:gd name="connsiteY4972" fmla="*/ 9207 h 1047182"/>
                  <a:gd name="connsiteX4973" fmla="*/ 470322 w 808720"/>
                  <a:gd name="connsiteY4973" fmla="*/ 9221 h 1047182"/>
                  <a:gd name="connsiteX4974" fmla="*/ 470757 w 808720"/>
                  <a:gd name="connsiteY4974" fmla="*/ 9262 h 1047182"/>
                  <a:gd name="connsiteX4975" fmla="*/ 469762 w 808720"/>
                  <a:gd name="connsiteY4975" fmla="*/ 9373 h 1047182"/>
                  <a:gd name="connsiteX4976" fmla="*/ 469305 w 808720"/>
                  <a:gd name="connsiteY4976" fmla="*/ 9392 h 1047182"/>
                  <a:gd name="connsiteX4977" fmla="*/ 469976 w 808720"/>
                  <a:gd name="connsiteY4977" fmla="*/ 9250 h 1047182"/>
                  <a:gd name="connsiteX4978" fmla="*/ 528665 w 808720"/>
                  <a:gd name="connsiteY4978" fmla="*/ 9201 h 1047182"/>
                  <a:gd name="connsiteX4979" fmla="*/ 528661 w 808720"/>
                  <a:gd name="connsiteY4979" fmla="*/ 9223 h 1047182"/>
                  <a:gd name="connsiteX4980" fmla="*/ 528396 w 808720"/>
                  <a:gd name="connsiteY4980" fmla="*/ 9270 h 1047182"/>
                  <a:gd name="connsiteX4981" fmla="*/ 528341 w 808720"/>
                  <a:gd name="connsiteY4981" fmla="*/ 9257 h 1047182"/>
                  <a:gd name="connsiteX4982" fmla="*/ 528666 w 808720"/>
                  <a:gd name="connsiteY4982" fmla="*/ 9196 h 1047182"/>
                  <a:gd name="connsiteX4983" fmla="*/ 528673 w 808720"/>
                  <a:gd name="connsiteY4983" fmla="*/ 9199 h 1047182"/>
                  <a:gd name="connsiteX4984" fmla="*/ 528665 w 808720"/>
                  <a:gd name="connsiteY4984" fmla="*/ 9201 h 1047182"/>
                  <a:gd name="connsiteX4985" fmla="*/ 528064 w 808720"/>
                  <a:gd name="connsiteY4985" fmla="*/ 9194 h 1047182"/>
                  <a:gd name="connsiteX4986" fmla="*/ 528189 w 808720"/>
                  <a:gd name="connsiteY4986" fmla="*/ 9223 h 1047182"/>
                  <a:gd name="connsiteX4987" fmla="*/ 528257 w 808720"/>
                  <a:gd name="connsiteY4987" fmla="*/ 9266 h 1047182"/>
                  <a:gd name="connsiteX4988" fmla="*/ 528254 w 808720"/>
                  <a:gd name="connsiteY4988" fmla="*/ 9273 h 1047182"/>
                  <a:gd name="connsiteX4989" fmla="*/ 528227 w 808720"/>
                  <a:gd name="connsiteY4989" fmla="*/ 9277 h 1047182"/>
                  <a:gd name="connsiteX4990" fmla="*/ 536761 w 808720"/>
                  <a:gd name="connsiteY4990" fmla="*/ 9175 h 1047182"/>
                  <a:gd name="connsiteX4991" fmla="*/ 537238 w 808720"/>
                  <a:gd name="connsiteY4991" fmla="*/ 9267 h 1047182"/>
                  <a:gd name="connsiteX4992" fmla="*/ 537792 w 808720"/>
                  <a:gd name="connsiteY4992" fmla="*/ 9984 h 1047182"/>
                  <a:gd name="connsiteX4993" fmla="*/ 537348 w 808720"/>
                  <a:gd name="connsiteY4993" fmla="*/ 10339 h 1047182"/>
                  <a:gd name="connsiteX4994" fmla="*/ 537328 w 808720"/>
                  <a:gd name="connsiteY4994" fmla="*/ 10337 h 1047182"/>
                  <a:gd name="connsiteX4995" fmla="*/ 477873 w 808720"/>
                  <a:gd name="connsiteY4995" fmla="*/ 9174 h 1047182"/>
                  <a:gd name="connsiteX4996" fmla="*/ 477716 w 808720"/>
                  <a:gd name="connsiteY4996" fmla="*/ 9219 h 1047182"/>
                  <a:gd name="connsiteX4997" fmla="*/ 476158 w 808720"/>
                  <a:gd name="connsiteY4997" fmla="*/ 9288 h 1047182"/>
                  <a:gd name="connsiteX4998" fmla="*/ 428691 w 808720"/>
                  <a:gd name="connsiteY4998" fmla="*/ 9167 h 1047182"/>
                  <a:gd name="connsiteX4999" fmla="*/ 429125 w 808720"/>
                  <a:gd name="connsiteY4999" fmla="*/ 9184 h 1047182"/>
                  <a:gd name="connsiteX5000" fmla="*/ 426718 w 808720"/>
                  <a:gd name="connsiteY5000" fmla="*/ 9597 h 1047182"/>
                  <a:gd name="connsiteX5001" fmla="*/ 421703 w 808720"/>
                  <a:gd name="connsiteY5001" fmla="*/ 10148 h 1047182"/>
                  <a:gd name="connsiteX5002" fmla="*/ 423091 w 808720"/>
                  <a:gd name="connsiteY5002" fmla="*/ 9915 h 1047182"/>
                  <a:gd name="connsiteX5003" fmla="*/ 474911 w 808720"/>
                  <a:gd name="connsiteY5003" fmla="*/ 9166 h 1047182"/>
                  <a:gd name="connsiteX5004" fmla="*/ 473668 w 808720"/>
                  <a:gd name="connsiteY5004" fmla="*/ 9316 h 1047182"/>
                  <a:gd name="connsiteX5005" fmla="*/ 472931 w 808720"/>
                  <a:gd name="connsiteY5005" fmla="*/ 9246 h 1047182"/>
                  <a:gd name="connsiteX5006" fmla="*/ 520201 w 808720"/>
                  <a:gd name="connsiteY5006" fmla="*/ 9162 h 1047182"/>
                  <a:gd name="connsiteX5007" fmla="*/ 519892 w 808720"/>
                  <a:gd name="connsiteY5007" fmla="*/ 9378 h 1047182"/>
                  <a:gd name="connsiteX5008" fmla="*/ 518744 w 808720"/>
                  <a:gd name="connsiteY5008" fmla="*/ 9857 h 1047182"/>
                  <a:gd name="connsiteX5009" fmla="*/ 517959 w 808720"/>
                  <a:gd name="connsiteY5009" fmla="*/ 9562 h 1047182"/>
                  <a:gd name="connsiteX5010" fmla="*/ 476858 w 808720"/>
                  <a:gd name="connsiteY5010" fmla="*/ 9147 h 1047182"/>
                  <a:gd name="connsiteX5011" fmla="*/ 475049 w 808720"/>
                  <a:gd name="connsiteY5011" fmla="*/ 9337 h 1047182"/>
                  <a:gd name="connsiteX5012" fmla="*/ 474256 w 808720"/>
                  <a:gd name="connsiteY5012" fmla="*/ 9373 h 1047182"/>
                  <a:gd name="connsiteX5013" fmla="*/ 473794 w 808720"/>
                  <a:gd name="connsiteY5013" fmla="*/ 9328 h 1047182"/>
                  <a:gd name="connsiteX5014" fmla="*/ 471835 w 808720"/>
                  <a:gd name="connsiteY5014" fmla="*/ 9141 h 1047182"/>
                  <a:gd name="connsiteX5015" fmla="*/ 472931 w 808720"/>
                  <a:gd name="connsiteY5015" fmla="*/ 9246 h 1047182"/>
                  <a:gd name="connsiteX5016" fmla="*/ 471287 w 808720"/>
                  <a:gd name="connsiteY5016" fmla="*/ 9312 h 1047182"/>
                  <a:gd name="connsiteX5017" fmla="*/ 470757 w 808720"/>
                  <a:gd name="connsiteY5017" fmla="*/ 9262 h 1047182"/>
                  <a:gd name="connsiteX5018" fmla="*/ 428015 w 808720"/>
                  <a:gd name="connsiteY5018" fmla="*/ 9140 h 1047182"/>
                  <a:gd name="connsiteX5019" fmla="*/ 428254 w 808720"/>
                  <a:gd name="connsiteY5019" fmla="*/ 9149 h 1047182"/>
                  <a:gd name="connsiteX5020" fmla="*/ 426972 w 808720"/>
                  <a:gd name="connsiteY5020" fmla="*/ 9281 h 1047182"/>
                  <a:gd name="connsiteX5021" fmla="*/ 470503 w 808720"/>
                  <a:gd name="connsiteY5021" fmla="*/ 9139 h 1047182"/>
                  <a:gd name="connsiteX5022" fmla="*/ 470181 w 808720"/>
                  <a:gd name="connsiteY5022" fmla="*/ 9207 h 1047182"/>
                  <a:gd name="connsiteX5023" fmla="*/ 469979 w 808720"/>
                  <a:gd name="connsiteY5023" fmla="*/ 9188 h 1047182"/>
                  <a:gd name="connsiteX5024" fmla="*/ 529146 w 808720"/>
                  <a:gd name="connsiteY5024" fmla="*/ 9138 h 1047182"/>
                  <a:gd name="connsiteX5025" fmla="*/ 529352 w 808720"/>
                  <a:gd name="connsiteY5025" fmla="*/ 9228 h 1047182"/>
                  <a:gd name="connsiteX5026" fmla="*/ 529056 w 808720"/>
                  <a:gd name="connsiteY5026" fmla="*/ 9376 h 1047182"/>
                  <a:gd name="connsiteX5027" fmla="*/ 528789 w 808720"/>
                  <a:gd name="connsiteY5027" fmla="*/ 9253 h 1047182"/>
                  <a:gd name="connsiteX5028" fmla="*/ 529039 w 808720"/>
                  <a:gd name="connsiteY5028" fmla="*/ 9157 h 1047182"/>
                  <a:gd name="connsiteX5029" fmla="*/ 487303 w 808720"/>
                  <a:gd name="connsiteY5029" fmla="*/ 9134 h 1047182"/>
                  <a:gd name="connsiteX5030" fmla="*/ 486174 w 808720"/>
                  <a:gd name="connsiteY5030" fmla="*/ 9540 h 1047182"/>
                  <a:gd name="connsiteX5031" fmla="*/ 483651 w 808720"/>
                  <a:gd name="connsiteY5031" fmla="*/ 9919 h 1047182"/>
                  <a:gd name="connsiteX5032" fmla="*/ 482214 w 808720"/>
                  <a:gd name="connsiteY5032" fmla="*/ 10134 h 1047182"/>
                  <a:gd name="connsiteX5033" fmla="*/ 480497 w 808720"/>
                  <a:gd name="connsiteY5033" fmla="*/ 9970 h 1047182"/>
                  <a:gd name="connsiteX5034" fmla="*/ 481040 w 808720"/>
                  <a:gd name="connsiteY5034" fmla="*/ 9842 h 1047182"/>
                  <a:gd name="connsiteX5035" fmla="*/ 481101 w 808720"/>
                  <a:gd name="connsiteY5035" fmla="*/ 9835 h 1047182"/>
                  <a:gd name="connsiteX5036" fmla="*/ 427772 w 808720"/>
                  <a:gd name="connsiteY5036" fmla="*/ 9130 h 1047182"/>
                  <a:gd name="connsiteX5037" fmla="*/ 427995 w 808720"/>
                  <a:gd name="connsiteY5037" fmla="*/ 9139 h 1047182"/>
                  <a:gd name="connsiteX5038" fmla="*/ 426928 w 808720"/>
                  <a:gd name="connsiteY5038" fmla="*/ 9286 h 1047182"/>
                  <a:gd name="connsiteX5039" fmla="*/ 426711 w 808720"/>
                  <a:gd name="connsiteY5039" fmla="*/ 9308 h 1047182"/>
                  <a:gd name="connsiteX5040" fmla="*/ 531860 w 808720"/>
                  <a:gd name="connsiteY5040" fmla="*/ 9130 h 1047182"/>
                  <a:gd name="connsiteX5041" fmla="*/ 531935 w 808720"/>
                  <a:gd name="connsiteY5041" fmla="*/ 9157 h 1047182"/>
                  <a:gd name="connsiteX5042" fmla="*/ 531817 w 808720"/>
                  <a:gd name="connsiteY5042" fmla="*/ 9228 h 1047182"/>
                  <a:gd name="connsiteX5043" fmla="*/ 531748 w 808720"/>
                  <a:gd name="connsiteY5043" fmla="*/ 9191 h 1047182"/>
                  <a:gd name="connsiteX5044" fmla="*/ 529110 w 808720"/>
                  <a:gd name="connsiteY5044" fmla="*/ 9123 h 1047182"/>
                  <a:gd name="connsiteX5045" fmla="*/ 529119 w 808720"/>
                  <a:gd name="connsiteY5045" fmla="*/ 9126 h 1047182"/>
                  <a:gd name="connsiteX5046" fmla="*/ 529039 w 808720"/>
                  <a:gd name="connsiteY5046" fmla="*/ 9157 h 1047182"/>
                  <a:gd name="connsiteX5047" fmla="*/ 528708 w 808720"/>
                  <a:gd name="connsiteY5047" fmla="*/ 9215 h 1047182"/>
                  <a:gd name="connsiteX5048" fmla="*/ 528673 w 808720"/>
                  <a:gd name="connsiteY5048" fmla="*/ 9199 h 1047182"/>
                  <a:gd name="connsiteX5049" fmla="*/ 460160 w 808720"/>
                  <a:gd name="connsiteY5049" fmla="*/ 9120 h 1047182"/>
                  <a:gd name="connsiteX5050" fmla="*/ 460047 w 808720"/>
                  <a:gd name="connsiteY5050" fmla="*/ 9149 h 1047182"/>
                  <a:gd name="connsiteX5051" fmla="*/ 459961 w 808720"/>
                  <a:gd name="connsiteY5051" fmla="*/ 9170 h 1047182"/>
                  <a:gd name="connsiteX5052" fmla="*/ 458662 w 808720"/>
                  <a:gd name="connsiteY5052" fmla="*/ 9218 h 1047182"/>
                  <a:gd name="connsiteX5053" fmla="*/ 459833 w 808720"/>
                  <a:gd name="connsiteY5053" fmla="*/ 9142 h 1047182"/>
                  <a:gd name="connsiteX5054" fmla="*/ 523240 w 808720"/>
                  <a:gd name="connsiteY5054" fmla="*/ 9111 h 1047182"/>
                  <a:gd name="connsiteX5055" fmla="*/ 521915 w 808720"/>
                  <a:gd name="connsiteY5055" fmla="*/ 9906 h 1047182"/>
                  <a:gd name="connsiteX5056" fmla="*/ 520386 w 808720"/>
                  <a:gd name="connsiteY5056" fmla="*/ 10238 h 1047182"/>
                  <a:gd name="connsiteX5057" fmla="*/ 520647 w 808720"/>
                  <a:gd name="connsiteY5057" fmla="*/ 9978 h 1047182"/>
                  <a:gd name="connsiteX5058" fmla="*/ 520706 w 808720"/>
                  <a:gd name="connsiteY5058" fmla="*/ 9918 h 1047182"/>
                  <a:gd name="connsiteX5059" fmla="*/ 521484 w 808720"/>
                  <a:gd name="connsiteY5059" fmla="*/ 9477 h 1047182"/>
                  <a:gd name="connsiteX5060" fmla="*/ 522213 w 808720"/>
                  <a:gd name="connsiteY5060" fmla="*/ 9325 h 1047182"/>
                  <a:gd name="connsiteX5061" fmla="*/ 502714 w 808720"/>
                  <a:gd name="connsiteY5061" fmla="*/ 9110 h 1047182"/>
                  <a:gd name="connsiteX5062" fmla="*/ 503056 w 808720"/>
                  <a:gd name="connsiteY5062" fmla="*/ 9190 h 1047182"/>
                  <a:gd name="connsiteX5063" fmla="*/ 502136 w 808720"/>
                  <a:gd name="connsiteY5063" fmla="*/ 9373 h 1047182"/>
                  <a:gd name="connsiteX5064" fmla="*/ 518629 w 808720"/>
                  <a:gd name="connsiteY5064" fmla="*/ 9106 h 1047182"/>
                  <a:gd name="connsiteX5065" fmla="*/ 518005 w 808720"/>
                  <a:gd name="connsiteY5065" fmla="*/ 9419 h 1047182"/>
                  <a:gd name="connsiteX5066" fmla="*/ 517702 w 808720"/>
                  <a:gd name="connsiteY5066" fmla="*/ 9466 h 1047182"/>
                  <a:gd name="connsiteX5067" fmla="*/ 517391 w 808720"/>
                  <a:gd name="connsiteY5067" fmla="*/ 9350 h 1047182"/>
                  <a:gd name="connsiteX5068" fmla="*/ 517200 w 808720"/>
                  <a:gd name="connsiteY5068" fmla="*/ 9278 h 1047182"/>
                  <a:gd name="connsiteX5069" fmla="*/ 517790 w 808720"/>
                  <a:gd name="connsiteY5069" fmla="*/ 9207 h 1047182"/>
                  <a:gd name="connsiteX5070" fmla="*/ 469109 w 808720"/>
                  <a:gd name="connsiteY5070" fmla="*/ 9106 h 1047182"/>
                  <a:gd name="connsiteX5071" fmla="*/ 469979 w 808720"/>
                  <a:gd name="connsiteY5071" fmla="*/ 9188 h 1047182"/>
                  <a:gd name="connsiteX5072" fmla="*/ 467711 w 808720"/>
                  <a:gd name="connsiteY5072" fmla="*/ 9399 h 1047182"/>
                  <a:gd name="connsiteX5073" fmla="*/ 466628 w 808720"/>
                  <a:gd name="connsiteY5073" fmla="*/ 9500 h 1047182"/>
                  <a:gd name="connsiteX5074" fmla="*/ 465336 w 808720"/>
                  <a:gd name="connsiteY5074" fmla="*/ 9551 h 1047182"/>
                  <a:gd name="connsiteX5075" fmla="*/ 466862 w 808720"/>
                  <a:gd name="connsiteY5075" fmla="*/ 9371 h 1047182"/>
                  <a:gd name="connsiteX5076" fmla="*/ 438482 w 808720"/>
                  <a:gd name="connsiteY5076" fmla="*/ 9104 h 1047182"/>
                  <a:gd name="connsiteX5077" fmla="*/ 437024 w 808720"/>
                  <a:gd name="connsiteY5077" fmla="*/ 9495 h 1047182"/>
                  <a:gd name="connsiteX5078" fmla="*/ 435804 w 808720"/>
                  <a:gd name="connsiteY5078" fmla="*/ 9447 h 1047182"/>
                  <a:gd name="connsiteX5079" fmla="*/ 527875 w 808720"/>
                  <a:gd name="connsiteY5079" fmla="*/ 9098 h 1047182"/>
                  <a:gd name="connsiteX5080" fmla="*/ 528064 w 808720"/>
                  <a:gd name="connsiteY5080" fmla="*/ 9194 h 1047182"/>
                  <a:gd name="connsiteX5081" fmla="*/ 527821 w 808720"/>
                  <a:gd name="connsiteY5081" fmla="*/ 9139 h 1047182"/>
                  <a:gd name="connsiteX5082" fmla="*/ 525687 w 808720"/>
                  <a:gd name="connsiteY5082" fmla="*/ 9086 h 1047182"/>
                  <a:gd name="connsiteX5083" fmla="*/ 525547 w 808720"/>
                  <a:gd name="connsiteY5083" fmla="*/ 9314 h 1047182"/>
                  <a:gd name="connsiteX5084" fmla="*/ 525209 w 808720"/>
                  <a:gd name="connsiteY5084" fmla="*/ 9603 h 1047182"/>
                  <a:gd name="connsiteX5085" fmla="*/ 524431 w 808720"/>
                  <a:gd name="connsiteY5085" fmla="*/ 9359 h 1047182"/>
                  <a:gd name="connsiteX5086" fmla="*/ 525829 w 808720"/>
                  <a:gd name="connsiteY5086" fmla="*/ 9072 h 1047182"/>
                  <a:gd name="connsiteX5087" fmla="*/ 526010 w 808720"/>
                  <a:gd name="connsiteY5087" fmla="*/ 9092 h 1047182"/>
                  <a:gd name="connsiteX5088" fmla="*/ 525490 w 808720"/>
                  <a:gd name="connsiteY5088" fmla="*/ 9692 h 1047182"/>
                  <a:gd name="connsiteX5089" fmla="*/ 525343 w 808720"/>
                  <a:gd name="connsiteY5089" fmla="*/ 9646 h 1047182"/>
                  <a:gd name="connsiteX5090" fmla="*/ 525547 w 808720"/>
                  <a:gd name="connsiteY5090" fmla="*/ 9314 h 1047182"/>
                  <a:gd name="connsiteX5091" fmla="*/ 493668 w 808720"/>
                  <a:gd name="connsiteY5091" fmla="*/ 9067 h 1047182"/>
                  <a:gd name="connsiteX5092" fmla="*/ 493653 w 808720"/>
                  <a:gd name="connsiteY5092" fmla="*/ 9077 h 1047182"/>
                  <a:gd name="connsiteX5093" fmla="*/ 491178 w 808720"/>
                  <a:gd name="connsiteY5093" fmla="*/ 9811 h 1047182"/>
                  <a:gd name="connsiteX5094" fmla="*/ 489287 w 808720"/>
                  <a:gd name="connsiteY5094" fmla="*/ 10102 h 1047182"/>
                  <a:gd name="connsiteX5095" fmla="*/ 487123 w 808720"/>
                  <a:gd name="connsiteY5095" fmla="*/ 10435 h 1047182"/>
                  <a:gd name="connsiteX5096" fmla="*/ 487329 w 808720"/>
                  <a:gd name="connsiteY5096" fmla="*/ 10372 h 1047182"/>
                  <a:gd name="connsiteX5097" fmla="*/ 488554 w 808720"/>
                  <a:gd name="connsiteY5097" fmla="*/ 10078 h 1047182"/>
                  <a:gd name="connsiteX5098" fmla="*/ 489737 w 808720"/>
                  <a:gd name="connsiteY5098" fmla="*/ 9795 h 1047182"/>
                  <a:gd name="connsiteX5099" fmla="*/ 523481 w 808720"/>
                  <a:gd name="connsiteY5099" fmla="*/ 9061 h 1047182"/>
                  <a:gd name="connsiteX5100" fmla="*/ 523691 w 808720"/>
                  <a:gd name="connsiteY5100" fmla="*/ 9126 h 1047182"/>
                  <a:gd name="connsiteX5101" fmla="*/ 523309 w 808720"/>
                  <a:gd name="connsiteY5101" fmla="*/ 9508 h 1047182"/>
                  <a:gd name="connsiteX5102" fmla="*/ 522859 w 808720"/>
                  <a:gd name="connsiteY5102" fmla="*/ 9701 h 1047182"/>
                  <a:gd name="connsiteX5103" fmla="*/ 522246 w 808720"/>
                  <a:gd name="connsiteY5103" fmla="*/ 9834 h 1047182"/>
                  <a:gd name="connsiteX5104" fmla="*/ 523392 w 808720"/>
                  <a:gd name="connsiteY5104" fmla="*/ 9079 h 1047182"/>
                  <a:gd name="connsiteX5105" fmla="*/ 481274 w 808720"/>
                  <a:gd name="connsiteY5105" fmla="*/ 9061 h 1047182"/>
                  <a:gd name="connsiteX5106" fmla="*/ 476518 w 808720"/>
                  <a:gd name="connsiteY5106" fmla="*/ 9589 h 1047182"/>
                  <a:gd name="connsiteX5107" fmla="*/ 476444 w 808720"/>
                  <a:gd name="connsiteY5107" fmla="*/ 9582 h 1047182"/>
                  <a:gd name="connsiteX5108" fmla="*/ 477716 w 808720"/>
                  <a:gd name="connsiteY5108" fmla="*/ 9219 h 1047182"/>
                  <a:gd name="connsiteX5109" fmla="*/ 525704 w 808720"/>
                  <a:gd name="connsiteY5109" fmla="*/ 9058 h 1047182"/>
                  <a:gd name="connsiteX5110" fmla="*/ 525778 w 808720"/>
                  <a:gd name="connsiteY5110" fmla="*/ 9066 h 1047182"/>
                  <a:gd name="connsiteX5111" fmla="*/ 525687 w 808720"/>
                  <a:gd name="connsiteY5111" fmla="*/ 9086 h 1047182"/>
                  <a:gd name="connsiteX5112" fmla="*/ 493719 w 808720"/>
                  <a:gd name="connsiteY5112" fmla="*/ 9057 h 1047182"/>
                  <a:gd name="connsiteX5113" fmla="*/ 493714 w 808720"/>
                  <a:gd name="connsiteY5113" fmla="*/ 9059 h 1047182"/>
                  <a:gd name="connsiteX5114" fmla="*/ 493668 w 808720"/>
                  <a:gd name="connsiteY5114" fmla="*/ 9067 h 1047182"/>
                  <a:gd name="connsiteX5115" fmla="*/ 493677 w 808720"/>
                  <a:gd name="connsiteY5115" fmla="*/ 9061 h 1047182"/>
                  <a:gd name="connsiteX5116" fmla="*/ 470914 w 808720"/>
                  <a:gd name="connsiteY5116" fmla="*/ 9053 h 1047182"/>
                  <a:gd name="connsiteX5117" fmla="*/ 471171 w 808720"/>
                  <a:gd name="connsiteY5117" fmla="*/ 9078 h 1047182"/>
                  <a:gd name="connsiteX5118" fmla="*/ 470503 w 808720"/>
                  <a:gd name="connsiteY5118" fmla="*/ 9139 h 1047182"/>
                  <a:gd name="connsiteX5119" fmla="*/ 525855 w 808720"/>
                  <a:gd name="connsiteY5119" fmla="*/ 9049 h 1047182"/>
                  <a:gd name="connsiteX5120" fmla="*/ 525829 w 808720"/>
                  <a:gd name="connsiteY5120" fmla="*/ 9072 h 1047182"/>
                  <a:gd name="connsiteX5121" fmla="*/ 525778 w 808720"/>
                  <a:gd name="connsiteY5121" fmla="*/ 9066 h 1047182"/>
                  <a:gd name="connsiteX5122" fmla="*/ 520365 w 808720"/>
                  <a:gd name="connsiteY5122" fmla="*/ 9047 h 1047182"/>
                  <a:gd name="connsiteX5123" fmla="*/ 520295 w 808720"/>
                  <a:gd name="connsiteY5123" fmla="*/ 9096 h 1047182"/>
                  <a:gd name="connsiteX5124" fmla="*/ 517827 w 808720"/>
                  <a:gd name="connsiteY5124" fmla="*/ 9507 h 1047182"/>
                  <a:gd name="connsiteX5125" fmla="*/ 518005 w 808720"/>
                  <a:gd name="connsiteY5125" fmla="*/ 9419 h 1047182"/>
                  <a:gd name="connsiteX5126" fmla="*/ 418528 w 808720"/>
                  <a:gd name="connsiteY5126" fmla="*/ 9038 h 1047182"/>
                  <a:gd name="connsiteX5127" fmla="*/ 415540 w 808720"/>
                  <a:gd name="connsiteY5127" fmla="*/ 9475 h 1047182"/>
                  <a:gd name="connsiteX5128" fmla="*/ 407074 w 808720"/>
                  <a:gd name="connsiteY5128" fmla="*/ 10056 h 1047182"/>
                  <a:gd name="connsiteX5129" fmla="*/ 351149 w 808720"/>
                  <a:gd name="connsiteY5129" fmla="*/ 17184 h 1047182"/>
                  <a:gd name="connsiteX5130" fmla="*/ 404058 w 808720"/>
                  <a:gd name="connsiteY5130" fmla="*/ 10056 h 1047182"/>
                  <a:gd name="connsiteX5131" fmla="*/ 523378 w 808720"/>
                  <a:gd name="connsiteY5131" fmla="*/ 9028 h 1047182"/>
                  <a:gd name="connsiteX5132" fmla="*/ 523440 w 808720"/>
                  <a:gd name="connsiteY5132" fmla="*/ 9048 h 1047182"/>
                  <a:gd name="connsiteX5133" fmla="*/ 523392 w 808720"/>
                  <a:gd name="connsiteY5133" fmla="*/ 9079 h 1047182"/>
                  <a:gd name="connsiteX5134" fmla="*/ 523240 w 808720"/>
                  <a:gd name="connsiteY5134" fmla="*/ 9111 h 1047182"/>
                  <a:gd name="connsiteX5135" fmla="*/ 478389 w 808720"/>
                  <a:gd name="connsiteY5135" fmla="*/ 9026 h 1047182"/>
                  <a:gd name="connsiteX5136" fmla="*/ 478255 w 808720"/>
                  <a:gd name="connsiteY5136" fmla="*/ 9065 h 1047182"/>
                  <a:gd name="connsiteX5137" fmla="*/ 476858 w 808720"/>
                  <a:gd name="connsiteY5137" fmla="*/ 9147 h 1047182"/>
                  <a:gd name="connsiteX5138" fmla="*/ 477771 w 808720"/>
                  <a:gd name="connsiteY5138" fmla="*/ 9051 h 1047182"/>
                  <a:gd name="connsiteX5139" fmla="*/ 520752 w 808720"/>
                  <a:gd name="connsiteY5139" fmla="*/ 9020 h 1047182"/>
                  <a:gd name="connsiteX5140" fmla="*/ 520569 w 808720"/>
                  <a:gd name="connsiteY5140" fmla="*/ 9096 h 1047182"/>
                  <a:gd name="connsiteX5141" fmla="*/ 520201 w 808720"/>
                  <a:gd name="connsiteY5141" fmla="*/ 9162 h 1047182"/>
                  <a:gd name="connsiteX5142" fmla="*/ 520295 w 808720"/>
                  <a:gd name="connsiteY5142" fmla="*/ 9096 h 1047182"/>
                  <a:gd name="connsiteX5143" fmla="*/ 428904 w 808720"/>
                  <a:gd name="connsiteY5143" fmla="*/ 9019 h 1047182"/>
                  <a:gd name="connsiteX5144" fmla="*/ 428015 w 808720"/>
                  <a:gd name="connsiteY5144" fmla="*/ 9140 h 1047182"/>
                  <a:gd name="connsiteX5145" fmla="*/ 427995 w 808720"/>
                  <a:gd name="connsiteY5145" fmla="*/ 9139 h 1047182"/>
                  <a:gd name="connsiteX5146" fmla="*/ 428776 w 808720"/>
                  <a:gd name="connsiteY5146" fmla="*/ 9032 h 1047182"/>
                  <a:gd name="connsiteX5147" fmla="*/ 464408 w 808720"/>
                  <a:gd name="connsiteY5147" fmla="*/ 9006 h 1047182"/>
                  <a:gd name="connsiteX5148" fmla="*/ 463412 w 808720"/>
                  <a:gd name="connsiteY5148" fmla="*/ 9206 h 1047182"/>
                  <a:gd name="connsiteX5149" fmla="*/ 462920 w 808720"/>
                  <a:gd name="connsiteY5149" fmla="*/ 9243 h 1047182"/>
                  <a:gd name="connsiteX5150" fmla="*/ 458271 w 808720"/>
                  <a:gd name="connsiteY5150" fmla="*/ 9593 h 1047182"/>
                  <a:gd name="connsiteX5151" fmla="*/ 459961 w 808720"/>
                  <a:gd name="connsiteY5151" fmla="*/ 9170 h 1047182"/>
                  <a:gd name="connsiteX5152" fmla="*/ 460310 w 808720"/>
                  <a:gd name="connsiteY5152" fmla="*/ 9157 h 1047182"/>
                  <a:gd name="connsiteX5153" fmla="*/ 529804 w 808720"/>
                  <a:gd name="connsiteY5153" fmla="*/ 9001 h 1047182"/>
                  <a:gd name="connsiteX5154" fmla="*/ 529740 w 808720"/>
                  <a:gd name="connsiteY5154" fmla="*/ 9034 h 1047182"/>
                  <a:gd name="connsiteX5155" fmla="*/ 529146 w 808720"/>
                  <a:gd name="connsiteY5155" fmla="*/ 9138 h 1047182"/>
                  <a:gd name="connsiteX5156" fmla="*/ 529119 w 808720"/>
                  <a:gd name="connsiteY5156" fmla="*/ 9126 h 1047182"/>
                  <a:gd name="connsiteX5157" fmla="*/ 529143 w 808720"/>
                  <a:gd name="connsiteY5157" fmla="*/ 9117 h 1047182"/>
                  <a:gd name="connsiteX5158" fmla="*/ 466278 w 808720"/>
                  <a:gd name="connsiteY5158" fmla="*/ 8990 h 1047182"/>
                  <a:gd name="connsiteX5159" fmla="*/ 465625 w 808720"/>
                  <a:gd name="connsiteY5159" fmla="*/ 9331 h 1047182"/>
                  <a:gd name="connsiteX5160" fmla="*/ 465192 w 808720"/>
                  <a:gd name="connsiteY5160" fmla="*/ 9557 h 1047182"/>
                  <a:gd name="connsiteX5161" fmla="*/ 460764 w 808720"/>
                  <a:gd name="connsiteY5161" fmla="*/ 9735 h 1047182"/>
                  <a:gd name="connsiteX5162" fmla="*/ 463184 w 808720"/>
                  <a:gd name="connsiteY5162" fmla="*/ 9251 h 1047182"/>
                  <a:gd name="connsiteX5163" fmla="*/ 463412 w 808720"/>
                  <a:gd name="connsiteY5163" fmla="*/ 9206 h 1047182"/>
                  <a:gd name="connsiteX5164" fmla="*/ 482952 w 808720"/>
                  <a:gd name="connsiteY5164" fmla="*/ 8986 h 1047182"/>
                  <a:gd name="connsiteX5165" fmla="*/ 480764 w 808720"/>
                  <a:gd name="connsiteY5165" fmla="*/ 9288 h 1047182"/>
                  <a:gd name="connsiteX5166" fmla="*/ 481900 w 808720"/>
                  <a:gd name="connsiteY5166" fmla="*/ 9049 h 1047182"/>
                  <a:gd name="connsiteX5167" fmla="*/ 481996 w 808720"/>
                  <a:gd name="connsiteY5167" fmla="*/ 9029 h 1047182"/>
                  <a:gd name="connsiteX5168" fmla="*/ 482153 w 808720"/>
                  <a:gd name="connsiteY5168" fmla="*/ 9022 h 1047182"/>
                  <a:gd name="connsiteX5169" fmla="*/ 444420 w 808720"/>
                  <a:gd name="connsiteY5169" fmla="*/ 8977 h 1047182"/>
                  <a:gd name="connsiteX5170" fmla="*/ 443865 w 808720"/>
                  <a:gd name="connsiteY5170" fmla="*/ 9085 h 1047182"/>
                  <a:gd name="connsiteX5171" fmla="*/ 439887 w 808720"/>
                  <a:gd name="connsiteY5171" fmla="*/ 9607 h 1047182"/>
                  <a:gd name="connsiteX5172" fmla="*/ 439847 w 808720"/>
                  <a:gd name="connsiteY5172" fmla="*/ 9606 h 1047182"/>
                  <a:gd name="connsiteX5173" fmla="*/ 441072 w 808720"/>
                  <a:gd name="connsiteY5173" fmla="*/ 9426 h 1047182"/>
                  <a:gd name="connsiteX5174" fmla="*/ 445986 w 808720"/>
                  <a:gd name="connsiteY5174" fmla="*/ 8974 h 1047182"/>
                  <a:gd name="connsiteX5175" fmla="*/ 444266 w 808720"/>
                  <a:gd name="connsiteY5175" fmla="*/ 9558 h 1047182"/>
                  <a:gd name="connsiteX5176" fmla="*/ 443013 w 808720"/>
                  <a:gd name="connsiteY5176" fmla="*/ 9731 h 1047182"/>
                  <a:gd name="connsiteX5177" fmla="*/ 440962 w 808720"/>
                  <a:gd name="connsiteY5177" fmla="*/ 9650 h 1047182"/>
                  <a:gd name="connsiteX5178" fmla="*/ 441992 w 808720"/>
                  <a:gd name="connsiteY5178" fmla="*/ 9450 h 1047182"/>
                  <a:gd name="connsiteX5179" fmla="*/ 530164 w 808720"/>
                  <a:gd name="connsiteY5179" fmla="*/ 8959 h 1047182"/>
                  <a:gd name="connsiteX5180" fmla="*/ 531221 w 808720"/>
                  <a:gd name="connsiteY5180" fmla="*/ 9479 h 1047182"/>
                  <a:gd name="connsiteX5181" fmla="*/ 530937 w 808720"/>
                  <a:gd name="connsiteY5181" fmla="*/ 9634 h 1047182"/>
                  <a:gd name="connsiteX5182" fmla="*/ 530065 w 808720"/>
                  <a:gd name="connsiteY5182" fmla="*/ 9538 h 1047182"/>
                  <a:gd name="connsiteX5183" fmla="*/ 529352 w 808720"/>
                  <a:gd name="connsiteY5183" fmla="*/ 9228 h 1047182"/>
                  <a:gd name="connsiteX5184" fmla="*/ 529740 w 808720"/>
                  <a:gd name="connsiteY5184" fmla="*/ 9034 h 1047182"/>
                  <a:gd name="connsiteX5185" fmla="*/ 516302 w 808720"/>
                  <a:gd name="connsiteY5185" fmla="*/ 8942 h 1047182"/>
                  <a:gd name="connsiteX5186" fmla="*/ 517200 w 808720"/>
                  <a:gd name="connsiteY5186" fmla="*/ 9278 h 1047182"/>
                  <a:gd name="connsiteX5187" fmla="*/ 508085 w 808720"/>
                  <a:gd name="connsiteY5187" fmla="*/ 10375 h 1047182"/>
                  <a:gd name="connsiteX5188" fmla="*/ 507399 w 808720"/>
                  <a:gd name="connsiteY5188" fmla="*/ 10214 h 1047182"/>
                  <a:gd name="connsiteX5189" fmla="*/ 528096 w 808720"/>
                  <a:gd name="connsiteY5189" fmla="*/ 8933 h 1047182"/>
                  <a:gd name="connsiteX5190" fmla="*/ 528383 w 808720"/>
                  <a:gd name="connsiteY5190" fmla="*/ 9065 h 1047182"/>
                  <a:gd name="connsiteX5191" fmla="*/ 528273 w 808720"/>
                  <a:gd name="connsiteY5191" fmla="*/ 9242 h 1047182"/>
                  <a:gd name="connsiteX5192" fmla="*/ 528189 w 808720"/>
                  <a:gd name="connsiteY5192" fmla="*/ 9223 h 1047182"/>
                  <a:gd name="connsiteX5193" fmla="*/ 527930 w 808720"/>
                  <a:gd name="connsiteY5193" fmla="*/ 9058 h 1047182"/>
                  <a:gd name="connsiteX5194" fmla="*/ 432794 w 808720"/>
                  <a:gd name="connsiteY5194" fmla="*/ 8929 h 1047182"/>
                  <a:gd name="connsiteX5195" fmla="*/ 430484 w 808720"/>
                  <a:gd name="connsiteY5195" fmla="*/ 9237 h 1047182"/>
                  <a:gd name="connsiteX5196" fmla="*/ 430285 w 808720"/>
                  <a:gd name="connsiteY5196" fmla="*/ 9229 h 1047182"/>
                  <a:gd name="connsiteX5197" fmla="*/ 430688 w 808720"/>
                  <a:gd name="connsiteY5197" fmla="*/ 9161 h 1047182"/>
                  <a:gd name="connsiteX5198" fmla="*/ 482479 w 808720"/>
                  <a:gd name="connsiteY5198" fmla="*/ 8927 h 1047182"/>
                  <a:gd name="connsiteX5199" fmla="*/ 481996 w 808720"/>
                  <a:gd name="connsiteY5199" fmla="*/ 9029 h 1047182"/>
                  <a:gd name="connsiteX5200" fmla="*/ 481274 w 808720"/>
                  <a:gd name="connsiteY5200" fmla="*/ 9061 h 1047182"/>
                  <a:gd name="connsiteX5201" fmla="*/ 521524 w 808720"/>
                  <a:gd name="connsiteY5201" fmla="*/ 8925 h 1047182"/>
                  <a:gd name="connsiteX5202" fmla="*/ 520826 w 808720"/>
                  <a:gd name="connsiteY5202" fmla="*/ 9581 h 1047182"/>
                  <a:gd name="connsiteX5203" fmla="*/ 520554 w 808720"/>
                  <a:gd name="connsiteY5203" fmla="*/ 9670 h 1047182"/>
                  <a:gd name="connsiteX5204" fmla="*/ 519072 w 808720"/>
                  <a:gd name="connsiteY5204" fmla="*/ 9979 h 1047182"/>
                  <a:gd name="connsiteX5205" fmla="*/ 519047 w 808720"/>
                  <a:gd name="connsiteY5205" fmla="*/ 9970 h 1047182"/>
                  <a:gd name="connsiteX5206" fmla="*/ 519892 w 808720"/>
                  <a:gd name="connsiteY5206" fmla="*/ 9378 h 1047182"/>
                  <a:gd name="connsiteX5207" fmla="*/ 520569 w 808720"/>
                  <a:gd name="connsiteY5207" fmla="*/ 9096 h 1047182"/>
                  <a:gd name="connsiteX5208" fmla="*/ 467034 w 808720"/>
                  <a:gd name="connsiteY5208" fmla="*/ 8909 h 1047182"/>
                  <a:gd name="connsiteX5209" fmla="*/ 467172 w 808720"/>
                  <a:gd name="connsiteY5209" fmla="*/ 8922 h 1047182"/>
                  <a:gd name="connsiteX5210" fmla="*/ 466278 w 808720"/>
                  <a:gd name="connsiteY5210" fmla="*/ 8990 h 1047182"/>
                  <a:gd name="connsiteX5211" fmla="*/ 466386 w 808720"/>
                  <a:gd name="connsiteY5211" fmla="*/ 8933 h 1047182"/>
                  <a:gd name="connsiteX5212" fmla="*/ 524257 w 808720"/>
                  <a:gd name="connsiteY5212" fmla="*/ 8899 h 1047182"/>
                  <a:gd name="connsiteX5213" fmla="*/ 524633 w 808720"/>
                  <a:gd name="connsiteY5213" fmla="*/ 8940 h 1047182"/>
                  <a:gd name="connsiteX5214" fmla="*/ 523984 w 808720"/>
                  <a:gd name="connsiteY5214" fmla="*/ 9219 h 1047182"/>
                  <a:gd name="connsiteX5215" fmla="*/ 523691 w 808720"/>
                  <a:gd name="connsiteY5215" fmla="*/ 9126 h 1047182"/>
                  <a:gd name="connsiteX5216" fmla="*/ 523829 w 808720"/>
                  <a:gd name="connsiteY5216" fmla="*/ 8988 h 1047182"/>
                  <a:gd name="connsiteX5217" fmla="*/ 430718 w 808720"/>
                  <a:gd name="connsiteY5217" fmla="*/ 8896 h 1047182"/>
                  <a:gd name="connsiteX5218" fmla="*/ 428691 w 808720"/>
                  <a:gd name="connsiteY5218" fmla="*/ 9167 h 1047182"/>
                  <a:gd name="connsiteX5219" fmla="*/ 428254 w 808720"/>
                  <a:gd name="connsiteY5219" fmla="*/ 9149 h 1047182"/>
                  <a:gd name="connsiteX5220" fmla="*/ 451645 w 808720"/>
                  <a:gd name="connsiteY5220" fmla="*/ 8890 h 1047182"/>
                  <a:gd name="connsiteX5221" fmla="*/ 446955 w 808720"/>
                  <a:gd name="connsiteY5221" fmla="*/ 9650 h 1047182"/>
                  <a:gd name="connsiteX5222" fmla="*/ 443866 w 808720"/>
                  <a:gd name="connsiteY5222" fmla="*/ 9764 h 1047182"/>
                  <a:gd name="connsiteX5223" fmla="*/ 443679 w 808720"/>
                  <a:gd name="connsiteY5223" fmla="*/ 9757 h 1047182"/>
                  <a:gd name="connsiteX5224" fmla="*/ 443808 w 808720"/>
                  <a:gd name="connsiteY5224" fmla="*/ 9713 h 1047182"/>
                  <a:gd name="connsiteX5225" fmla="*/ 445252 w 808720"/>
                  <a:gd name="connsiteY5225" fmla="*/ 9533 h 1047182"/>
                  <a:gd name="connsiteX5226" fmla="*/ 521737 w 808720"/>
                  <a:gd name="connsiteY5226" fmla="*/ 8888 h 1047182"/>
                  <a:gd name="connsiteX5227" fmla="*/ 521148 w 808720"/>
                  <a:gd name="connsiteY5227" fmla="*/ 9476 h 1047182"/>
                  <a:gd name="connsiteX5228" fmla="*/ 521016 w 808720"/>
                  <a:gd name="connsiteY5228" fmla="*/ 9519 h 1047182"/>
                  <a:gd name="connsiteX5229" fmla="*/ 521649 w 808720"/>
                  <a:gd name="connsiteY5229" fmla="*/ 8903 h 1047182"/>
                  <a:gd name="connsiteX5230" fmla="*/ 526661 w 808720"/>
                  <a:gd name="connsiteY5230" fmla="*/ 8874 h 1047182"/>
                  <a:gd name="connsiteX5231" fmla="*/ 527821 w 808720"/>
                  <a:gd name="connsiteY5231" fmla="*/ 9139 h 1047182"/>
                  <a:gd name="connsiteX5232" fmla="*/ 527645 w 808720"/>
                  <a:gd name="connsiteY5232" fmla="*/ 9271 h 1047182"/>
                  <a:gd name="connsiteX5233" fmla="*/ 526010 w 808720"/>
                  <a:gd name="connsiteY5233" fmla="*/ 9092 h 1047182"/>
                  <a:gd name="connsiteX5234" fmla="*/ 526091 w 808720"/>
                  <a:gd name="connsiteY5234" fmla="*/ 8998 h 1047182"/>
                  <a:gd name="connsiteX5235" fmla="*/ 497281 w 808720"/>
                  <a:gd name="connsiteY5235" fmla="*/ 8872 h 1047182"/>
                  <a:gd name="connsiteX5236" fmla="*/ 496289 w 808720"/>
                  <a:gd name="connsiteY5236" fmla="*/ 9229 h 1047182"/>
                  <a:gd name="connsiteX5237" fmla="*/ 496967 w 808720"/>
                  <a:gd name="connsiteY5237" fmla="*/ 8921 h 1047182"/>
                  <a:gd name="connsiteX5238" fmla="*/ 437799 w 808720"/>
                  <a:gd name="connsiteY5238" fmla="*/ 8867 h 1047182"/>
                  <a:gd name="connsiteX5239" fmla="*/ 434116 w 808720"/>
                  <a:gd name="connsiteY5239" fmla="*/ 9380 h 1047182"/>
                  <a:gd name="connsiteX5240" fmla="*/ 433419 w 808720"/>
                  <a:gd name="connsiteY5240" fmla="*/ 9353 h 1047182"/>
                  <a:gd name="connsiteX5241" fmla="*/ 521689 w 808720"/>
                  <a:gd name="connsiteY5241" fmla="*/ 8864 h 1047182"/>
                  <a:gd name="connsiteX5242" fmla="*/ 521649 w 808720"/>
                  <a:gd name="connsiteY5242" fmla="*/ 8903 h 1047182"/>
                  <a:gd name="connsiteX5243" fmla="*/ 521524 w 808720"/>
                  <a:gd name="connsiteY5243" fmla="*/ 8925 h 1047182"/>
                  <a:gd name="connsiteX5244" fmla="*/ 521569 w 808720"/>
                  <a:gd name="connsiteY5244" fmla="*/ 8884 h 1047182"/>
                  <a:gd name="connsiteX5245" fmla="*/ 528510 w 808720"/>
                  <a:gd name="connsiteY5245" fmla="*/ 8862 h 1047182"/>
                  <a:gd name="connsiteX5246" fmla="*/ 528706 w 808720"/>
                  <a:gd name="connsiteY5246" fmla="*/ 8947 h 1047182"/>
                  <a:gd name="connsiteX5247" fmla="*/ 528666 w 808720"/>
                  <a:gd name="connsiteY5247" fmla="*/ 9196 h 1047182"/>
                  <a:gd name="connsiteX5248" fmla="*/ 528383 w 808720"/>
                  <a:gd name="connsiteY5248" fmla="*/ 9065 h 1047182"/>
                  <a:gd name="connsiteX5249" fmla="*/ 482656 w 808720"/>
                  <a:gd name="connsiteY5249" fmla="*/ 8855 h 1047182"/>
                  <a:gd name="connsiteX5250" fmla="*/ 477873 w 808720"/>
                  <a:gd name="connsiteY5250" fmla="*/ 9174 h 1047182"/>
                  <a:gd name="connsiteX5251" fmla="*/ 478255 w 808720"/>
                  <a:gd name="connsiteY5251" fmla="*/ 9065 h 1047182"/>
                  <a:gd name="connsiteX5252" fmla="*/ 479991 w 808720"/>
                  <a:gd name="connsiteY5252" fmla="*/ 8962 h 1047182"/>
                  <a:gd name="connsiteX5253" fmla="*/ 521602 w 808720"/>
                  <a:gd name="connsiteY5253" fmla="*/ 8852 h 1047182"/>
                  <a:gd name="connsiteX5254" fmla="*/ 521569 w 808720"/>
                  <a:gd name="connsiteY5254" fmla="*/ 8884 h 1047182"/>
                  <a:gd name="connsiteX5255" fmla="*/ 520752 w 808720"/>
                  <a:gd name="connsiteY5255" fmla="*/ 9020 h 1047182"/>
                  <a:gd name="connsiteX5256" fmla="*/ 520882 w 808720"/>
                  <a:gd name="connsiteY5256" fmla="*/ 8966 h 1047182"/>
                  <a:gd name="connsiteX5257" fmla="*/ 468752 w 808720"/>
                  <a:gd name="connsiteY5257" fmla="*/ 8846 h 1047182"/>
                  <a:gd name="connsiteX5258" fmla="*/ 470165 w 808720"/>
                  <a:gd name="connsiteY5258" fmla="*/ 8981 h 1047182"/>
                  <a:gd name="connsiteX5259" fmla="*/ 469109 w 808720"/>
                  <a:gd name="connsiteY5259" fmla="*/ 9106 h 1047182"/>
                  <a:gd name="connsiteX5260" fmla="*/ 467172 w 808720"/>
                  <a:gd name="connsiteY5260" fmla="*/ 8922 h 1047182"/>
                  <a:gd name="connsiteX5261" fmla="*/ 467644 w 808720"/>
                  <a:gd name="connsiteY5261" fmla="*/ 8887 h 1047182"/>
                  <a:gd name="connsiteX5262" fmla="*/ 431101 w 808720"/>
                  <a:gd name="connsiteY5262" fmla="*/ 8844 h 1047182"/>
                  <a:gd name="connsiteX5263" fmla="*/ 430930 w 808720"/>
                  <a:gd name="connsiteY5263" fmla="*/ 8874 h 1047182"/>
                  <a:gd name="connsiteX5264" fmla="*/ 430718 w 808720"/>
                  <a:gd name="connsiteY5264" fmla="*/ 8896 h 1047182"/>
                  <a:gd name="connsiteX5265" fmla="*/ 523750 w 808720"/>
                  <a:gd name="connsiteY5265" fmla="*/ 8843 h 1047182"/>
                  <a:gd name="connsiteX5266" fmla="*/ 523952 w 808720"/>
                  <a:gd name="connsiteY5266" fmla="*/ 8865 h 1047182"/>
                  <a:gd name="connsiteX5267" fmla="*/ 523829 w 808720"/>
                  <a:gd name="connsiteY5267" fmla="*/ 8988 h 1047182"/>
                  <a:gd name="connsiteX5268" fmla="*/ 523481 w 808720"/>
                  <a:gd name="connsiteY5268" fmla="*/ 9061 h 1047182"/>
                  <a:gd name="connsiteX5269" fmla="*/ 523440 w 808720"/>
                  <a:gd name="connsiteY5269" fmla="*/ 9048 h 1047182"/>
                  <a:gd name="connsiteX5270" fmla="*/ 482897 w 808720"/>
                  <a:gd name="connsiteY5270" fmla="*/ 8839 h 1047182"/>
                  <a:gd name="connsiteX5271" fmla="*/ 482860 w 808720"/>
                  <a:gd name="connsiteY5271" fmla="*/ 8847 h 1047182"/>
                  <a:gd name="connsiteX5272" fmla="*/ 482656 w 808720"/>
                  <a:gd name="connsiteY5272" fmla="*/ 8855 h 1047182"/>
                  <a:gd name="connsiteX5273" fmla="*/ 483393 w 808720"/>
                  <a:gd name="connsiteY5273" fmla="*/ 8825 h 1047182"/>
                  <a:gd name="connsiteX5274" fmla="*/ 482479 w 808720"/>
                  <a:gd name="connsiteY5274" fmla="*/ 8927 h 1047182"/>
                  <a:gd name="connsiteX5275" fmla="*/ 482860 w 808720"/>
                  <a:gd name="connsiteY5275" fmla="*/ 8847 h 1047182"/>
                  <a:gd name="connsiteX5276" fmla="*/ 431273 w 808720"/>
                  <a:gd name="connsiteY5276" fmla="*/ 8821 h 1047182"/>
                  <a:gd name="connsiteX5277" fmla="*/ 431101 w 808720"/>
                  <a:gd name="connsiteY5277" fmla="*/ 8844 h 1047182"/>
                  <a:gd name="connsiteX5278" fmla="*/ 431233 w 808720"/>
                  <a:gd name="connsiteY5278" fmla="*/ 8822 h 1047182"/>
                  <a:gd name="connsiteX5279" fmla="*/ 521804 w 808720"/>
                  <a:gd name="connsiteY5279" fmla="*/ 8820 h 1047182"/>
                  <a:gd name="connsiteX5280" fmla="*/ 521775 w 808720"/>
                  <a:gd name="connsiteY5280" fmla="*/ 8849 h 1047182"/>
                  <a:gd name="connsiteX5281" fmla="*/ 521689 w 808720"/>
                  <a:gd name="connsiteY5281" fmla="*/ 8864 h 1047182"/>
                  <a:gd name="connsiteX5282" fmla="*/ 521720 w 808720"/>
                  <a:gd name="connsiteY5282" fmla="*/ 8834 h 1047182"/>
                  <a:gd name="connsiteX5283" fmla="*/ 486924 w 808720"/>
                  <a:gd name="connsiteY5283" fmla="*/ 8810 h 1047182"/>
                  <a:gd name="connsiteX5284" fmla="*/ 486024 w 808720"/>
                  <a:gd name="connsiteY5284" fmla="*/ 8959 h 1047182"/>
                  <a:gd name="connsiteX5285" fmla="*/ 483529 w 808720"/>
                  <a:gd name="connsiteY5285" fmla="*/ 9257 h 1047182"/>
                  <a:gd name="connsiteX5286" fmla="*/ 485080 w 808720"/>
                  <a:gd name="connsiteY5286" fmla="*/ 8892 h 1047182"/>
                  <a:gd name="connsiteX5287" fmla="*/ 522668 w 808720"/>
                  <a:gd name="connsiteY5287" fmla="*/ 8805 h 1047182"/>
                  <a:gd name="connsiteX5288" fmla="*/ 522940 w 808720"/>
                  <a:gd name="connsiteY5288" fmla="*/ 8890 h 1047182"/>
                  <a:gd name="connsiteX5289" fmla="*/ 521943 w 808720"/>
                  <a:gd name="connsiteY5289" fmla="*/ 9216 h 1047182"/>
                  <a:gd name="connsiteX5290" fmla="*/ 432772 w 808720"/>
                  <a:gd name="connsiteY5290" fmla="*/ 8804 h 1047182"/>
                  <a:gd name="connsiteX5291" fmla="*/ 430688 w 808720"/>
                  <a:gd name="connsiteY5291" fmla="*/ 9161 h 1047182"/>
                  <a:gd name="connsiteX5292" fmla="*/ 430121 w 808720"/>
                  <a:gd name="connsiteY5292" fmla="*/ 9223 h 1047182"/>
                  <a:gd name="connsiteX5293" fmla="*/ 429125 w 808720"/>
                  <a:gd name="connsiteY5293" fmla="*/ 9184 h 1047182"/>
                  <a:gd name="connsiteX5294" fmla="*/ 430930 w 808720"/>
                  <a:gd name="connsiteY5294" fmla="*/ 8874 h 1047182"/>
                  <a:gd name="connsiteX5295" fmla="*/ 431459 w 808720"/>
                  <a:gd name="connsiteY5295" fmla="*/ 8819 h 1047182"/>
                  <a:gd name="connsiteX5296" fmla="*/ 530947 w 808720"/>
                  <a:gd name="connsiteY5296" fmla="*/ 8801 h 1047182"/>
                  <a:gd name="connsiteX5297" fmla="*/ 531151 w 808720"/>
                  <a:gd name="connsiteY5297" fmla="*/ 8875 h 1047182"/>
                  <a:gd name="connsiteX5298" fmla="*/ 531748 w 808720"/>
                  <a:gd name="connsiteY5298" fmla="*/ 9191 h 1047182"/>
                  <a:gd name="connsiteX5299" fmla="*/ 531315 w 808720"/>
                  <a:gd name="connsiteY5299" fmla="*/ 9428 h 1047182"/>
                  <a:gd name="connsiteX5300" fmla="*/ 530508 w 808720"/>
                  <a:gd name="connsiteY5300" fmla="*/ 8878 h 1047182"/>
                  <a:gd name="connsiteX5301" fmla="*/ 434063 w 808720"/>
                  <a:gd name="connsiteY5301" fmla="*/ 8790 h 1047182"/>
                  <a:gd name="connsiteX5302" fmla="*/ 432794 w 808720"/>
                  <a:gd name="connsiteY5302" fmla="*/ 8929 h 1047182"/>
                  <a:gd name="connsiteX5303" fmla="*/ 433819 w 808720"/>
                  <a:gd name="connsiteY5303" fmla="*/ 8792 h 1047182"/>
                  <a:gd name="connsiteX5304" fmla="*/ 523252 w 808720"/>
                  <a:gd name="connsiteY5304" fmla="*/ 8788 h 1047182"/>
                  <a:gd name="connsiteX5305" fmla="*/ 523449 w 808720"/>
                  <a:gd name="connsiteY5305" fmla="*/ 8810 h 1047182"/>
                  <a:gd name="connsiteX5306" fmla="*/ 523696 w 808720"/>
                  <a:gd name="connsiteY5306" fmla="*/ 8837 h 1047182"/>
                  <a:gd name="connsiteX5307" fmla="*/ 523378 w 808720"/>
                  <a:gd name="connsiteY5307" fmla="*/ 9028 h 1047182"/>
                  <a:gd name="connsiteX5308" fmla="*/ 523120 w 808720"/>
                  <a:gd name="connsiteY5308" fmla="*/ 8947 h 1047182"/>
                  <a:gd name="connsiteX5309" fmla="*/ 522940 w 808720"/>
                  <a:gd name="connsiteY5309" fmla="*/ 8890 h 1047182"/>
                  <a:gd name="connsiteX5310" fmla="*/ 521323 w 808720"/>
                  <a:gd name="connsiteY5310" fmla="*/ 8782 h 1047182"/>
                  <a:gd name="connsiteX5311" fmla="*/ 520882 w 808720"/>
                  <a:gd name="connsiteY5311" fmla="*/ 8966 h 1047182"/>
                  <a:gd name="connsiteX5312" fmla="*/ 520365 w 808720"/>
                  <a:gd name="connsiteY5312" fmla="*/ 9047 h 1047182"/>
                  <a:gd name="connsiteX5313" fmla="*/ 520623 w 808720"/>
                  <a:gd name="connsiteY5313" fmla="*/ 8866 h 1047182"/>
                  <a:gd name="connsiteX5314" fmla="*/ 465581 w 808720"/>
                  <a:gd name="connsiteY5314" fmla="*/ 8772 h 1047182"/>
                  <a:gd name="connsiteX5315" fmla="*/ 466524 w 808720"/>
                  <a:gd name="connsiteY5315" fmla="*/ 8861 h 1047182"/>
                  <a:gd name="connsiteX5316" fmla="*/ 466386 w 808720"/>
                  <a:gd name="connsiteY5316" fmla="*/ 8933 h 1047182"/>
                  <a:gd name="connsiteX5317" fmla="*/ 464408 w 808720"/>
                  <a:gd name="connsiteY5317" fmla="*/ 9006 h 1047182"/>
                  <a:gd name="connsiteX5318" fmla="*/ 526186 w 808720"/>
                  <a:gd name="connsiteY5318" fmla="*/ 8766 h 1047182"/>
                  <a:gd name="connsiteX5319" fmla="*/ 526275 w 808720"/>
                  <a:gd name="connsiteY5319" fmla="*/ 8786 h 1047182"/>
                  <a:gd name="connsiteX5320" fmla="*/ 526091 w 808720"/>
                  <a:gd name="connsiteY5320" fmla="*/ 8998 h 1047182"/>
                  <a:gd name="connsiteX5321" fmla="*/ 525855 w 808720"/>
                  <a:gd name="connsiteY5321" fmla="*/ 9049 h 1047182"/>
                  <a:gd name="connsiteX5322" fmla="*/ 465616 w 808720"/>
                  <a:gd name="connsiteY5322" fmla="*/ 8765 h 1047182"/>
                  <a:gd name="connsiteX5323" fmla="*/ 465581 w 808720"/>
                  <a:gd name="connsiteY5323" fmla="*/ 8772 h 1047182"/>
                  <a:gd name="connsiteX5324" fmla="*/ 465552 w 808720"/>
                  <a:gd name="connsiteY5324" fmla="*/ 8769 h 1047182"/>
                  <a:gd name="connsiteX5325" fmla="*/ 494142 w 808720"/>
                  <a:gd name="connsiteY5325" fmla="*/ 8762 h 1047182"/>
                  <a:gd name="connsiteX5326" fmla="*/ 493677 w 808720"/>
                  <a:gd name="connsiteY5326" fmla="*/ 9061 h 1047182"/>
                  <a:gd name="connsiteX5327" fmla="*/ 492188 w 808720"/>
                  <a:gd name="connsiteY5327" fmla="*/ 9208 h 1047182"/>
                  <a:gd name="connsiteX5328" fmla="*/ 493589 w 808720"/>
                  <a:gd name="connsiteY5328" fmla="*/ 8872 h 1047182"/>
                  <a:gd name="connsiteX5329" fmla="*/ 437369 w 808720"/>
                  <a:gd name="connsiteY5329" fmla="*/ 8752 h 1047182"/>
                  <a:gd name="connsiteX5330" fmla="*/ 432406 w 808720"/>
                  <a:gd name="connsiteY5330" fmla="*/ 9313 h 1047182"/>
                  <a:gd name="connsiteX5331" fmla="*/ 431937 w 808720"/>
                  <a:gd name="connsiteY5331" fmla="*/ 9294 h 1047182"/>
                  <a:gd name="connsiteX5332" fmla="*/ 435714 w 808720"/>
                  <a:gd name="connsiteY5332" fmla="*/ 8771 h 1047182"/>
                  <a:gd name="connsiteX5333" fmla="*/ 530314 w 808720"/>
                  <a:gd name="connsiteY5333" fmla="*/ 8746 h 1047182"/>
                  <a:gd name="connsiteX5334" fmla="*/ 530508 w 808720"/>
                  <a:gd name="connsiteY5334" fmla="*/ 8878 h 1047182"/>
                  <a:gd name="connsiteX5335" fmla="*/ 529804 w 808720"/>
                  <a:gd name="connsiteY5335" fmla="*/ 9001 h 1047182"/>
                  <a:gd name="connsiteX5336" fmla="*/ 488388 w 808720"/>
                  <a:gd name="connsiteY5336" fmla="*/ 8745 h 1047182"/>
                  <a:gd name="connsiteX5337" fmla="*/ 487588 w 808720"/>
                  <a:gd name="connsiteY5337" fmla="*/ 9032 h 1047182"/>
                  <a:gd name="connsiteX5338" fmla="*/ 482474 w 808720"/>
                  <a:gd name="connsiteY5338" fmla="*/ 9551 h 1047182"/>
                  <a:gd name="connsiteX5339" fmla="*/ 486024 w 808720"/>
                  <a:gd name="connsiteY5339" fmla="*/ 8959 h 1047182"/>
                  <a:gd name="connsiteX5340" fmla="*/ 487498 w 808720"/>
                  <a:gd name="connsiteY5340" fmla="*/ 8784 h 1047182"/>
                  <a:gd name="connsiteX5341" fmla="*/ 515770 w 808720"/>
                  <a:gd name="connsiteY5341" fmla="*/ 8743 h 1047182"/>
                  <a:gd name="connsiteX5342" fmla="*/ 516060 w 808720"/>
                  <a:gd name="connsiteY5342" fmla="*/ 8851 h 1047182"/>
                  <a:gd name="connsiteX5343" fmla="*/ 507322 w 808720"/>
                  <a:gd name="connsiteY5343" fmla="*/ 10196 h 1047182"/>
                  <a:gd name="connsiteX5344" fmla="*/ 506849 w 808720"/>
                  <a:gd name="connsiteY5344" fmla="*/ 10084 h 1047182"/>
                  <a:gd name="connsiteX5345" fmla="*/ 512584 w 808720"/>
                  <a:gd name="connsiteY5345" fmla="*/ 8992 h 1047182"/>
                  <a:gd name="connsiteX5346" fmla="*/ 522451 w 808720"/>
                  <a:gd name="connsiteY5346" fmla="*/ 8737 h 1047182"/>
                  <a:gd name="connsiteX5347" fmla="*/ 522498 w 808720"/>
                  <a:gd name="connsiteY5347" fmla="*/ 8752 h 1047182"/>
                  <a:gd name="connsiteX5348" fmla="*/ 521737 w 808720"/>
                  <a:gd name="connsiteY5348" fmla="*/ 8888 h 1047182"/>
                  <a:gd name="connsiteX5349" fmla="*/ 521775 w 808720"/>
                  <a:gd name="connsiteY5349" fmla="*/ 8849 h 1047182"/>
                  <a:gd name="connsiteX5350" fmla="*/ 438997 w 808720"/>
                  <a:gd name="connsiteY5350" fmla="*/ 8734 h 1047182"/>
                  <a:gd name="connsiteX5351" fmla="*/ 437799 w 808720"/>
                  <a:gd name="connsiteY5351" fmla="*/ 8867 h 1047182"/>
                  <a:gd name="connsiteX5352" fmla="*/ 438731 w 808720"/>
                  <a:gd name="connsiteY5352" fmla="*/ 8737 h 1047182"/>
                  <a:gd name="connsiteX5353" fmla="*/ 509248 w 808720"/>
                  <a:gd name="connsiteY5353" fmla="*/ 8733 h 1047182"/>
                  <a:gd name="connsiteX5354" fmla="*/ 508761 w 808720"/>
                  <a:gd name="connsiteY5354" fmla="*/ 8962 h 1047182"/>
                  <a:gd name="connsiteX5355" fmla="*/ 507296 w 808720"/>
                  <a:gd name="connsiteY5355" fmla="*/ 9405 h 1047182"/>
                  <a:gd name="connsiteX5356" fmla="*/ 506168 w 808720"/>
                  <a:gd name="connsiteY5356" fmla="*/ 9493 h 1047182"/>
                  <a:gd name="connsiteX5357" fmla="*/ 507399 w 808720"/>
                  <a:gd name="connsiteY5357" fmla="*/ 9032 h 1047182"/>
                  <a:gd name="connsiteX5358" fmla="*/ 426381 w 808720"/>
                  <a:gd name="connsiteY5358" fmla="*/ 8731 h 1047182"/>
                  <a:gd name="connsiteX5359" fmla="*/ 412557 w 808720"/>
                  <a:gd name="connsiteY5359" fmla="*/ 10604 h 1047182"/>
                  <a:gd name="connsiteX5360" fmla="*/ 425861 w 808720"/>
                  <a:gd name="connsiteY5360" fmla="*/ 9314 h 1047182"/>
                  <a:gd name="connsiteX5361" fmla="*/ 424845 w 808720"/>
                  <a:gd name="connsiteY5361" fmla="*/ 9500 h 1047182"/>
                  <a:gd name="connsiteX5362" fmla="*/ 410222 w 808720"/>
                  <a:gd name="connsiteY5362" fmla="*/ 11006 h 1047182"/>
                  <a:gd name="connsiteX5363" fmla="*/ 406251 w 808720"/>
                  <a:gd name="connsiteY5363" fmla="*/ 11152 h 1047182"/>
                  <a:gd name="connsiteX5364" fmla="*/ 404625 w 808720"/>
                  <a:gd name="connsiteY5364" fmla="*/ 11582 h 1047182"/>
                  <a:gd name="connsiteX5365" fmla="*/ 392818 w 808720"/>
                  <a:gd name="connsiteY5365" fmla="*/ 12797 h 1047182"/>
                  <a:gd name="connsiteX5366" fmla="*/ 415540 w 808720"/>
                  <a:gd name="connsiteY5366" fmla="*/ 9475 h 1047182"/>
                  <a:gd name="connsiteX5367" fmla="*/ 485767 w 808720"/>
                  <a:gd name="connsiteY5367" fmla="*/ 8730 h 1047182"/>
                  <a:gd name="connsiteX5368" fmla="*/ 485080 w 808720"/>
                  <a:gd name="connsiteY5368" fmla="*/ 8892 h 1047182"/>
                  <a:gd name="connsiteX5369" fmla="*/ 482952 w 808720"/>
                  <a:gd name="connsiteY5369" fmla="*/ 8986 h 1047182"/>
                  <a:gd name="connsiteX5370" fmla="*/ 484417 w 808720"/>
                  <a:gd name="connsiteY5370" fmla="*/ 8784 h 1047182"/>
                  <a:gd name="connsiteX5371" fmla="*/ 522659 w 808720"/>
                  <a:gd name="connsiteY5371" fmla="*/ 8723 h 1047182"/>
                  <a:gd name="connsiteX5372" fmla="*/ 522787 w 808720"/>
                  <a:gd name="connsiteY5372" fmla="*/ 8737 h 1047182"/>
                  <a:gd name="connsiteX5373" fmla="*/ 522668 w 808720"/>
                  <a:gd name="connsiteY5373" fmla="*/ 8805 h 1047182"/>
                  <a:gd name="connsiteX5374" fmla="*/ 522498 w 808720"/>
                  <a:gd name="connsiteY5374" fmla="*/ 8752 h 1047182"/>
                  <a:gd name="connsiteX5375" fmla="*/ 521837 w 808720"/>
                  <a:gd name="connsiteY5375" fmla="*/ 8720 h 1047182"/>
                  <a:gd name="connsiteX5376" fmla="*/ 521720 w 808720"/>
                  <a:gd name="connsiteY5376" fmla="*/ 8834 h 1047182"/>
                  <a:gd name="connsiteX5377" fmla="*/ 521602 w 808720"/>
                  <a:gd name="connsiteY5377" fmla="*/ 8852 h 1047182"/>
                  <a:gd name="connsiteX5378" fmla="*/ 521729 w 808720"/>
                  <a:gd name="connsiteY5378" fmla="*/ 8733 h 1047182"/>
                  <a:gd name="connsiteX5379" fmla="*/ 527391 w 808720"/>
                  <a:gd name="connsiteY5379" fmla="*/ 8715 h 1047182"/>
                  <a:gd name="connsiteX5380" fmla="*/ 527930 w 808720"/>
                  <a:gd name="connsiteY5380" fmla="*/ 9058 h 1047182"/>
                  <a:gd name="connsiteX5381" fmla="*/ 527875 w 808720"/>
                  <a:gd name="connsiteY5381" fmla="*/ 9098 h 1047182"/>
                  <a:gd name="connsiteX5382" fmla="*/ 527203 w 808720"/>
                  <a:gd name="connsiteY5382" fmla="*/ 8756 h 1047182"/>
                  <a:gd name="connsiteX5383" fmla="*/ 522520 w 808720"/>
                  <a:gd name="connsiteY5383" fmla="*/ 8708 h 1047182"/>
                  <a:gd name="connsiteX5384" fmla="*/ 522583 w 808720"/>
                  <a:gd name="connsiteY5384" fmla="*/ 8715 h 1047182"/>
                  <a:gd name="connsiteX5385" fmla="*/ 522451 w 808720"/>
                  <a:gd name="connsiteY5385" fmla="*/ 8737 h 1047182"/>
                  <a:gd name="connsiteX5386" fmla="*/ 522412 w 808720"/>
                  <a:gd name="connsiteY5386" fmla="*/ 8725 h 1047182"/>
                  <a:gd name="connsiteX5387" fmla="*/ 472566 w 808720"/>
                  <a:gd name="connsiteY5387" fmla="*/ 8705 h 1047182"/>
                  <a:gd name="connsiteX5388" fmla="*/ 470914 w 808720"/>
                  <a:gd name="connsiteY5388" fmla="*/ 9053 h 1047182"/>
                  <a:gd name="connsiteX5389" fmla="*/ 470165 w 808720"/>
                  <a:gd name="connsiteY5389" fmla="*/ 8981 h 1047182"/>
                  <a:gd name="connsiteX5390" fmla="*/ 472474 w 808720"/>
                  <a:gd name="connsiteY5390" fmla="*/ 8709 h 1047182"/>
                  <a:gd name="connsiteX5391" fmla="*/ 441608 w 808720"/>
                  <a:gd name="connsiteY5391" fmla="*/ 8704 h 1047182"/>
                  <a:gd name="connsiteX5392" fmla="*/ 438482 w 808720"/>
                  <a:gd name="connsiteY5392" fmla="*/ 9104 h 1047182"/>
                  <a:gd name="connsiteX5393" fmla="*/ 439902 w 808720"/>
                  <a:gd name="connsiteY5393" fmla="*/ 8723 h 1047182"/>
                  <a:gd name="connsiteX5394" fmla="*/ 446790 w 808720"/>
                  <a:gd name="connsiteY5394" fmla="*/ 8701 h 1047182"/>
                  <a:gd name="connsiteX5395" fmla="*/ 446169 w 808720"/>
                  <a:gd name="connsiteY5395" fmla="*/ 8912 h 1047182"/>
                  <a:gd name="connsiteX5396" fmla="*/ 442380 w 808720"/>
                  <a:gd name="connsiteY5396" fmla="*/ 9374 h 1047182"/>
                  <a:gd name="connsiteX5397" fmla="*/ 443865 w 808720"/>
                  <a:gd name="connsiteY5397" fmla="*/ 9085 h 1047182"/>
                  <a:gd name="connsiteX5398" fmla="*/ 485070 w 808720"/>
                  <a:gd name="connsiteY5398" fmla="*/ 8694 h 1047182"/>
                  <a:gd name="connsiteX5399" fmla="*/ 484581 w 808720"/>
                  <a:gd name="connsiteY5399" fmla="*/ 8762 h 1047182"/>
                  <a:gd name="connsiteX5400" fmla="*/ 484417 w 808720"/>
                  <a:gd name="connsiteY5400" fmla="*/ 8784 h 1047182"/>
                  <a:gd name="connsiteX5401" fmla="*/ 484341 w 808720"/>
                  <a:gd name="connsiteY5401" fmla="*/ 8787 h 1047182"/>
                  <a:gd name="connsiteX5402" fmla="*/ 483393 w 808720"/>
                  <a:gd name="connsiteY5402" fmla="*/ 8825 h 1047182"/>
                  <a:gd name="connsiteX5403" fmla="*/ 483832 w 808720"/>
                  <a:gd name="connsiteY5403" fmla="*/ 8777 h 1047182"/>
                  <a:gd name="connsiteX5404" fmla="*/ 484630 w 808720"/>
                  <a:gd name="connsiteY5404" fmla="*/ 8688 h 1047182"/>
                  <a:gd name="connsiteX5405" fmla="*/ 483832 w 808720"/>
                  <a:gd name="connsiteY5405" fmla="*/ 8777 h 1047182"/>
                  <a:gd name="connsiteX5406" fmla="*/ 482897 w 808720"/>
                  <a:gd name="connsiteY5406" fmla="*/ 8839 h 1047182"/>
                  <a:gd name="connsiteX5407" fmla="*/ 483218 w 808720"/>
                  <a:gd name="connsiteY5407" fmla="*/ 8771 h 1047182"/>
                  <a:gd name="connsiteX5408" fmla="*/ 497483 w 808720"/>
                  <a:gd name="connsiteY5408" fmla="*/ 8686 h 1047182"/>
                  <a:gd name="connsiteX5409" fmla="*/ 496967 w 808720"/>
                  <a:gd name="connsiteY5409" fmla="*/ 8921 h 1047182"/>
                  <a:gd name="connsiteX5410" fmla="*/ 492931 w 808720"/>
                  <a:gd name="connsiteY5410" fmla="*/ 9542 h 1047182"/>
                  <a:gd name="connsiteX5411" fmla="*/ 493653 w 808720"/>
                  <a:gd name="connsiteY5411" fmla="*/ 9077 h 1047182"/>
                  <a:gd name="connsiteX5412" fmla="*/ 493714 w 808720"/>
                  <a:gd name="connsiteY5412" fmla="*/ 9059 h 1047182"/>
                  <a:gd name="connsiteX5413" fmla="*/ 493725 w 808720"/>
                  <a:gd name="connsiteY5413" fmla="*/ 9057 h 1047182"/>
                  <a:gd name="connsiteX5414" fmla="*/ 432785 w 808720"/>
                  <a:gd name="connsiteY5414" fmla="*/ 8683 h 1047182"/>
                  <a:gd name="connsiteX5415" fmla="*/ 431459 w 808720"/>
                  <a:gd name="connsiteY5415" fmla="*/ 8819 h 1047182"/>
                  <a:gd name="connsiteX5416" fmla="*/ 431273 w 808720"/>
                  <a:gd name="connsiteY5416" fmla="*/ 8821 h 1047182"/>
                  <a:gd name="connsiteX5417" fmla="*/ 432142 w 808720"/>
                  <a:gd name="connsiteY5417" fmla="*/ 8705 h 1047182"/>
                  <a:gd name="connsiteX5418" fmla="*/ 432356 w 808720"/>
                  <a:gd name="connsiteY5418" fmla="*/ 8685 h 1047182"/>
                  <a:gd name="connsiteX5419" fmla="*/ 539419 w 808720"/>
                  <a:gd name="connsiteY5419" fmla="*/ 8682 h 1047182"/>
                  <a:gd name="connsiteX5420" fmla="*/ 539909 w 808720"/>
                  <a:gd name="connsiteY5420" fmla="*/ 9784 h 1047182"/>
                  <a:gd name="connsiteX5421" fmla="*/ 538641 w 808720"/>
                  <a:gd name="connsiteY5421" fmla="*/ 9539 h 1047182"/>
                  <a:gd name="connsiteX5422" fmla="*/ 538512 w 808720"/>
                  <a:gd name="connsiteY5422" fmla="*/ 9408 h 1047182"/>
                  <a:gd name="connsiteX5423" fmla="*/ 466976 w 808720"/>
                  <a:gd name="connsiteY5423" fmla="*/ 8676 h 1047182"/>
                  <a:gd name="connsiteX5424" fmla="*/ 468503 w 808720"/>
                  <a:gd name="connsiteY5424" fmla="*/ 8822 h 1047182"/>
                  <a:gd name="connsiteX5425" fmla="*/ 467644 w 808720"/>
                  <a:gd name="connsiteY5425" fmla="*/ 8887 h 1047182"/>
                  <a:gd name="connsiteX5426" fmla="*/ 467034 w 808720"/>
                  <a:gd name="connsiteY5426" fmla="*/ 8909 h 1047182"/>
                  <a:gd name="connsiteX5427" fmla="*/ 466524 w 808720"/>
                  <a:gd name="connsiteY5427" fmla="*/ 8861 h 1047182"/>
                  <a:gd name="connsiteX5428" fmla="*/ 466864 w 808720"/>
                  <a:gd name="connsiteY5428" fmla="*/ 8684 h 1047182"/>
                  <a:gd name="connsiteX5429" fmla="*/ 434703 w 808720"/>
                  <a:gd name="connsiteY5429" fmla="*/ 8675 h 1047182"/>
                  <a:gd name="connsiteX5430" fmla="*/ 433819 w 808720"/>
                  <a:gd name="connsiteY5430" fmla="*/ 8792 h 1047182"/>
                  <a:gd name="connsiteX5431" fmla="*/ 432772 w 808720"/>
                  <a:gd name="connsiteY5431" fmla="*/ 8804 h 1047182"/>
                  <a:gd name="connsiteX5432" fmla="*/ 433502 w 808720"/>
                  <a:gd name="connsiteY5432" fmla="*/ 8680 h 1047182"/>
                  <a:gd name="connsiteX5433" fmla="*/ 522217 w 808720"/>
                  <a:gd name="connsiteY5433" fmla="*/ 8675 h 1047182"/>
                  <a:gd name="connsiteX5434" fmla="*/ 522271 w 808720"/>
                  <a:gd name="connsiteY5434" fmla="*/ 8680 h 1047182"/>
                  <a:gd name="connsiteX5435" fmla="*/ 522412 w 808720"/>
                  <a:gd name="connsiteY5435" fmla="*/ 8725 h 1047182"/>
                  <a:gd name="connsiteX5436" fmla="*/ 521804 w 808720"/>
                  <a:gd name="connsiteY5436" fmla="*/ 8820 h 1047182"/>
                  <a:gd name="connsiteX5437" fmla="*/ 521914 w 808720"/>
                  <a:gd name="connsiteY5437" fmla="*/ 8711 h 1047182"/>
                  <a:gd name="connsiteX5438" fmla="*/ 436465 w 808720"/>
                  <a:gd name="connsiteY5438" fmla="*/ 8667 h 1047182"/>
                  <a:gd name="connsiteX5439" fmla="*/ 435714 w 808720"/>
                  <a:gd name="connsiteY5439" fmla="*/ 8771 h 1047182"/>
                  <a:gd name="connsiteX5440" fmla="*/ 434063 w 808720"/>
                  <a:gd name="connsiteY5440" fmla="*/ 8790 h 1047182"/>
                  <a:gd name="connsiteX5441" fmla="*/ 435128 w 808720"/>
                  <a:gd name="connsiteY5441" fmla="*/ 8673 h 1047182"/>
                  <a:gd name="connsiteX5442" fmla="*/ 522928 w 808720"/>
                  <a:gd name="connsiteY5442" fmla="*/ 8657 h 1047182"/>
                  <a:gd name="connsiteX5443" fmla="*/ 522883 w 808720"/>
                  <a:gd name="connsiteY5443" fmla="*/ 8683 h 1047182"/>
                  <a:gd name="connsiteX5444" fmla="*/ 522659 w 808720"/>
                  <a:gd name="connsiteY5444" fmla="*/ 8723 h 1047182"/>
                  <a:gd name="connsiteX5445" fmla="*/ 522583 w 808720"/>
                  <a:gd name="connsiteY5445" fmla="*/ 8715 h 1047182"/>
                  <a:gd name="connsiteX5446" fmla="*/ 439319 w 808720"/>
                  <a:gd name="connsiteY5446" fmla="*/ 8655 h 1047182"/>
                  <a:gd name="connsiteX5447" fmla="*/ 438731 w 808720"/>
                  <a:gd name="connsiteY5447" fmla="*/ 8737 h 1047182"/>
                  <a:gd name="connsiteX5448" fmla="*/ 437369 w 808720"/>
                  <a:gd name="connsiteY5448" fmla="*/ 8752 h 1047182"/>
                  <a:gd name="connsiteX5449" fmla="*/ 438189 w 808720"/>
                  <a:gd name="connsiteY5449" fmla="*/ 8660 h 1047182"/>
                  <a:gd name="connsiteX5450" fmla="*/ 446089 w 808720"/>
                  <a:gd name="connsiteY5450" fmla="*/ 8653 h 1047182"/>
                  <a:gd name="connsiteX5451" fmla="*/ 445269 w 808720"/>
                  <a:gd name="connsiteY5451" fmla="*/ 8812 h 1047182"/>
                  <a:gd name="connsiteX5452" fmla="*/ 441072 w 808720"/>
                  <a:gd name="connsiteY5452" fmla="*/ 9426 h 1047182"/>
                  <a:gd name="connsiteX5453" fmla="*/ 439761 w 808720"/>
                  <a:gd name="connsiteY5453" fmla="*/ 9603 h 1047182"/>
                  <a:gd name="connsiteX5454" fmla="*/ 438319 w 808720"/>
                  <a:gd name="connsiteY5454" fmla="*/ 9546 h 1047182"/>
                  <a:gd name="connsiteX5455" fmla="*/ 445611 w 808720"/>
                  <a:gd name="connsiteY5455" fmla="*/ 8658 h 1047182"/>
                  <a:gd name="connsiteX5456" fmla="*/ 440172 w 808720"/>
                  <a:gd name="connsiteY5456" fmla="*/ 8651 h 1047182"/>
                  <a:gd name="connsiteX5457" fmla="*/ 439902 w 808720"/>
                  <a:gd name="connsiteY5457" fmla="*/ 8723 h 1047182"/>
                  <a:gd name="connsiteX5458" fmla="*/ 438997 w 808720"/>
                  <a:gd name="connsiteY5458" fmla="*/ 8734 h 1047182"/>
                  <a:gd name="connsiteX5459" fmla="*/ 439724 w 808720"/>
                  <a:gd name="connsiteY5459" fmla="*/ 8653 h 1047182"/>
                  <a:gd name="connsiteX5460" fmla="*/ 464281 w 808720"/>
                  <a:gd name="connsiteY5460" fmla="*/ 8649 h 1047182"/>
                  <a:gd name="connsiteX5461" fmla="*/ 465552 w 808720"/>
                  <a:gd name="connsiteY5461" fmla="*/ 8769 h 1047182"/>
                  <a:gd name="connsiteX5462" fmla="*/ 460160 w 808720"/>
                  <a:gd name="connsiteY5462" fmla="*/ 9120 h 1047182"/>
                  <a:gd name="connsiteX5463" fmla="*/ 461061 w 808720"/>
                  <a:gd name="connsiteY5463" fmla="*/ 8895 h 1047182"/>
                  <a:gd name="connsiteX5464" fmla="*/ 506776 w 808720"/>
                  <a:gd name="connsiteY5464" fmla="*/ 8646 h 1047182"/>
                  <a:gd name="connsiteX5465" fmla="*/ 503438 w 808720"/>
                  <a:gd name="connsiteY5465" fmla="*/ 9281 h 1047182"/>
                  <a:gd name="connsiteX5466" fmla="*/ 503056 w 808720"/>
                  <a:gd name="connsiteY5466" fmla="*/ 9190 h 1047182"/>
                  <a:gd name="connsiteX5467" fmla="*/ 505079 w 808720"/>
                  <a:gd name="connsiteY5467" fmla="*/ 8788 h 1047182"/>
                  <a:gd name="connsiteX5468" fmla="*/ 446908 w 808720"/>
                  <a:gd name="connsiteY5468" fmla="*/ 8644 h 1047182"/>
                  <a:gd name="connsiteX5469" fmla="*/ 444420 w 808720"/>
                  <a:gd name="connsiteY5469" fmla="*/ 8977 h 1047182"/>
                  <a:gd name="connsiteX5470" fmla="*/ 445269 w 808720"/>
                  <a:gd name="connsiteY5470" fmla="*/ 8812 h 1047182"/>
                  <a:gd name="connsiteX5471" fmla="*/ 446381 w 808720"/>
                  <a:gd name="connsiteY5471" fmla="*/ 8650 h 1047182"/>
                  <a:gd name="connsiteX5472" fmla="*/ 521918 w 808720"/>
                  <a:gd name="connsiteY5472" fmla="*/ 8641 h 1047182"/>
                  <a:gd name="connsiteX5473" fmla="*/ 521977 w 808720"/>
                  <a:gd name="connsiteY5473" fmla="*/ 8648 h 1047182"/>
                  <a:gd name="connsiteX5474" fmla="*/ 521914 w 808720"/>
                  <a:gd name="connsiteY5474" fmla="*/ 8711 h 1047182"/>
                  <a:gd name="connsiteX5475" fmla="*/ 521837 w 808720"/>
                  <a:gd name="connsiteY5475" fmla="*/ 8720 h 1047182"/>
                  <a:gd name="connsiteX5476" fmla="*/ 447261 w 808720"/>
                  <a:gd name="connsiteY5476" fmla="*/ 8640 h 1047182"/>
                  <a:gd name="connsiteX5477" fmla="*/ 446790 w 808720"/>
                  <a:gd name="connsiteY5477" fmla="*/ 8701 h 1047182"/>
                  <a:gd name="connsiteX5478" fmla="*/ 446962 w 808720"/>
                  <a:gd name="connsiteY5478" fmla="*/ 8643 h 1047182"/>
                  <a:gd name="connsiteX5479" fmla="*/ 446994 w 808720"/>
                  <a:gd name="connsiteY5479" fmla="*/ 8632 h 1047182"/>
                  <a:gd name="connsiteX5480" fmla="*/ 446962 w 808720"/>
                  <a:gd name="connsiteY5480" fmla="*/ 8643 h 1047182"/>
                  <a:gd name="connsiteX5481" fmla="*/ 446908 w 808720"/>
                  <a:gd name="connsiteY5481" fmla="*/ 8644 h 1047182"/>
                  <a:gd name="connsiteX5482" fmla="*/ 445874 w 808720"/>
                  <a:gd name="connsiteY5482" fmla="*/ 8626 h 1047182"/>
                  <a:gd name="connsiteX5483" fmla="*/ 445611 w 808720"/>
                  <a:gd name="connsiteY5483" fmla="*/ 8658 h 1047182"/>
                  <a:gd name="connsiteX5484" fmla="*/ 441608 w 808720"/>
                  <a:gd name="connsiteY5484" fmla="*/ 8704 h 1047182"/>
                  <a:gd name="connsiteX5485" fmla="*/ 442086 w 808720"/>
                  <a:gd name="connsiteY5485" fmla="*/ 8643 h 1047182"/>
                  <a:gd name="connsiteX5486" fmla="*/ 525571 w 808720"/>
                  <a:gd name="connsiteY5486" fmla="*/ 8625 h 1047182"/>
                  <a:gd name="connsiteX5487" fmla="*/ 525920 w 808720"/>
                  <a:gd name="connsiteY5487" fmla="*/ 8705 h 1047182"/>
                  <a:gd name="connsiteX5488" fmla="*/ 525704 w 808720"/>
                  <a:gd name="connsiteY5488" fmla="*/ 9058 h 1047182"/>
                  <a:gd name="connsiteX5489" fmla="*/ 524633 w 808720"/>
                  <a:gd name="connsiteY5489" fmla="*/ 8940 h 1047182"/>
                  <a:gd name="connsiteX5490" fmla="*/ 525176 w 808720"/>
                  <a:gd name="connsiteY5490" fmla="*/ 8707 h 1047182"/>
                  <a:gd name="connsiteX5491" fmla="*/ 446560 w 808720"/>
                  <a:gd name="connsiteY5491" fmla="*/ 8623 h 1047182"/>
                  <a:gd name="connsiteX5492" fmla="*/ 446381 w 808720"/>
                  <a:gd name="connsiteY5492" fmla="*/ 8650 h 1047182"/>
                  <a:gd name="connsiteX5493" fmla="*/ 446089 w 808720"/>
                  <a:gd name="connsiteY5493" fmla="*/ 8653 h 1047182"/>
                  <a:gd name="connsiteX5494" fmla="*/ 446233 w 808720"/>
                  <a:gd name="connsiteY5494" fmla="*/ 8625 h 1047182"/>
                  <a:gd name="connsiteX5495" fmla="*/ 447075 w 808720"/>
                  <a:gd name="connsiteY5495" fmla="*/ 8621 h 1047182"/>
                  <a:gd name="connsiteX5496" fmla="*/ 446994 w 808720"/>
                  <a:gd name="connsiteY5496" fmla="*/ 8632 h 1047182"/>
                  <a:gd name="connsiteX5497" fmla="*/ 447025 w 808720"/>
                  <a:gd name="connsiteY5497" fmla="*/ 8621 h 1047182"/>
                  <a:gd name="connsiteX5498" fmla="*/ 448957 w 808720"/>
                  <a:gd name="connsiteY5498" fmla="*/ 8620 h 1047182"/>
                  <a:gd name="connsiteX5499" fmla="*/ 445986 w 808720"/>
                  <a:gd name="connsiteY5499" fmla="*/ 8974 h 1047182"/>
                  <a:gd name="connsiteX5500" fmla="*/ 446169 w 808720"/>
                  <a:gd name="connsiteY5500" fmla="*/ 8912 h 1047182"/>
                  <a:gd name="connsiteX5501" fmla="*/ 448520 w 808720"/>
                  <a:gd name="connsiteY5501" fmla="*/ 8625 h 1047182"/>
                  <a:gd name="connsiteX5502" fmla="*/ 530441 w 808720"/>
                  <a:gd name="connsiteY5502" fmla="*/ 8619 h 1047182"/>
                  <a:gd name="connsiteX5503" fmla="*/ 530515 w 808720"/>
                  <a:gd name="connsiteY5503" fmla="*/ 8646 h 1047182"/>
                  <a:gd name="connsiteX5504" fmla="*/ 530314 w 808720"/>
                  <a:gd name="connsiteY5504" fmla="*/ 8746 h 1047182"/>
                  <a:gd name="connsiteX5505" fmla="*/ 530240 w 808720"/>
                  <a:gd name="connsiteY5505" fmla="*/ 8696 h 1047182"/>
                  <a:gd name="connsiteX5506" fmla="*/ 521714 w 808720"/>
                  <a:gd name="connsiteY5506" fmla="*/ 8619 h 1047182"/>
                  <a:gd name="connsiteX5507" fmla="*/ 521836 w 808720"/>
                  <a:gd name="connsiteY5507" fmla="*/ 8632 h 1047182"/>
                  <a:gd name="connsiteX5508" fmla="*/ 521729 w 808720"/>
                  <a:gd name="connsiteY5508" fmla="*/ 8733 h 1047182"/>
                  <a:gd name="connsiteX5509" fmla="*/ 521323 w 808720"/>
                  <a:gd name="connsiteY5509" fmla="*/ 8782 h 1047182"/>
                  <a:gd name="connsiteX5510" fmla="*/ 466356 w 808720"/>
                  <a:gd name="connsiteY5510" fmla="*/ 8617 h 1047182"/>
                  <a:gd name="connsiteX5511" fmla="*/ 466893 w 808720"/>
                  <a:gd name="connsiteY5511" fmla="*/ 8668 h 1047182"/>
                  <a:gd name="connsiteX5512" fmla="*/ 466864 w 808720"/>
                  <a:gd name="connsiteY5512" fmla="*/ 8684 h 1047182"/>
                  <a:gd name="connsiteX5513" fmla="*/ 465616 w 808720"/>
                  <a:gd name="connsiteY5513" fmla="*/ 8765 h 1047182"/>
                  <a:gd name="connsiteX5514" fmla="*/ 448607 w 808720"/>
                  <a:gd name="connsiteY5514" fmla="*/ 8615 h 1047182"/>
                  <a:gd name="connsiteX5515" fmla="*/ 448520 w 808720"/>
                  <a:gd name="connsiteY5515" fmla="*/ 8625 h 1047182"/>
                  <a:gd name="connsiteX5516" fmla="*/ 447261 w 808720"/>
                  <a:gd name="connsiteY5516" fmla="*/ 8640 h 1047182"/>
                  <a:gd name="connsiteX5517" fmla="*/ 447412 w 808720"/>
                  <a:gd name="connsiteY5517" fmla="*/ 8620 h 1047182"/>
                  <a:gd name="connsiteX5518" fmla="*/ 488764 w 808720"/>
                  <a:gd name="connsiteY5518" fmla="*/ 8609 h 1047182"/>
                  <a:gd name="connsiteX5519" fmla="*/ 488664 w 808720"/>
                  <a:gd name="connsiteY5519" fmla="*/ 8645 h 1047182"/>
                  <a:gd name="connsiteX5520" fmla="*/ 487498 w 808720"/>
                  <a:gd name="connsiteY5520" fmla="*/ 8784 h 1047182"/>
                  <a:gd name="connsiteX5521" fmla="*/ 486924 w 808720"/>
                  <a:gd name="connsiteY5521" fmla="*/ 8810 h 1047182"/>
                  <a:gd name="connsiteX5522" fmla="*/ 487922 w 808720"/>
                  <a:gd name="connsiteY5522" fmla="*/ 8643 h 1047182"/>
                  <a:gd name="connsiteX5523" fmla="*/ 449981 w 808720"/>
                  <a:gd name="connsiteY5523" fmla="*/ 8609 h 1047182"/>
                  <a:gd name="connsiteX5524" fmla="*/ 448957 w 808720"/>
                  <a:gd name="connsiteY5524" fmla="*/ 8620 h 1047182"/>
                  <a:gd name="connsiteX5525" fmla="*/ 449020 w 808720"/>
                  <a:gd name="connsiteY5525" fmla="*/ 8613 h 1047182"/>
                  <a:gd name="connsiteX5526" fmla="*/ 527912 w 808720"/>
                  <a:gd name="connsiteY5526" fmla="*/ 8602 h 1047182"/>
                  <a:gd name="connsiteX5527" fmla="*/ 528308 w 808720"/>
                  <a:gd name="connsiteY5527" fmla="*/ 8774 h 1047182"/>
                  <a:gd name="connsiteX5528" fmla="*/ 528096 w 808720"/>
                  <a:gd name="connsiteY5528" fmla="*/ 8933 h 1047182"/>
                  <a:gd name="connsiteX5529" fmla="*/ 527550 w 808720"/>
                  <a:gd name="connsiteY5529" fmla="*/ 8681 h 1047182"/>
                  <a:gd name="connsiteX5530" fmla="*/ 522022 w 808720"/>
                  <a:gd name="connsiteY5530" fmla="*/ 8602 h 1047182"/>
                  <a:gd name="connsiteX5531" fmla="*/ 522243 w 808720"/>
                  <a:gd name="connsiteY5531" fmla="*/ 8671 h 1047182"/>
                  <a:gd name="connsiteX5532" fmla="*/ 522217 w 808720"/>
                  <a:gd name="connsiteY5532" fmla="*/ 8675 h 1047182"/>
                  <a:gd name="connsiteX5533" fmla="*/ 521977 w 808720"/>
                  <a:gd name="connsiteY5533" fmla="*/ 8648 h 1047182"/>
                  <a:gd name="connsiteX5534" fmla="*/ 452738 w 808720"/>
                  <a:gd name="connsiteY5534" fmla="*/ 8597 h 1047182"/>
                  <a:gd name="connsiteX5535" fmla="*/ 445252 w 808720"/>
                  <a:gd name="connsiteY5535" fmla="*/ 9533 h 1047182"/>
                  <a:gd name="connsiteX5536" fmla="*/ 443956 w 808720"/>
                  <a:gd name="connsiteY5536" fmla="*/ 9663 h 1047182"/>
                  <a:gd name="connsiteX5537" fmla="*/ 444266 w 808720"/>
                  <a:gd name="connsiteY5537" fmla="*/ 9558 h 1047182"/>
                  <a:gd name="connsiteX5538" fmla="*/ 451184 w 808720"/>
                  <a:gd name="connsiteY5538" fmla="*/ 8603 h 1047182"/>
                  <a:gd name="connsiteX5539" fmla="*/ 451251 w 808720"/>
                  <a:gd name="connsiteY5539" fmla="*/ 8594 h 1047182"/>
                  <a:gd name="connsiteX5540" fmla="*/ 451184 w 808720"/>
                  <a:gd name="connsiteY5540" fmla="*/ 8603 h 1047182"/>
                  <a:gd name="connsiteX5541" fmla="*/ 449981 w 808720"/>
                  <a:gd name="connsiteY5541" fmla="*/ 8609 h 1047182"/>
                  <a:gd name="connsiteX5542" fmla="*/ 453616 w 808720"/>
                  <a:gd name="connsiteY5542" fmla="*/ 8593 h 1047182"/>
                  <a:gd name="connsiteX5543" fmla="*/ 451954 w 808720"/>
                  <a:gd name="connsiteY5543" fmla="*/ 8859 h 1047182"/>
                  <a:gd name="connsiteX5544" fmla="*/ 451645 w 808720"/>
                  <a:gd name="connsiteY5544" fmla="*/ 8890 h 1047182"/>
                  <a:gd name="connsiteX5545" fmla="*/ 453477 w 808720"/>
                  <a:gd name="connsiteY5545" fmla="*/ 8594 h 1047182"/>
                  <a:gd name="connsiteX5546" fmla="*/ 530621 w 808720"/>
                  <a:gd name="connsiteY5546" fmla="*/ 8593 h 1047182"/>
                  <a:gd name="connsiteX5547" fmla="*/ 530997 w 808720"/>
                  <a:gd name="connsiteY5547" fmla="*/ 8793 h 1047182"/>
                  <a:gd name="connsiteX5548" fmla="*/ 530947 w 808720"/>
                  <a:gd name="connsiteY5548" fmla="*/ 8801 h 1047182"/>
                  <a:gd name="connsiteX5549" fmla="*/ 530515 w 808720"/>
                  <a:gd name="connsiteY5549" fmla="*/ 8646 h 1047182"/>
                  <a:gd name="connsiteX5550" fmla="*/ 486387 w 808720"/>
                  <a:gd name="connsiteY5550" fmla="*/ 8584 h 1047182"/>
                  <a:gd name="connsiteX5551" fmla="*/ 486256 w 808720"/>
                  <a:gd name="connsiteY5551" fmla="*/ 8615 h 1047182"/>
                  <a:gd name="connsiteX5552" fmla="*/ 485443 w 808720"/>
                  <a:gd name="connsiteY5552" fmla="*/ 8669 h 1047182"/>
                  <a:gd name="connsiteX5553" fmla="*/ 485070 w 808720"/>
                  <a:gd name="connsiteY5553" fmla="*/ 8694 h 1047182"/>
                  <a:gd name="connsiteX5554" fmla="*/ 485479 w 808720"/>
                  <a:gd name="connsiteY5554" fmla="*/ 8638 h 1047182"/>
                  <a:gd name="connsiteX5555" fmla="*/ 486054 w 808720"/>
                  <a:gd name="connsiteY5555" fmla="*/ 8604 h 1047182"/>
                  <a:gd name="connsiteX5556" fmla="*/ 455822 w 808720"/>
                  <a:gd name="connsiteY5556" fmla="*/ 8584 h 1047182"/>
                  <a:gd name="connsiteX5557" fmla="*/ 454495 w 808720"/>
                  <a:gd name="connsiteY5557" fmla="*/ 8968 h 1047182"/>
                  <a:gd name="connsiteX5558" fmla="*/ 453304 w 808720"/>
                  <a:gd name="connsiteY5558" fmla="*/ 9313 h 1047182"/>
                  <a:gd name="connsiteX5559" fmla="*/ 451464 w 808720"/>
                  <a:gd name="connsiteY5559" fmla="*/ 9484 h 1047182"/>
                  <a:gd name="connsiteX5560" fmla="*/ 450874 w 808720"/>
                  <a:gd name="connsiteY5560" fmla="*/ 9506 h 1047182"/>
                  <a:gd name="connsiteX5561" fmla="*/ 447039 w 808720"/>
                  <a:gd name="connsiteY5561" fmla="*/ 9647 h 1047182"/>
                  <a:gd name="connsiteX5562" fmla="*/ 451954 w 808720"/>
                  <a:gd name="connsiteY5562" fmla="*/ 8859 h 1047182"/>
                  <a:gd name="connsiteX5563" fmla="*/ 454649 w 808720"/>
                  <a:gd name="connsiteY5563" fmla="*/ 8589 h 1047182"/>
                  <a:gd name="connsiteX5564" fmla="*/ 492281 w 808720"/>
                  <a:gd name="connsiteY5564" fmla="*/ 8571 h 1047182"/>
                  <a:gd name="connsiteX5565" fmla="*/ 487303 w 808720"/>
                  <a:gd name="connsiteY5565" fmla="*/ 9134 h 1047182"/>
                  <a:gd name="connsiteX5566" fmla="*/ 487588 w 808720"/>
                  <a:gd name="connsiteY5566" fmla="*/ 9032 h 1047182"/>
                  <a:gd name="connsiteX5567" fmla="*/ 491996 w 808720"/>
                  <a:gd name="connsiteY5567" fmla="*/ 8584 h 1047182"/>
                  <a:gd name="connsiteX5568" fmla="*/ 523081 w 808720"/>
                  <a:gd name="connsiteY5568" fmla="*/ 8571 h 1047182"/>
                  <a:gd name="connsiteX5569" fmla="*/ 522961 w 808720"/>
                  <a:gd name="connsiteY5569" fmla="*/ 8638 h 1047182"/>
                  <a:gd name="connsiteX5570" fmla="*/ 522520 w 808720"/>
                  <a:gd name="connsiteY5570" fmla="*/ 8708 h 1047182"/>
                  <a:gd name="connsiteX5571" fmla="*/ 522271 w 808720"/>
                  <a:gd name="connsiteY5571" fmla="*/ 8680 h 1047182"/>
                  <a:gd name="connsiteX5572" fmla="*/ 522243 w 808720"/>
                  <a:gd name="connsiteY5572" fmla="*/ 8671 h 1047182"/>
                  <a:gd name="connsiteX5573" fmla="*/ 453640 w 808720"/>
                  <a:gd name="connsiteY5573" fmla="*/ 8567 h 1047182"/>
                  <a:gd name="connsiteX5574" fmla="*/ 453477 w 808720"/>
                  <a:gd name="connsiteY5574" fmla="*/ 8594 h 1047182"/>
                  <a:gd name="connsiteX5575" fmla="*/ 452738 w 808720"/>
                  <a:gd name="connsiteY5575" fmla="*/ 8597 h 1047182"/>
                  <a:gd name="connsiteX5576" fmla="*/ 452910 w 808720"/>
                  <a:gd name="connsiteY5576" fmla="*/ 8575 h 1047182"/>
                  <a:gd name="connsiteX5577" fmla="*/ 521907 w 808720"/>
                  <a:gd name="connsiteY5577" fmla="*/ 8566 h 1047182"/>
                  <a:gd name="connsiteX5578" fmla="*/ 521974 w 808720"/>
                  <a:gd name="connsiteY5578" fmla="*/ 8587 h 1047182"/>
                  <a:gd name="connsiteX5579" fmla="*/ 521918 w 808720"/>
                  <a:gd name="connsiteY5579" fmla="*/ 8641 h 1047182"/>
                  <a:gd name="connsiteX5580" fmla="*/ 521836 w 808720"/>
                  <a:gd name="connsiteY5580" fmla="*/ 8632 h 1047182"/>
                  <a:gd name="connsiteX5581" fmla="*/ 462422 w 808720"/>
                  <a:gd name="connsiteY5581" fmla="*/ 8555 h 1047182"/>
                  <a:gd name="connsiteX5582" fmla="*/ 461061 w 808720"/>
                  <a:gd name="connsiteY5582" fmla="*/ 8895 h 1047182"/>
                  <a:gd name="connsiteX5583" fmla="*/ 458436 w 808720"/>
                  <a:gd name="connsiteY5583" fmla="*/ 9097 h 1047182"/>
                  <a:gd name="connsiteX5584" fmla="*/ 455154 w 808720"/>
                  <a:gd name="connsiteY5584" fmla="*/ 9348 h 1047182"/>
                  <a:gd name="connsiteX5585" fmla="*/ 452895 w 808720"/>
                  <a:gd name="connsiteY5585" fmla="*/ 9431 h 1047182"/>
                  <a:gd name="connsiteX5586" fmla="*/ 453304 w 808720"/>
                  <a:gd name="connsiteY5586" fmla="*/ 9313 h 1047182"/>
                  <a:gd name="connsiteX5587" fmla="*/ 456358 w 808720"/>
                  <a:gd name="connsiteY5587" fmla="*/ 9029 h 1047182"/>
                  <a:gd name="connsiteX5588" fmla="*/ 461400 w 808720"/>
                  <a:gd name="connsiteY5588" fmla="*/ 8559 h 1047182"/>
                  <a:gd name="connsiteX5589" fmla="*/ 455019 w 808720"/>
                  <a:gd name="connsiteY5589" fmla="*/ 8551 h 1047182"/>
                  <a:gd name="connsiteX5590" fmla="*/ 454649 w 808720"/>
                  <a:gd name="connsiteY5590" fmla="*/ 8589 h 1047182"/>
                  <a:gd name="connsiteX5591" fmla="*/ 453616 w 808720"/>
                  <a:gd name="connsiteY5591" fmla="*/ 8593 h 1047182"/>
                  <a:gd name="connsiteX5592" fmla="*/ 453788 w 808720"/>
                  <a:gd name="connsiteY5592" fmla="*/ 8565 h 1047182"/>
                  <a:gd name="connsiteX5593" fmla="*/ 480085 w 808720"/>
                  <a:gd name="connsiteY5593" fmla="*/ 8542 h 1047182"/>
                  <a:gd name="connsiteX5594" fmla="*/ 478611 w 808720"/>
                  <a:gd name="connsiteY5594" fmla="*/ 8963 h 1047182"/>
                  <a:gd name="connsiteX5595" fmla="*/ 477771 w 808720"/>
                  <a:gd name="connsiteY5595" fmla="*/ 9051 h 1047182"/>
                  <a:gd name="connsiteX5596" fmla="*/ 474911 w 808720"/>
                  <a:gd name="connsiteY5596" fmla="*/ 9166 h 1047182"/>
                  <a:gd name="connsiteX5597" fmla="*/ 465571 w 808720"/>
                  <a:gd name="connsiteY5597" fmla="*/ 8541 h 1047182"/>
                  <a:gd name="connsiteX5598" fmla="*/ 465619 w 808720"/>
                  <a:gd name="connsiteY5598" fmla="*/ 8546 h 1047182"/>
                  <a:gd name="connsiteX5599" fmla="*/ 464281 w 808720"/>
                  <a:gd name="connsiteY5599" fmla="*/ 8649 h 1047182"/>
                  <a:gd name="connsiteX5600" fmla="*/ 463256 w 808720"/>
                  <a:gd name="connsiteY5600" fmla="*/ 8551 h 1047182"/>
                  <a:gd name="connsiteX5601" fmla="*/ 466757 w 808720"/>
                  <a:gd name="connsiteY5601" fmla="*/ 8536 h 1047182"/>
                  <a:gd name="connsiteX5602" fmla="*/ 466356 w 808720"/>
                  <a:gd name="connsiteY5602" fmla="*/ 8617 h 1047182"/>
                  <a:gd name="connsiteX5603" fmla="*/ 465619 w 808720"/>
                  <a:gd name="connsiteY5603" fmla="*/ 8546 h 1047182"/>
                  <a:gd name="connsiteX5604" fmla="*/ 465685 w 808720"/>
                  <a:gd name="connsiteY5604" fmla="*/ 8541 h 1047182"/>
                  <a:gd name="connsiteX5605" fmla="*/ 477274 w 808720"/>
                  <a:gd name="connsiteY5605" fmla="*/ 8531 h 1047182"/>
                  <a:gd name="connsiteX5606" fmla="*/ 473760 w 808720"/>
                  <a:gd name="connsiteY5606" fmla="*/ 8925 h 1047182"/>
                  <a:gd name="connsiteX5607" fmla="*/ 471835 w 808720"/>
                  <a:gd name="connsiteY5607" fmla="*/ 9141 h 1047182"/>
                  <a:gd name="connsiteX5608" fmla="*/ 471558 w 808720"/>
                  <a:gd name="connsiteY5608" fmla="*/ 9115 h 1047182"/>
                  <a:gd name="connsiteX5609" fmla="*/ 471171 w 808720"/>
                  <a:gd name="connsiteY5609" fmla="*/ 9078 h 1047182"/>
                  <a:gd name="connsiteX5610" fmla="*/ 476904 w 808720"/>
                  <a:gd name="connsiteY5610" fmla="*/ 8545 h 1047182"/>
                  <a:gd name="connsiteX5611" fmla="*/ 493192 w 808720"/>
                  <a:gd name="connsiteY5611" fmla="*/ 8531 h 1047182"/>
                  <a:gd name="connsiteX5612" fmla="*/ 488967 w 808720"/>
                  <a:gd name="connsiteY5612" fmla="*/ 9525 h 1047182"/>
                  <a:gd name="connsiteX5613" fmla="*/ 485177 w 808720"/>
                  <a:gd name="connsiteY5613" fmla="*/ 9898 h 1047182"/>
                  <a:gd name="connsiteX5614" fmla="*/ 486174 w 808720"/>
                  <a:gd name="connsiteY5614" fmla="*/ 9540 h 1047182"/>
                  <a:gd name="connsiteX5615" fmla="*/ 492779 w 808720"/>
                  <a:gd name="connsiteY5615" fmla="*/ 8549 h 1047182"/>
                  <a:gd name="connsiteX5616" fmla="*/ 469283 w 808720"/>
                  <a:gd name="connsiteY5616" fmla="*/ 8525 h 1047182"/>
                  <a:gd name="connsiteX5617" fmla="*/ 466976 w 808720"/>
                  <a:gd name="connsiteY5617" fmla="*/ 8676 h 1047182"/>
                  <a:gd name="connsiteX5618" fmla="*/ 466893 w 808720"/>
                  <a:gd name="connsiteY5618" fmla="*/ 8668 h 1047182"/>
                  <a:gd name="connsiteX5619" fmla="*/ 467148 w 808720"/>
                  <a:gd name="connsiteY5619" fmla="*/ 8535 h 1047182"/>
                  <a:gd name="connsiteX5620" fmla="*/ 521959 w 808720"/>
                  <a:gd name="connsiteY5620" fmla="*/ 8517 h 1047182"/>
                  <a:gd name="connsiteX5621" fmla="*/ 521907 w 808720"/>
                  <a:gd name="connsiteY5621" fmla="*/ 8566 h 1047182"/>
                  <a:gd name="connsiteX5622" fmla="*/ 521870 w 808720"/>
                  <a:gd name="connsiteY5622" fmla="*/ 8554 h 1047182"/>
                  <a:gd name="connsiteX5623" fmla="*/ 446812 w 808720"/>
                  <a:gd name="connsiteY5623" fmla="*/ 8512 h 1047182"/>
                  <a:gd name="connsiteX5624" fmla="*/ 446233 w 808720"/>
                  <a:gd name="connsiteY5624" fmla="*/ 8625 h 1047182"/>
                  <a:gd name="connsiteX5625" fmla="*/ 445874 w 808720"/>
                  <a:gd name="connsiteY5625" fmla="*/ 8626 h 1047182"/>
                  <a:gd name="connsiteX5626" fmla="*/ 473506 w 808720"/>
                  <a:gd name="connsiteY5626" fmla="*/ 8507 h 1047182"/>
                  <a:gd name="connsiteX5627" fmla="*/ 472647 w 808720"/>
                  <a:gd name="connsiteY5627" fmla="*/ 8688 h 1047182"/>
                  <a:gd name="connsiteX5628" fmla="*/ 472474 w 808720"/>
                  <a:gd name="connsiteY5628" fmla="*/ 8709 h 1047182"/>
                  <a:gd name="connsiteX5629" fmla="*/ 468752 w 808720"/>
                  <a:gd name="connsiteY5629" fmla="*/ 8846 h 1047182"/>
                  <a:gd name="connsiteX5630" fmla="*/ 468503 w 808720"/>
                  <a:gd name="connsiteY5630" fmla="*/ 8822 h 1047182"/>
                  <a:gd name="connsiteX5631" fmla="*/ 472633 w 808720"/>
                  <a:gd name="connsiteY5631" fmla="*/ 8511 h 1047182"/>
                  <a:gd name="connsiteX5632" fmla="*/ 447368 w 808720"/>
                  <a:gd name="connsiteY5632" fmla="*/ 8505 h 1047182"/>
                  <a:gd name="connsiteX5633" fmla="*/ 447025 w 808720"/>
                  <a:gd name="connsiteY5633" fmla="*/ 8621 h 1047182"/>
                  <a:gd name="connsiteX5634" fmla="*/ 446560 w 808720"/>
                  <a:gd name="connsiteY5634" fmla="*/ 8623 h 1047182"/>
                  <a:gd name="connsiteX5635" fmla="*/ 434543 w 808720"/>
                  <a:gd name="connsiteY5635" fmla="*/ 8502 h 1047182"/>
                  <a:gd name="connsiteX5636" fmla="*/ 433502 w 808720"/>
                  <a:gd name="connsiteY5636" fmla="*/ 8680 h 1047182"/>
                  <a:gd name="connsiteX5637" fmla="*/ 432785 w 808720"/>
                  <a:gd name="connsiteY5637" fmla="*/ 8683 h 1047182"/>
                  <a:gd name="connsiteX5638" fmla="*/ 462661 w 808720"/>
                  <a:gd name="connsiteY5638" fmla="*/ 8495 h 1047182"/>
                  <a:gd name="connsiteX5639" fmla="*/ 463256 w 808720"/>
                  <a:gd name="connsiteY5639" fmla="*/ 8551 h 1047182"/>
                  <a:gd name="connsiteX5640" fmla="*/ 462422 w 808720"/>
                  <a:gd name="connsiteY5640" fmla="*/ 8555 h 1047182"/>
                  <a:gd name="connsiteX5641" fmla="*/ 477496 w 808720"/>
                  <a:gd name="connsiteY5641" fmla="*/ 8490 h 1047182"/>
                  <a:gd name="connsiteX5642" fmla="*/ 476904 w 808720"/>
                  <a:gd name="connsiteY5642" fmla="*/ 8545 h 1047182"/>
                  <a:gd name="connsiteX5643" fmla="*/ 472566 w 808720"/>
                  <a:gd name="connsiteY5643" fmla="*/ 8705 h 1047182"/>
                  <a:gd name="connsiteX5644" fmla="*/ 472647 w 808720"/>
                  <a:gd name="connsiteY5644" fmla="*/ 8688 h 1047182"/>
                  <a:gd name="connsiteX5645" fmla="*/ 474204 w 808720"/>
                  <a:gd name="connsiteY5645" fmla="*/ 8504 h 1047182"/>
                  <a:gd name="connsiteX5646" fmla="*/ 478513 w 808720"/>
                  <a:gd name="connsiteY5646" fmla="*/ 8486 h 1047182"/>
                  <a:gd name="connsiteX5647" fmla="*/ 477274 w 808720"/>
                  <a:gd name="connsiteY5647" fmla="*/ 8531 h 1047182"/>
                  <a:gd name="connsiteX5648" fmla="*/ 477648 w 808720"/>
                  <a:gd name="connsiteY5648" fmla="*/ 8489 h 1047182"/>
                  <a:gd name="connsiteX5649" fmla="*/ 515076 w 808720"/>
                  <a:gd name="connsiteY5649" fmla="*/ 8483 h 1047182"/>
                  <a:gd name="connsiteX5650" fmla="*/ 515136 w 808720"/>
                  <a:gd name="connsiteY5650" fmla="*/ 8506 h 1047182"/>
                  <a:gd name="connsiteX5651" fmla="*/ 512584 w 808720"/>
                  <a:gd name="connsiteY5651" fmla="*/ 8992 h 1047182"/>
                  <a:gd name="connsiteX5652" fmla="*/ 509028 w 808720"/>
                  <a:gd name="connsiteY5652" fmla="*/ 9270 h 1047182"/>
                  <a:gd name="connsiteX5653" fmla="*/ 480625 w 808720"/>
                  <a:gd name="connsiteY5653" fmla="*/ 8477 h 1047182"/>
                  <a:gd name="connsiteX5654" fmla="*/ 480085 w 808720"/>
                  <a:gd name="connsiteY5654" fmla="*/ 8542 h 1047182"/>
                  <a:gd name="connsiteX5655" fmla="*/ 480309 w 808720"/>
                  <a:gd name="connsiteY5655" fmla="*/ 8478 h 1047182"/>
                  <a:gd name="connsiteX5656" fmla="*/ 499635 w 808720"/>
                  <a:gd name="connsiteY5656" fmla="*/ 8475 h 1047182"/>
                  <a:gd name="connsiteX5657" fmla="*/ 499217 w 808720"/>
                  <a:gd name="connsiteY5657" fmla="*/ 8575 h 1047182"/>
                  <a:gd name="connsiteX5658" fmla="*/ 497281 w 808720"/>
                  <a:gd name="connsiteY5658" fmla="*/ 8872 h 1047182"/>
                  <a:gd name="connsiteX5659" fmla="*/ 497918 w 808720"/>
                  <a:gd name="connsiteY5659" fmla="*/ 8644 h 1047182"/>
                  <a:gd name="connsiteX5660" fmla="*/ 508897 w 808720"/>
                  <a:gd name="connsiteY5660" fmla="*/ 8470 h 1047182"/>
                  <a:gd name="connsiteX5661" fmla="*/ 507399 w 808720"/>
                  <a:gd name="connsiteY5661" fmla="*/ 9032 h 1047182"/>
                  <a:gd name="connsiteX5662" fmla="*/ 504420 w 808720"/>
                  <a:gd name="connsiteY5662" fmla="*/ 9512 h 1047182"/>
                  <a:gd name="connsiteX5663" fmla="*/ 503458 w 808720"/>
                  <a:gd name="connsiteY5663" fmla="*/ 9285 h 1047182"/>
                  <a:gd name="connsiteX5664" fmla="*/ 508427 w 808720"/>
                  <a:gd name="connsiteY5664" fmla="*/ 8509 h 1047182"/>
                  <a:gd name="connsiteX5665" fmla="*/ 494597 w 808720"/>
                  <a:gd name="connsiteY5665" fmla="*/ 8469 h 1047182"/>
                  <a:gd name="connsiteX5666" fmla="*/ 494196 w 808720"/>
                  <a:gd name="connsiteY5666" fmla="*/ 8727 h 1047182"/>
                  <a:gd name="connsiteX5667" fmla="*/ 493589 w 808720"/>
                  <a:gd name="connsiteY5667" fmla="*/ 8872 h 1047182"/>
                  <a:gd name="connsiteX5668" fmla="*/ 491641 w 808720"/>
                  <a:gd name="connsiteY5668" fmla="*/ 9262 h 1047182"/>
                  <a:gd name="connsiteX5669" fmla="*/ 490606 w 808720"/>
                  <a:gd name="connsiteY5669" fmla="*/ 9364 h 1047182"/>
                  <a:gd name="connsiteX5670" fmla="*/ 493332 w 808720"/>
                  <a:gd name="connsiteY5670" fmla="*/ 8525 h 1047182"/>
                  <a:gd name="connsiteX5671" fmla="*/ 462372 w 808720"/>
                  <a:gd name="connsiteY5671" fmla="*/ 8468 h 1047182"/>
                  <a:gd name="connsiteX5672" fmla="*/ 462379 w 808720"/>
                  <a:gd name="connsiteY5672" fmla="*/ 8468 h 1047182"/>
                  <a:gd name="connsiteX5673" fmla="*/ 461400 w 808720"/>
                  <a:gd name="connsiteY5673" fmla="*/ 8559 h 1047182"/>
                  <a:gd name="connsiteX5674" fmla="*/ 455822 w 808720"/>
                  <a:gd name="connsiteY5674" fmla="*/ 8584 h 1047182"/>
                  <a:gd name="connsiteX5675" fmla="*/ 455971 w 808720"/>
                  <a:gd name="connsiteY5675" fmla="*/ 8541 h 1047182"/>
                  <a:gd name="connsiteX5676" fmla="*/ 462790 w 808720"/>
                  <a:gd name="connsiteY5676" fmla="*/ 8463 h 1047182"/>
                  <a:gd name="connsiteX5677" fmla="*/ 462661 w 808720"/>
                  <a:gd name="connsiteY5677" fmla="*/ 8495 h 1047182"/>
                  <a:gd name="connsiteX5678" fmla="*/ 462379 w 808720"/>
                  <a:gd name="connsiteY5678" fmla="*/ 8468 h 1047182"/>
                  <a:gd name="connsiteX5679" fmla="*/ 462388 w 808720"/>
                  <a:gd name="connsiteY5679" fmla="*/ 8468 h 1047182"/>
                  <a:gd name="connsiteX5680" fmla="*/ 499959 w 808720"/>
                  <a:gd name="connsiteY5680" fmla="*/ 8461 h 1047182"/>
                  <a:gd name="connsiteX5681" fmla="*/ 501544 w 808720"/>
                  <a:gd name="connsiteY5681" fmla="*/ 8834 h 1047182"/>
                  <a:gd name="connsiteX5682" fmla="*/ 499028 w 808720"/>
                  <a:gd name="connsiteY5682" fmla="*/ 9978 h 1047182"/>
                  <a:gd name="connsiteX5683" fmla="*/ 498088 w 808720"/>
                  <a:gd name="connsiteY5683" fmla="*/ 10124 h 1047182"/>
                  <a:gd name="connsiteX5684" fmla="*/ 495694 w 808720"/>
                  <a:gd name="connsiteY5684" fmla="*/ 10311 h 1047182"/>
                  <a:gd name="connsiteX5685" fmla="*/ 493537 w 808720"/>
                  <a:gd name="connsiteY5685" fmla="*/ 10480 h 1047182"/>
                  <a:gd name="connsiteX5686" fmla="*/ 494028 w 808720"/>
                  <a:gd name="connsiteY5686" fmla="*/ 10257 h 1047182"/>
                  <a:gd name="connsiteX5687" fmla="*/ 496070 w 808720"/>
                  <a:gd name="connsiteY5687" fmla="*/ 9329 h 1047182"/>
                  <a:gd name="connsiteX5688" fmla="*/ 499217 w 808720"/>
                  <a:gd name="connsiteY5688" fmla="*/ 8575 h 1047182"/>
                  <a:gd name="connsiteX5689" fmla="*/ 484701 w 808720"/>
                  <a:gd name="connsiteY5689" fmla="*/ 8459 h 1047182"/>
                  <a:gd name="connsiteX5690" fmla="*/ 483218 w 808720"/>
                  <a:gd name="connsiteY5690" fmla="*/ 8771 h 1047182"/>
                  <a:gd name="connsiteX5691" fmla="*/ 479991 w 808720"/>
                  <a:gd name="connsiteY5691" fmla="*/ 8962 h 1047182"/>
                  <a:gd name="connsiteX5692" fmla="*/ 478389 w 808720"/>
                  <a:gd name="connsiteY5692" fmla="*/ 9026 h 1047182"/>
                  <a:gd name="connsiteX5693" fmla="*/ 478611 w 808720"/>
                  <a:gd name="connsiteY5693" fmla="*/ 8963 h 1047182"/>
                  <a:gd name="connsiteX5694" fmla="*/ 483350 w 808720"/>
                  <a:gd name="connsiteY5694" fmla="*/ 8465 h 1047182"/>
                  <a:gd name="connsiteX5695" fmla="*/ 486840 w 808720"/>
                  <a:gd name="connsiteY5695" fmla="*/ 8450 h 1047182"/>
                  <a:gd name="connsiteX5696" fmla="*/ 485479 w 808720"/>
                  <a:gd name="connsiteY5696" fmla="*/ 8638 h 1047182"/>
                  <a:gd name="connsiteX5697" fmla="*/ 484630 w 808720"/>
                  <a:gd name="connsiteY5697" fmla="*/ 8688 h 1047182"/>
                  <a:gd name="connsiteX5698" fmla="*/ 486769 w 808720"/>
                  <a:gd name="connsiteY5698" fmla="*/ 8450 h 1047182"/>
                  <a:gd name="connsiteX5699" fmla="*/ 488799 w 808720"/>
                  <a:gd name="connsiteY5699" fmla="*/ 8441 h 1047182"/>
                  <a:gd name="connsiteX5700" fmla="*/ 486387 w 808720"/>
                  <a:gd name="connsiteY5700" fmla="*/ 8584 h 1047182"/>
                  <a:gd name="connsiteX5701" fmla="*/ 486512 w 808720"/>
                  <a:gd name="connsiteY5701" fmla="*/ 8554 h 1047182"/>
                  <a:gd name="connsiteX5702" fmla="*/ 486960 w 808720"/>
                  <a:gd name="connsiteY5702" fmla="*/ 8449 h 1047182"/>
                  <a:gd name="connsiteX5703" fmla="*/ 487517 w 808720"/>
                  <a:gd name="connsiteY5703" fmla="*/ 8447 h 1047182"/>
                  <a:gd name="connsiteX5704" fmla="*/ 489142 w 808720"/>
                  <a:gd name="connsiteY5704" fmla="*/ 8440 h 1047182"/>
                  <a:gd name="connsiteX5705" fmla="*/ 487922 w 808720"/>
                  <a:gd name="connsiteY5705" fmla="*/ 8643 h 1047182"/>
                  <a:gd name="connsiteX5706" fmla="*/ 485767 w 808720"/>
                  <a:gd name="connsiteY5706" fmla="*/ 8730 h 1047182"/>
                  <a:gd name="connsiteX5707" fmla="*/ 486256 w 808720"/>
                  <a:gd name="connsiteY5707" fmla="*/ 8615 h 1047182"/>
                  <a:gd name="connsiteX5708" fmla="*/ 488863 w 808720"/>
                  <a:gd name="connsiteY5708" fmla="*/ 8441 h 1047182"/>
                  <a:gd name="connsiteX5709" fmla="*/ 526577 w 808720"/>
                  <a:gd name="connsiteY5709" fmla="*/ 8438 h 1047182"/>
                  <a:gd name="connsiteX5710" fmla="*/ 527203 w 808720"/>
                  <a:gd name="connsiteY5710" fmla="*/ 8756 h 1047182"/>
                  <a:gd name="connsiteX5711" fmla="*/ 526661 w 808720"/>
                  <a:gd name="connsiteY5711" fmla="*/ 8874 h 1047182"/>
                  <a:gd name="connsiteX5712" fmla="*/ 526275 w 808720"/>
                  <a:gd name="connsiteY5712" fmla="*/ 8786 h 1047182"/>
                  <a:gd name="connsiteX5713" fmla="*/ 490436 w 808720"/>
                  <a:gd name="connsiteY5713" fmla="*/ 8434 h 1047182"/>
                  <a:gd name="connsiteX5714" fmla="*/ 489068 w 808720"/>
                  <a:gd name="connsiteY5714" fmla="*/ 8597 h 1047182"/>
                  <a:gd name="connsiteX5715" fmla="*/ 488764 w 808720"/>
                  <a:gd name="connsiteY5715" fmla="*/ 8609 h 1047182"/>
                  <a:gd name="connsiteX5716" fmla="*/ 489236 w 808720"/>
                  <a:gd name="connsiteY5716" fmla="*/ 8440 h 1047182"/>
                  <a:gd name="connsiteX5717" fmla="*/ 499825 w 808720"/>
                  <a:gd name="connsiteY5717" fmla="*/ 8429 h 1047182"/>
                  <a:gd name="connsiteX5718" fmla="*/ 499905 w 808720"/>
                  <a:gd name="connsiteY5718" fmla="*/ 8448 h 1047182"/>
                  <a:gd name="connsiteX5719" fmla="*/ 499635 w 808720"/>
                  <a:gd name="connsiteY5719" fmla="*/ 8475 h 1047182"/>
                  <a:gd name="connsiteX5720" fmla="*/ 519984 w 808720"/>
                  <a:gd name="connsiteY5720" fmla="*/ 8429 h 1047182"/>
                  <a:gd name="connsiteX5721" fmla="*/ 521076 w 808720"/>
                  <a:gd name="connsiteY5721" fmla="*/ 8549 h 1047182"/>
                  <a:gd name="connsiteX5722" fmla="*/ 520623 w 808720"/>
                  <a:gd name="connsiteY5722" fmla="*/ 8866 h 1047182"/>
                  <a:gd name="connsiteX5723" fmla="*/ 518629 w 808720"/>
                  <a:gd name="connsiteY5723" fmla="*/ 9106 h 1047182"/>
                  <a:gd name="connsiteX5724" fmla="*/ 526546 w 808720"/>
                  <a:gd name="connsiteY5724" fmla="*/ 8422 h 1047182"/>
                  <a:gd name="connsiteX5725" fmla="*/ 526572 w 808720"/>
                  <a:gd name="connsiteY5725" fmla="*/ 8435 h 1047182"/>
                  <a:gd name="connsiteX5726" fmla="*/ 526186 w 808720"/>
                  <a:gd name="connsiteY5726" fmla="*/ 8766 h 1047182"/>
                  <a:gd name="connsiteX5727" fmla="*/ 525920 w 808720"/>
                  <a:gd name="connsiteY5727" fmla="*/ 8705 h 1047182"/>
                  <a:gd name="connsiteX5728" fmla="*/ 526028 w 808720"/>
                  <a:gd name="connsiteY5728" fmla="*/ 8530 h 1047182"/>
                  <a:gd name="connsiteX5729" fmla="*/ 493605 w 808720"/>
                  <a:gd name="connsiteY5729" fmla="*/ 8421 h 1047182"/>
                  <a:gd name="connsiteX5730" fmla="*/ 491996 w 808720"/>
                  <a:gd name="connsiteY5730" fmla="*/ 8584 h 1047182"/>
                  <a:gd name="connsiteX5731" fmla="*/ 488388 w 808720"/>
                  <a:gd name="connsiteY5731" fmla="*/ 8745 h 1047182"/>
                  <a:gd name="connsiteX5732" fmla="*/ 488664 w 808720"/>
                  <a:gd name="connsiteY5732" fmla="*/ 8645 h 1047182"/>
                  <a:gd name="connsiteX5733" fmla="*/ 489068 w 808720"/>
                  <a:gd name="connsiteY5733" fmla="*/ 8597 h 1047182"/>
                  <a:gd name="connsiteX5734" fmla="*/ 493439 w 808720"/>
                  <a:gd name="connsiteY5734" fmla="*/ 8421 h 1047182"/>
                  <a:gd name="connsiteX5735" fmla="*/ 493662 w 808720"/>
                  <a:gd name="connsiteY5735" fmla="*/ 8421 h 1047182"/>
                  <a:gd name="connsiteX5736" fmla="*/ 493672 w 808720"/>
                  <a:gd name="connsiteY5736" fmla="*/ 8421 h 1047182"/>
                  <a:gd name="connsiteX5737" fmla="*/ 493332 w 808720"/>
                  <a:gd name="connsiteY5737" fmla="*/ 8525 h 1047182"/>
                  <a:gd name="connsiteX5738" fmla="*/ 493192 w 808720"/>
                  <a:gd name="connsiteY5738" fmla="*/ 8531 h 1047182"/>
                  <a:gd name="connsiteX5739" fmla="*/ 493638 w 808720"/>
                  <a:gd name="connsiteY5739" fmla="*/ 8421 h 1047182"/>
                  <a:gd name="connsiteX5740" fmla="*/ 492779 w 808720"/>
                  <a:gd name="connsiteY5740" fmla="*/ 8549 h 1047182"/>
                  <a:gd name="connsiteX5741" fmla="*/ 492281 w 808720"/>
                  <a:gd name="connsiteY5741" fmla="*/ 8571 h 1047182"/>
                  <a:gd name="connsiteX5742" fmla="*/ 493616 w 808720"/>
                  <a:gd name="connsiteY5742" fmla="*/ 8421 h 1047182"/>
                  <a:gd name="connsiteX5743" fmla="*/ 519903 w 808720"/>
                  <a:gd name="connsiteY5743" fmla="*/ 8420 h 1047182"/>
                  <a:gd name="connsiteX5744" fmla="*/ 519934 w 808720"/>
                  <a:gd name="connsiteY5744" fmla="*/ 8423 h 1047182"/>
                  <a:gd name="connsiteX5745" fmla="*/ 516302 w 808720"/>
                  <a:gd name="connsiteY5745" fmla="*/ 8942 h 1047182"/>
                  <a:gd name="connsiteX5746" fmla="*/ 516060 w 808720"/>
                  <a:gd name="connsiteY5746" fmla="*/ 8851 h 1047182"/>
                  <a:gd name="connsiteX5747" fmla="*/ 517793 w 808720"/>
                  <a:gd name="connsiteY5747" fmla="*/ 8585 h 1047182"/>
                  <a:gd name="connsiteX5748" fmla="*/ 495508 w 808720"/>
                  <a:gd name="connsiteY5748" fmla="*/ 8412 h 1047182"/>
                  <a:gd name="connsiteX5749" fmla="*/ 495428 w 808720"/>
                  <a:gd name="connsiteY5749" fmla="*/ 8432 h 1047182"/>
                  <a:gd name="connsiteX5750" fmla="*/ 494597 w 808720"/>
                  <a:gd name="connsiteY5750" fmla="*/ 8469 h 1047182"/>
                  <a:gd name="connsiteX5751" fmla="*/ 494678 w 808720"/>
                  <a:gd name="connsiteY5751" fmla="*/ 8416 h 1047182"/>
                  <a:gd name="connsiteX5752" fmla="*/ 524405 w 808720"/>
                  <a:gd name="connsiteY5752" fmla="*/ 8412 h 1047182"/>
                  <a:gd name="connsiteX5753" fmla="*/ 524404 w 808720"/>
                  <a:gd name="connsiteY5753" fmla="*/ 8412 h 1047182"/>
                  <a:gd name="connsiteX5754" fmla="*/ 523750 w 808720"/>
                  <a:gd name="connsiteY5754" fmla="*/ 8843 h 1047182"/>
                  <a:gd name="connsiteX5755" fmla="*/ 523696 w 808720"/>
                  <a:gd name="connsiteY5755" fmla="*/ 8837 h 1047182"/>
                  <a:gd name="connsiteX5756" fmla="*/ 489312 w 808720"/>
                  <a:gd name="connsiteY5756" fmla="*/ 8411 h 1047182"/>
                  <a:gd name="connsiteX5757" fmla="*/ 488863 w 808720"/>
                  <a:gd name="connsiteY5757" fmla="*/ 8441 h 1047182"/>
                  <a:gd name="connsiteX5758" fmla="*/ 488799 w 808720"/>
                  <a:gd name="connsiteY5758" fmla="*/ 8441 h 1047182"/>
                  <a:gd name="connsiteX5759" fmla="*/ 520020 w 808720"/>
                  <a:gd name="connsiteY5759" fmla="*/ 8411 h 1047182"/>
                  <a:gd name="connsiteX5760" fmla="*/ 519984 w 808720"/>
                  <a:gd name="connsiteY5760" fmla="*/ 8429 h 1047182"/>
                  <a:gd name="connsiteX5761" fmla="*/ 519973 w 808720"/>
                  <a:gd name="connsiteY5761" fmla="*/ 8428 h 1047182"/>
                  <a:gd name="connsiteX5762" fmla="*/ 519934 w 808720"/>
                  <a:gd name="connsiteY5762" fmla="*/ 8423 h 1047182"/>
                  <a:gd name="connsiteX5763" fmla="*/ 520019 w 808720"/>
                  <a:gd name="connsiteY5763" fmla="*/ 8411 h 1047182"/>
                  <a:gd name="connsiteX5764" fmla="*/ 489316 w 808720"/>
                  <a:gd name="connsiteY5764" fmla="*/ 8411 h 1047182"/>
                  <a:gd name="connsiteX5765" fmla="*/ 489236 w 808720"/>
                  <a:gd name="connsiteY5765" fmla="*/ 8440 h 1047182"/>
                  <a:gd name="connsiteX5766" fmla="*/ 489142 w 808720"/>
                  <a:gd name="connsiteY5766" fmla="*/ 8440 h 1047182"/>
                  <a:gd name="connsiteX5767" fmla="*/ 489316 w 808720"/>
                  <a:gd name="connsiteY5767" fmla="*/ 8411 h 1047182"/>
                  <a:gd name="connsiteX5768" fmla="*/ 539758 w 808720"/>
                  <a:gd name="connsiteY5768" fmla="*/ 8411 h 1047182"/>
                  <a:gd name="connsiteX5769" fmla="*/ 540212 w 808720"/>
                  <a:gd name="connsiteY5769" fmla="*/ 9257 h 1047182"/>
                  <a:gd name="connsiteX5770" fmla="*/ 539592 w 808720"/>
                  <a:gd name="connsiteY5770" fmla="*/ 8544 h 1047182"/>
                  <a:gd name="connsiteX5771" fmla="*/ 533179 w 808720"/>
                  <a:gd name="connsiteY5771" fmla="*/ 8411 h 1047182"/>
                  <a:gd name="connsiteX5772" fmla="*/ 531860 w 808720"/>
                  <a:gd name="connsiteY5772" fmla="*/ 9130 h 1047182"/>
                  <a:gd name="connsiteX5773" fmla="*/ 531151 w 808720"/>
                  <a:gd name="connsiteY5773" fmla="*/ 8875 h 1047182"/>
                  <a:gd name="connsiteX5774" fmla="*/ 530997 w 808720"/>
                  <a:gd name="connsiteY5774" fmla="*/ 8793 h 1047182"/>
                  <a:gd name="connsiteX5775" fmla="*/ 533179 w 808720"/>
                  <a:gd name="connsiteY5775" fmla="*/ 8411 h 1047182"/>
                  <a:gd name="connsiteX5776" fmla="*/ 532103 w 808720"/>
                  <a:gd name="connsiteY5776" fmla="*/ 9217 h 1047182"/>
                  <a:gd name="connsiteX5777" fmla="*/ 531935 w 808720"/>
                  <a:gd name="connsiteY5777" fmla="*/ 9157 h 1047182"/>
                  <a:gd name="connsiteX5778" fmla="*/ 530985 w 808720"/>
                  <a:gd name="connsiteY5778" fmla="*/ 8411 h 1047182"/>
                  <a:gd name="connsiteX5779" fmla="*/ 530621 w 808720"/>
                  <a:gd name="connsiteY5779" fmla="*/ 8593 h 1047182"/>
                  <a:gd name="connsiteX5780" fmla="*/ 530574 w 808720"/>
                  <a:gd name="connsiteY5780" fmla="*/ 8568 h 1047182"/>
                  <a:gd name="connsiteX5781" fmla="*/ 528792 w 808720"/>
                  <a:gd name="connsiteY5781" fmla="*/ 8411 h 1047182"/>
                  <a:gd name="connsiteX5782" fmla="*/ 528510 w 808720"/>
                  <a:gd name="connsiteY5782" fmla="*/ 8862 h 1047182"/>
                  <a:gd name="connsiteX5783" fmla="*/ 528308 w 808720"/>
                  <a:gd name="connsiteY5783" fmla="*/ 8774 h 1047182"/>
                  <a:gd name="connsiteX5784" fmla="*/ 526600 w 808720"/>
                  <a:gd name="connsiteY5784" fmla="*/ 8411 h 1047182"/>
                  <a:gd name="connsiteX5785" fmla="*/ 526577 w 808720"/>
                  <a:gd name="connsiteY5785" fmla="*/ 8438 h 1047182"/>
                  <a:gd name="connsiteX5786" fmla="*/ 526572 w 808720"/>
                  <a:gd name="connsiteY5786" fmla="*/ 8435 h 1047182"/>
                  <a:gd name="connsiteX5787" fmla="*/ 524407 w 808720"/>
                  <a:gd name="connsiteY5787" fmla="*/ 8411 h 1047182"/>
                  <a:gd name="connsiteX5788" fmla="*/ 524405 w 808720"/>
                  <a:gd name="connsiteY5788" fmla="*/ 8412 h 1047182"/>
                  <a:gd name="connsiteX5789" fmla="*/ 524405 w 808720"/>
                  <a:gd name="connsiteY5789" fmla="*/ 8412 h 1047182"/>
                  <a:gd name="connsiteX5790" fmla="*/ 524406 w 808720"/>
                  <a:gd name="connsiteY5790" fmla="*/ 8411 h 1047182"/>
                  <a:gd name="connsiteX5791" fmla="*/ 524406 w 808720"/>
                  <a:gd name="connsiteY5791" fmla="*/ 8411 h 1047182"/>
                  <a:gd name="connsiteX5792" fmla="*/ 522928 w 808720"/>
                  <a:gd name="connsiteY5792" fmla="*/ 8657 h 1047182"/>
                  <a:gd name="connsiteX5793" fmla="*/ 522961 w 808720"/>
                  <a:gd name="connsiteY5793" fmla="*/ 8638 h 1047182"/>
                  <a:gd name="connsiteX5794" fmla="*/ 524406 w 808720"/>
                  <a:gd name="connsiteY5794" fmla="*/ 8411 h 1047182"/>
                  <a:gd name="connsiteX5795" fmla="*/ 524406 w 808720"/>
                  <a:gd name="connsiteY5795" fmla="*/ 8411 h 1047182"/>
                  <a:gd name="connsiteX5796" fmla="*/ 523252 w 808720"/>
                  <a:gd name="connsiteY5796" fmla="*/ 8788 h 1047182"/>
                  <a:gd name="connsiteX5797" fmla="*/ 522787 w 808720"/>
                  <a:gd name="connsiteY5797" fmla="*/ 8737 h 1047182"/>
                  <a:gd name="connsiteX5798" fmla="*/ 522883 w 808720"/>
                  <a:gd name="connsiteY5798" fmla="*/ 8683 h 1047182"/>
                  <a:gd name="connsiteX5799" fmla="*/ 522214 w 808720"/>
                  <a:gd name="connsiteY5799" fmla="*/ 8411 h 1047182"/>
                  <a:gd name="connsiteX5800" fmla="*/ 522022 w 808720"/>
                  <a:gd name="connsiteY5800" fmla="*/ 8602 h 1047182"/>
                  <a:gd name="connsiteX5801" fmla="*/ 521974 w 808720"/>
                  <a:gd name="connsiteY5801" fmla="*/ 8587 h 1047182"/>
                  <a:gd name="connsiteX5802" fmla="*/ 522110 w 808720"/>
                  <a:gd name="connsiteY5802" fmla="*/ 8454 h 1047182"/>
                  <a:gd name="connsiteX5803" fmla="*/ 520020 w 808720"/>
                  <a:gd name="connsiteY5803" fmla="*/ 8411 h 1047182"/>
                  <a:gd name="connsiteX5804" fmla="*/ 520020 w 808720"/>
                  <a:gd name="connsiteY5804" fmla="*/ 8411 h 1047182"/>
                  <a:gd name="connsiteX5805" fmla="*/ 520020 w 808720"/>
                  <a:gd name="connsiteY5805" fmla="*/ 8411 h 1047182"/>
                  <a:gd name="connsiteX5806" fmla="*/ 511248 w 808720"/>
                  <a:gd name="connsiteY5806" fmla="*/ 8411 h 1047182"/>
                  <a:gd name="connsiteX5807" fmla="*/ 508277 w 808720"/>
                  <a:gd name="connsiteY5807" fmla="*/ 9328 h 1047182"/>
                  <a:gd name="connsiteX5808" fmla="*/ 507919 w 808720"/>
                  <a:gd name="connsiteY5808" fmla="*/ 9356 h 1047182"/>
                  <a:gd name="connsiteX5809" fmla="*/ 508761 w 808720"/>
                  <a:gd name="connsiteY5809" fmla="*/ 8962 h 1047182"/>
                  <a:gd name="connsiteX5810" fmla="*/ 509820 w 808720"/>
                  <a:gd name="connsiteY5810" fmla="*/ 8641 h 1047182"/>
                  <a:gd name="connsiteX5811" fmla="*/ 500282 w 808720"/>
                  <a:gd name="connsiteY5811" fmla="*/ 8411 h 1047182"/>
                  <a:gd name="connsiteX5812" fmla="*/ 499959 w 808720"/>
                  <a:gd name="connsiteY5812" fmla="*/ 8461 h 1047182"/>
                  <a:gd name="connsiteX5813" fmla="*/ 499905 w 808720"/>
                  <a:gd name="connsiteY5813" fmla="*/ 8448 h 1047182"/>
                  <a:gd name="connsiteX5814" fmla="*/ 495896 w 808720"/>
                  <a:gd name="connsiteY5814" fmla="*/ 8411 h 1047182"/>
                  <a:gd name="connsiteX5815" fmla="*/ 494142 w 808720"/>
                  <a:gd name="connsiteY5815" fmla="*/ 8762 h 1047182"/>
                  <a:gd name="connsiteX5816" fmla="*/ 494196 w 808720"/>
                  <a:gd name="connsiteY5816" fmla="*/ 8727 h 1047182"/>
                  <a:gd name="connsiteX5817" fmla="*/ 495428 w 808720"/>
                  <a:gd name="connsiteY5817" fmla="*/ 8432 h 1047182"/>
                  <a:gd name="connsiteX5818" fmla="*/ 493703 w 808720"/>
                  <a:gd name="connsiteY5818" fmla="*/ 8411 h 1047182"/>
                  <a:gd name="connsiteX5819" fmla="*/ 493616 w 808720"/>
                  <a:gd name="connsiteY5819" fmla="*/ 8421 h 1047182"/>
                  <a:gd name="connsiteX5820" fmla="*/ 493605 w 808720"/>
                  <a:gd name="connsiteY5820" fmla="*/ 8421 h 1047182"/>
                  <a:gd name="connsiteX5821" fmla="*/ 493703 w 808720"/>
                  <a:gd name="connsiteY5821" fmla="*/ 8411 h 1047182"/>
                  <a:gd name="connsiteX5822" fmla="*/ 493662 w 808720"/>
                  <a:gd name="connsiteY5822" fmla="*/ 8421 h 1047182"/>
                  <a:gd name="connsiteX5823" fmla="*/ 493638 w 808720"/>
                  <a:gd name="connsiteY5823" fmla="*/ 8421 h 1047182"/>
                  <a:gd name="connsiteX5824" fmla="*/ 489316 w 808720"/>
                  <a:gd name="connsiteY5824" fmla="*/ 8411 h 1047182"/>
                  <a:gd name="connsiteX5825" fmla="*/ 489316 w 808720"/>
                  <a:gd name="connsiteY5825" fmla="*/ 8411 h 1047182"/>
                  <a:gd name="connsiteX5826" fmla="*/ 489312 w 808720"/>
                  <a:gd name="connsiteY5826" fmla="*/ 8411 h 1047182"/>
                  <a:gd name="connsiteX5827" fmla="*/ 489316 w 808720"/>
                  <a:gd name="connsiteY5827" fmla="*/ 8411 h 1047182"/>
                  <a:gd name="connsiteX5828" fmla="*/ 489316 w 808720"/>
                  <a:gd name="connsiteY5828" fmla="*/ 8411 h 1047182"/>
                  <a:gd name="connsiteX5829" fmla="*/ 489316 w 808720"/>
                  <a:gd name="connsiteY5829" fmla="*/ 8411 h 1047182"/>
                  <a:gd name="connsiteX5830" fmla="*/ 487123 w 808720"/>
                  <a:gd name="connsiteY5830" fmla="*/ 8411 h 1047182"/>
                  <a:gd name="connsiteX5831" fmla="*/ 486960 w 808720"/>
                  <a:gd name="connsiteY5831" fmla="*/ 8449 h 1047182"/>
                  <a:gd name="connsiteX5832" fmla="*/ 486840 w 808720"/>
                  <a:gd name="connsiteY5832" fmla="*/ 8450 h 1047182"/>
                  <a:gd name="connsiteX5833" fmla="*/ 480544 w 808720"/>
                  <a:gd name="connsiteY5833" fmla="*/ 8411 h 1047182"/>
                  <a:gd name="connsiteX5834" fmla="*/ 480309 w 808720"/>
                  <a:gd name="connsiteY5834" fmla="*/ 8478 h 1047182"/>
                  <a:gd name="connsiteX5835" fmla="*/ 478893 w 808720"/>
                  <a:gd name="connsiteY5835" fmla="*/ 8484 h 1047182"/>
                  <a:gd name="connsiteX5836" fmla="*/ 478513 w 808720"/>
                  <a:gd name="connsiteY5836" fmla="*/ 8486 h 1047182"/>
                  <a:gd name="connsiteX5837" fmla="*/ 479146 w 808720"/>
                  <a:gd name="connsiteY5837" fmla="*/ 8462 h 1047182"/>
                  <a:gd name="connsiteX5838" fmla="*/ 478350 w 808720"/>
                  <a:gd name="connsiteY5838" fmla="*/ 8411 h 1047182"/>
                  <a:gd name="connsiteX5839" fmla="*/ 477648 w 808720"/>
                  <a:gd name="connsiteY5839" fmla="*/ 8489 h 1047182"/>
                  <a:gd name="connsiteX5840" fmla="*/ 477496 w 808720"/>
                  <a:gd name="connsiteY5840" fmla="*/ 8490 h 1047182"/>
                  <a:gd name="connsiteX5841" fmla="*/ 467385 w 808720"/>
                  <a:gd name="connsiteY5841" fmla="*/ 8411 h 1047182"/>
                  <a:gd name="connsiteX5842" fmla="*/ 465685 w 808720"/>
                  <a:gd name="connsiteY5842" fmla="*/ 8541 h 1047182"/>
                  <a:gd name="connsiteX5843" fmla="*/ 465571 w 808720"/>
                  <a:gd name="connsiteY5843" fmla="*/ 8541 h 1047182"/>
                  <a:gd name="connsiteX5844" fmla="*/ 464543 w 808720"/>
                  <a:gd name="connsiteY5844" fmla="*/ 8443 h 1047182"/>
                  <a:gd name="connsiteX5845" fmla="*/ 467385 w 808720"/>
                  <a:gd name="connsiteY5845" fmla="*/ 8411 h 1047182"/>
                  <a:gd name="connsiteX5846" fmla="*/ 467148 w 808720"/>
                  <a:gd name="connsiteY5846" fmla="*/ 8535 h 1047182"/>
                  <a:gd name="connsiteX5847" fmla="*/ 466757 w 808720"/>
                  <a:gd name="connsiteY5847" fmla="*/ 8536 h 1047182"/>
                  <a:gd name="connsiteX5848" fmla="*/ 456419 w 808720"/>
                  <a:gd name="connsiteY5848" fmla="*/ 8411 h 1047182"/>
                  <a:gd name="connsiteX5849" fmla="*/ 455971 w 808720"/>
                  <a:gd name="connsiteY5849" fmla="*/ 8541 h 1047182"/>
                  <a:gd name="connsiteX5850" fmla="*/ 455019 w 808720"/>
                  <a:gd name="connsiteY5850" fmla="*/ 8551 h 1047182"/>
                  <a:gd name="connsiteX5851" fmla="*/ 441068 w 808720"/>
                  <a:gd name="connsiteY5851" fmla="*/ 8411 h 1047182"/>
                  <a:gd name="connsiteX5852" fmla="*/ 440476 w 808720"/>
                  <a:gd name="connsiteY5852" fmla="*/ 8569 h 1047182"/>
                  <a:gd name="connsiteX5853" fmla="*/ 439724 w 808720"/>
                  <a:gd name="connsiteY5853" fmla="*/ 8653 h 1047182"/>
                  <a:gd name="connsiteX5854" fmla="*/ 439319 w 808720"/>
                  <a:gd name="connsiteY5854" fmla="*/ 8655 h 1047182"/>
                  <a:gd name="connsiteX5855" fmla="*/ 520020 w 808720"/>
                  <a:gd name="connsiteY5855" fmla="*/ 8411 h 1047182"/>
                  <a:gd name="connsiteX5856" fmla="*/ 520020 w 808720"/>
                  <a:gd name="connsiteY5856" fmla="*/ 8411 h 1047182"/>
                  <a:gd name="connsiteX5857" fmla="*/ 520020 w 808720"/>
                  <a:gd name="connsiteY5857" fmla="*/ 8411 h 1047182"/>
                  <a:gd name="connsiteX5858" fmla="*/ 526503 w 808720"/>
                  <a:gd name="connsiteY5858" fmla="*/ 8400 h 1047182"/>
                  <a:gd name="connsiteX5859" fmla="*/ 526600 w 808720"/>
                  <a:gd name="connsiteY5859" fmla="*/ 8411 h 1047182"/>
                  <a:gd name="connsiteX5860" fmla="*/ 526546 w 808720"/>
                  <a:gd name="connsiteY5860" fmla="*/ 8422 h 1047182"/>
                  <a:gd name="connsiteX5861" fmla="*/ 522166 w 808720"/>
                  <a:gd name="connsiteY5861" fmla="*/ 8400 h 1047182"/>
                  <a:gd name="connsiteX5862" fmla="*/ 522214 w 808720"/>
                  <a:gd name="connsiteY5862" fmla="*/ 8411 h 1047182"/>
                  <a:gd name="connsiteX5863" fmla="*/ 522159 w 808720"/>
                  <a:gd name="connsiteY5863" fmla="*/ 8406 h 1047182"/>
                  <a:gd name="connsiteX5864" fmla="*/ 522084 w 808720"/>
                  <a:gd name="connsiteY5864" fmla="*/ 8400 h 1047182"/>
                  <a:gd name="connsiteX5865" fmla="*/ 522159 w 808720"/>
                  <a:gd name="connsiteY5865" fmla="*/ 8406 h 1047182"/>
                  <a:gd name="connsiteX5866" fmla="*/ 522110 w 808720"/>
                  <a:gd name="connsiteY5866" fmla="*/ 8454 h 1047182"/>
                  <a:gd name="connsiteX5867" fmla="*/ 521959 w 808720"/>
                  <a:gd name="connsiteY5867" fmla="*/ 8517 h 1047182"/>
                  <a:gd name="connsiteX5868" fmla="*/ 499698 w 808720"/>
                  <a:gd name="connsiteY5868" fmla="*/ 8399 h 1047182"/>
                  <a:gd name="connsiteX5869" fmla="*/ 499945 w 808720"/>
                  <a:gd name="connsiteY5869" fmla="*/ 8400 h 1047182"/>
                  <a:gd name="connsiteX5870" fmla="*/ 499825 w 808720"/>
                  <a:gd name="connsiteY5870" fmla="*/ 8429 h 1047182"/>
                  <a:gd name="connsiteX5871" fmla="*/ 497779 w 808720"/>
                  <a:gd name="connsiteY5871" fmla="*/ 8391 h 1047182"/>
                  <a:gd name="connsiteX5872" fmla="*/ 498611 w 808720"/>
                  <a:gd name="connsiteY5872" fmla="*/ 8395 h 1047182"/>
                  <a:gd name="connsiteX5873" fmla="*/ 497918 w 808720"/>
                  <a:gd name="connsiteY5873" fmla="*/ 8644 h 1047182"/>
                  <a:gd name="connsiteX5874" fmla="*/ 497483 w 808720"/>
                  <a:gd name="connsiteY5874" fmla="*/ 8686 h 1047182"/>
                  <a:gd name="connsiteX5875" fmla="*/ 498089 w 808720"/>
                  <a:gd name="connsiteY5875" fmla="*/ 8411 h 1047182"/>
                  <a:gd name="connsiteX5876" fmla="*/ 495634 w 808720"/>
                  <a:gd name="connsiteY5876" fmla="*/ 8382 h 1047182"/>
                  <a:gd name="connsiteX5877" fmla="*/ 497328 w 808720"/>
                  <a:gd name="connsiteY5877" fmla="*/ 8389 h 1047182"/>
                  <a:gd name="connsiteX5878" fmla="*/ 493725 w 808720"/>
                  <a:gd name="connsiteY5878" fmla="*/ 9057 h 1047182"/>
                  <a:gd name="connsiteX5879" fmla="*/ 493719 w 808720"/>
                  <a:gd name="connsiteY5879" fmla="*/ 9057 h 1047182"/>
                  <a:gd name="connsiteX5880" fmla="*/ 495896 w 808720"/>
                  <a:gd name="connsiteY5880" fmla="*/ 8411 h 1047182"/>
                  <a:gd name="connsiteX5881" fmla="*/ 495508 w 808720"/>
                  <a:gd name="connsiteY5881" fmla="*/ 8412 h 1047182"/>
                  <a:gd name="connsiteX5882" fmla="*/ 521317 w 808720"/>
                  <a:gd name="connsiteY5882" fmla="*/ 8380 h 1047182"/>
                  <a:gd name="connsiteX5883" fmla="*/ 521870 w 808720"/>
                  <a:gd name="connsiteY5883" fmla="*/ 8554 h 1047182"/>
                  <a:gd name="connsiteX5884" fmla="*/ 521714 w 808720"/>
                  <a:gd name="connsiteY5884" fmla="*/ 8619 h 1047182"/>
                  <a:gd name="connsiteX5885" fmla="*/ 521076 w 808720"/>
                  <a:gd name="connsiteY5885" fmla="*/ 8549 h 1047182"/>
                  <a:gd name="connsiteX5886" fmla="*/ 493297 w 808720"/>
                  <a:gd name="connsiteY5886" fmla="*/ 8373 h 1047182"/>
                  <a:gd name="connsiteX5887" fmla="*/ 494736 w 808720"/>
                  <a:gd name="connsiteY5887" fmla="*/ 8379 h 1047182"/>
                  <a:gd name="connsiteX5888" fmla="*/ 494678 w 808720"/>
                  <a:gd name="connsiteY5888" fmla="*/ 8416 h 1047182"/>
                  <a:gd name="connsiteX5889" fmla="*/ 493672 w 808720"/>
                  <a:gd name="connsiteY5889" fmla="*/ 8421 h 1047182"/>
                  <a:gd name="connsiteX5890" fmla="*/ 493703 w 808720"/>
                  <a:gd name="connsiteY5890" fmla="*/ 8411 h 1047182"/>
                  <a:gd name="connsiteX5891" fmla="*/ 497435 w 808720"/>
                  <a:gd name="connsiteY5891" fmla="*/ 8369 h 1047182"/>
                  <a:gd name="connsiteX5892" fmla="*/ 497779 w 808720"/>
                  <a:gd name="connsiteY5892" fmla="*/ 8391 h 1047182"/>
                  <a:gd name="connsiteX5893" fmla="*/ 497328 w 808720"/>
                  <a:gd name="connsiteY5893" fmla="*/ 8389 h 1047182"/>
                  <a:gd name="connsiteX5894" fmla="*/ 524448 w 808720"/>
                  <a:gd name="connsiteY5894" fmla="*/ 8369 h 1047182"/>
                  <a:gd name="connsiteX5895" fmla="*/ 525438 w 808720"/>
                  <a:gd name="connsiteY5895" fmla="*/ 8595 h 1047182"/>
                  <a:gd name="connsiteX5896" fmla="*/ 525176 w 808720"/>
                  <a:gd name="connsiteY5896" fmla="*/ 8707 h 1047182"/>
                  <a:gd name="connsiteX5897" fmla="*/ 524257 w 808720"/>
                  <a:gd name="connsiteY5897" fmla="*/ 8899 h 1047182"/>
                  <a:gd name="connsiteX5898" fmla="*/ 523952 w 808720"/>
                  <a:gd name="connsiteY5898" fmla="*/ 8865 h 1047182"/>
                  <a:gd name="connsiteX5899" fmla="*/ 524404 w 808720"/>
                  <a:gd name="connsiteY5899" fmla="*/ 8412 h 1047182"/>
                  <a:gd name="connsiteX5900" fmla="*/ 524407 w 808720"/>
                  <a:gd name="connsiteY5900" fmla="*/ 8411 h 1047182"/>
                  <a:gd name="connsiteX5901" fmla="*/ 524406 w 808720"/>
                  <a:gd name="connsiteY5901" fmla="*/ 8411 h 1047182"/>
                  <a:gd name="connsiteX5902" fmla="*/ 491034 w 808720"/>
                  <a:gd name="connsiteY5902" fmla="*/ 8363 h 1047182"/>
                  <a:gd name="connsiteX5903" fmla="*/ 493005 w 808720"/>
                  <a:gd name="connsiteY5903" fmla="*/ 8371 h 1047182"/>
                  <a:gd name="connsiteX5904" fmla="*/ 493703 w 808720"/>
                  <a:gd name="connsiteY5904" fmla="*/ 8411 h 1047182"/>
                  <a:gd name="connsiteX5905" fmla="*/ 493439 w 808720"/>
                  <a:gd name="connsiteY5905" fmla="*/ 8421 h 1047182"/>
                  <a:gd name="connsiteX5906" fmla="*/ 490436 w 808720"/>
                  <a:gd name="connsiteY5906" fmla="*/ 8434 h 1047182"/>
                  <a:gd name="connsiteX5907" fmla="*/ 489638 w 808720"/>
                  <a:gd name="connsiteY5907" fmla="*/ 8357 h 1047182"/>
                  <a:gd name="connsiteX5908" fmla="*/ 490092 w 808720"/>
                  <a:gd name="connsiteY5908" fmla="*/ 8359 h 1047182"/>
                  <a:gd name="connsiteX5909" fmla="*/ 489316 w 808720"/>
                  <a:gd name="connsiteY5909" fmla="*/ 8411 h 1047182"/>
                  <a:gd name="connsiteX5910" fmla="*/ 526017 w 808720"/>
                  <a:gd name="connsiteY5910" fmla="*/ 8347 h 1047182"/>
                  <a:gd name="connsiteX5911" fmla="*/ 526132 w 808720"/>
                  <a:gd name="connsiteY5911" fmla="*/ 8360 h 1047182"/>
                  <a:gd name="connsiteX5912" fmla="*/ 526028 w 808720"/>
                  <a:gd name="connsiteY5912" fmla="*/ 8530 h 1047182"/>
                  <a:gd name="connsiteX5913" fmla="*/ 525571 w 808720"/>
                  <a:gd name="connsiteY5913" fmla="*/ 8625 h 1047182"/>
                  <a:gd name="connsiteX5914" fmla="*/ 525438 w 808720"/>
                  <a:gd name="connsiteY5914" fmla="*/ 8595 h 1047182"/>
                  <a:gd name="connsiteX5915" fmla="*/ 435493 w 808720"/>
                  <a:gd name="connsiteY5915" fmla="*/ 8340 h 1047182"/>
                  <a:gd name="connsiteX5916" fmla="*/ 434939 w 808720"/>
                  <a:gd name="connsiteY5916" fmla="*/ 8434 h 1047182"/>
                  <a:gd name="connsiteX5917" fmla="*/ 432356 w 808720"/>
                  <a:gd name="connsiteY5917" fmla="*/ 8685 h 1047182"/>
                  <a:gd name="connsiteX5918" fmla="*/ 432295 w 808720"/>
                  <a:gd name="connsiteY5918" fmla="*/ 8685 h 1047182"/>
                  <a:gd name="connsiteX5919" fmla="*/ 432142 w 808720"/>
                  <a:gd name="connsiteY5919" fmla="*/ 8705 h 1047182"/>
                  <a:gd name="connsiteX5920" fmla="*/ 428904 w 808720"/>
                  <a:gd name="connsiteY5920" fmla="*/ 9019 h 1047182"/>
                  <a:gd name="connsiteX5921" fmla="*/ 433392 w 808720"/>
                  <a:gd name="connsiteY5921" fmla="*/ 8411 h 1047182"/>
                  <a:gd name="connsiteX5922" fmla="*/ 484574 w 808720"/>
                  <a:gd name="connsiteY5922" fmla="*/ 8336 h 1047182"/>
                  <a:gd name="connsiteX5923" fmla="*/ 486356 w 808720"/>
                  <a:gd name="connsiteY5923" fmla="*/ 8344 h 1047182"/>
                  <a:gd name="connsiteX5924" fmla="*/ 487123 w 808720"/>
                  <a:gd name="connsiteY5924" fmla="*/ 8411 h 1047182"/>
                  <a:gd name="connsiteX5925" fmla="*/ 486769 w 808720"/>
                  <a:gd name="connsiteY5925" fmla="*/ 8450 h 1047182"/>
                  <a:gd name="connsiteX5926" fmla="*/ 484701 w 808720"/>
                  <a:gd name="connsiteY5926" fmla="*/ 8459 h 1047182"/>
                  <a:gd name="connsiteX5927" fmla="*/ 484930 w 808720"/>
                  <a:gd name="connsiteY5927" fmla="*/ 8411 h 1047182"/>
                  <a:gd name="connsiteX5928" fmla="*/ 484252 w 808720"/>
                  <a:gd name="connsiteY5928" fmla="*/ 8370 h 1047182"/>
                  <a:gd name="connsiteX5929" fmla="*/ 481882 w 808720"/>
                  <a:gd name="connsiteY5929" fmla="*/ 8325 h 1047182"/>
                  <a:gd name="connsiteX5930" fmla="*/ 483622 w 808720"/>
                  <a:gd name="connsiteY5930" fmla="*/ 8332 h 1047182"/>
                  <a:gd name="connsiteX5931" fmla="*/ 484252 w 808720"/>
                  <a:gd name="connsiteY5931" fmla="*/ 8370 h 1047182"/>
                  <a:gd name="connsiteX5932" fmla="*/ 483350 w 808720"/>
                  <a:gd name="connsiteY5932" fmla="*/ 8465 h 1047182"/>
                  <a:gd name="connsiteX5933" fmla="*/ 480625 w 808720"/>
                  <a:gd name="connsiteY5933" fmla="*/ 8477 h 1047182"/>
                  <a:gd name="connsiteX5934" fmla="*/ 519484 w 808720"/>
                  <a:gd name="connsiteY5934" fmla="*/ 8325 h 1047182"/>
                  <a:gd name="connsiteX5935" fmla="*/ 520020 w 808720"/>
                  <a:gd name="connsiteY5935" fmla="*/ 8411 h 1047182"/>
                  <a:gd name="connsiteX5936" fmla="*/ 520020 w 808720"/>
                  <a:gd name="connsiteY5936" fmla="*/ 8411 h 1047182"/>
                  <a:gd name="connsiteX5937" fmla="*/ 520019 w 808720"/>
                  <a:gd name="connsiteY5937" fmla="*/ 8411 h 1047182"/>
                  <a:gd name="connsiteX5938" fmla="*/ 519903 w 808720"/>
                  <a:gd name="connsiteY5938" fmla="*/ 8420 h 1047182"/>
                  <a:gd name="connsiteX5939" fmla="*/ 519298 w 808720"/>
                  <a:gd name="connsiteY5939" fmla="*/ 8353 h 1047182"/>
                  <a:gd name="connsiteX5940" fmla="*/ 526775 w 808720"/>
                  <a:gd name="connsiteY5940" fmla="*/ 8323 h 1047182"/>
                  <a:gd name="connsiteX5941" fmla="*/ 527550 w 808720"/>
                  <a:gd name="connsiteY5941" fmla="*/ 8681 h 1047182"/>
                  <a:gd name="connsiteX5942" fmla="*/ 527391 w 808720"/>
                  <a:gd name="connsiteY5942" fmla="*/ 8715 h 1047182"/>
                  <a:gd name="connsiteX5943" fmla="*/ 521115 w 808720"/>
                  <a:gd name="connsiteY5943" fmla="*/ 8317 h 1047182"/>
                  <a:gd name="connsiteX5944" fmla="*/ 521376 w 808720"/>
                  <a:gd name="connsiteY5944" fmla="*/ 8339 h 1047182"/>
                  <a:gd name="connsiteX5945" fmla="*/ 521317 w 808720"/>
                  <a:gd name="connsiteY5945" fmla="*/ 8380 h 1047182"/>
                  <a:gd name="connsiteX5946" fmla="*/ 436428 w 808720"/>
                  <a:gd name="connsiteY5946" fmla="*/ 8308 h 1047182"/>
                  <a:gd name="connsiteX5947" fmla="*/ 434543 w 808720"/>
                  <a:gd name="connsiteY5947" fmla="*/ 8502 h 1047182"/>
                  <a:gd name="connsiteX5948" fmla="*/ 434939 w 808720"/>
                  <a:gd name="connsiteY5948" fmla="*/ 8434 h 1047182"/>
                  <a:gd name="connsiteX5949" fmla="*/ 436143 w 808720"/>
                  <a:gd name="connsiteY5949" fmla="*/ 8318 h 1047182"/>
                  <a:gd name="connsiteX5950" fmla="*/ 510952 w 808720"/>
                  <a:gd name="connsiteY5950" fmla="*/ 8299 h 1047182"/>
                  <a:gd name="connsiteX5951" fmla="*/ 509820 w 808720"/>
                  <a:gd name="connsiteY5951" fmla="*/ 8641 h 1047182"/>
                  <a:gd name="connsiteX5952" fmla="*/ 509248 w 808720"/>
                  <a:gd name="connsiteY5952" fmla="*/ 8733 h 1047182"/>
                  <a:gd name="connsiteX5953" fmla="*/ 510008 w 808720"/>
                  <a:gd name="connsiteY5953" fmla="*/ 8377 h 1047182"/>
                  <a:gd name="connsiteX5954" fmla="*/ 472930 w 808720"/>
                  <a:gd name="connsiteY5954" fmla="*/ 8288 h 1047182"/>
                  <a:gd name="connsiteX5955" fmla="*/ 475933 w 808720"/>
                  <a:gd name="connsiteY5955" fmla="*/ 8300 h 1047182"/>
                  <a:gd name="connsiteX5956" fmla="*/ 474204 w 808720"/>
                  <a:gd name="connsiteY5956" fmla="*/ 8504 h 1047182"/>
                  <a:gd name="connsiteX5957" fmla="*/ 473506 w 808720"/>
                  <a:gd name="connsiteY5957" fmla="*/ 8507 h 1047182"/>
                  <a:gd name="connsiteX5958" fmla="*/ 473964 w 808720"/>
                  <a:gd name="connsiteY5958" fmla="*/ 8411 h 1047182"/>
                  <a:gd name="connsiteX5959" fmla="*/ 472633 w 808720"/>
                  <a:gd name="connsiteY5959" fmla="*/ 8511 h 1047182"/>
                  <a:gd name="connsiteX5960" fmla="*/ 469283 w 808720"/>
                  <a:gd name="connsiteY5960" fmla="*/ 8525 h 1047182"/>
                  <a:gd name="connsiteX5961" fmla="*/ 491330 w 808720"/>
                  <a:gd name="connsiteY5961" fmla="*/ 8277 h 1047182"/>
                  <a:gd name="connsiteX5962" fmla="*/ 491622 w 808720"/>
                  <a:gd name="connsiteY5962" fmla="*/ 8293 h 1047182"/>
                  <a:gd name="connsiteX5963" fmla="*/ 491034 w 808720"/>
                  <a:gd name="connsiteY5963" fmla="*/ 8363 h 1047182"/>
                  <a:gd name="connsiteX5964" fmla="*/ 490092 w 808720"/>
                  <a:gd name="connsiteY5964" fmla="*/ 8359 h 1047182"/>
                  <a:gd name="connsiteX5965" fmla="*/ 520978 w 808720"/>
                  <a:gd name="connsiteY5965" fmla="*/ 8274 h 1047182"/>
                  <a:gd name="connsiteX5966" fmla="*/ 521115 w 808720"/>
                  <a:gd name="connsiteY5966" fmla="*/ 8317 h 1047182"/>
                  <a:gd name="connsiteX5967" fmla="*/ 520841 w 808720"/>
                  <a:gd name="connsiteY5967" fmla="*/ 8294 h 1047182"/>
                  <a:gd name="connsiteX5968" fmla="*/ 526224 w 808720"/>
                  <a:gd name="connsiteY5968" fmla="*/ 8258 h 1047182"/>
                  <a:gd name="connsiteX5969" fmla="*/ 526503 w 808720"/>
                  <a:gd name="connsiteY5969" fmla="*/ 8400 h 1047182"/>
                  <a:gd name="connsiteX5970" fmla="*/ 526132 w 808720"/>
                  <a:gd name="connsiteY5970" fmla="*/ 8360 h 1047182"/>
                  <a:gd name="connsiteX5971" fmla="*/ 526184 w 808720"/>
                  <a:gd name="connsiteY5971" fmla="*/ 8276 h 1047182"/>
                  <a:gd name="connsiteX5972" fmla="*/ 491990 w 808720"/>
                  <a:gd name="connsiteY5972" fmla="*/ 8249 h 1047182"/>
                  <a:gd name="connsiteX5973" fmla="*/ 493297 w 808720"/>
                  <a:gd name="connsiteY5973" fmla="*/ 8373 h 1047182"/>
                  <a:gd name="connsiteX5974" fmla="*/ 493005 w 808720"/>
                  <a:gd name="connsiteY5974" fmla="*/ 8371 h 1047182"/>
                  <a:gd name="connsiteX5975" fmla="*/ 491622 w 808720"/>
                  <a:gd name="connsiteY5975" fmla="*/ 8293 h 1047182"/>
                  <a:gd name="connsiteX5976" fmla="*/ 521507 w 808720"/>
                  <a:gd name="connsiteY5976" fmla="*/ 8248 h 1047182"/>
                  <a:gd name="connsiteX5977" fmla="*/ 522100 w 808720"/>
                  <a:gd name="connsiteY5977" fmla="*/ 8385 h 1047182"/>
                  <a:gd name="connsiteX5978" fmla="*/ 522084 w 808720"/>
                  <a:gd name="connsiteY5978" fmla="*/ 8400 h 1047182"/>
                  <a:gd name="connsiteX5979" fmla="*/ 521376 w 808720"/>
                  <a:gd name="connsiteY5979" fmla="*/ 8339 h 1047182"/>
                  <a:gd name="connsiteX5980" fmla="*/ 523654 w 808720"/>
                  <a:gd name="connsiteY5980" fmla="*/ 8245 h 1047182"/>
                  <a:gd name="connsiteX5981" fmla="*/ 524406 w 808720"/>
                  <a:gd name="connsiteY5981" fmla="*/ 8411 h 1047182"/>
                  <a:gd name="connsiteX5982" fmla="*/ 524406 w 808720"/>
                  <a:gd name="connsiteY5982" fmla="*/ 8411 h 1047182"/>
                  <a:gd name="connsiteX5983" fmla="*/ 523081 w 808720"/>
                  <a:gd name="connsiteY5983" fmla="*/ 8571 h 1047182"/>
                  <a:gd name="connsiteX5984" fmla="*/ 499034 w 808720"/>
                  <a:gd name="connsiteY5984" fmla="*/ 8243 h 1047182"/>
                  <a:gd name="connsiteX5985" fmla="*/ 499698 w 808720"/>
                  <a:gd name="connsiteY5985" fmla="*/ 8399 h 1047182"/>
                  <a:gd name="connsiteX5986" fmla="*/ 498611 w 808720"/>
                  <a:gd name="connsiteY5986" fmla="*/ 8395 h 1047182"/>
                  <a:gd name="connsiteX5987" fmla="*/ 459897 w 808720"/>
                  <a:gd name="connsiteY5987" fmla="*/ 8234 h 1047182"/>
                  <a:gd name="connsiteX5988" fmla="*/ 462462 w 808720"/>
                  <a:gd name="connsiteY5988" fmla="*/ 8244 h 1047182"/>
                  <a:gd name="connsiteX5989" fmla="*/ 464543 w 808720"/>
                  <a:gd name="connsiteY5989" fmla="*/ 8443 h 1047182"/>
                  <a:gd name="connsiteX5990" fmla="*/ 462790 w 808720"/>
                  <a:gd name="connsiteY5990" fmla="*/ 8463 h 1047182"/>
                  <a:gd name="connsiteX5991" fmla="*/ 462999 w 808720"/>
                  <a:gd name="connsiteY5991" fmla="*/ 8411 h 1047182"/>
                  <a:gd name="connsiteX5992" fmla="*/ 462388 w 808720"/>
                  <a:gd name="connsiteY5992" fmla="*/ 8468 h 1047182"/>
                  <a:gd name="connsiteX5993" fmla="*/ 462372 w 808720"/>
                  <a:gd name="connsiteY5993" fmla="*/ 8468 h 1047182"/>
                  <a:gd name="connsiteX5994" fmla="*/ 520098 w 808720"/>
                  <a:gd name="connsiteY5994" fmla="*/ 8230 h 1047182"/>
                  <a:gd name="connsiteX5995" fmla="*/ 520841 w 808720"/>
                  <a:gd name="connsiteY5995" fmla="*/ 8294 h 1047182"/>
                  <a:gd name="connsiteX5996" fmla="*/ 520020 w 808720"/>
                  <a:gd name="connsiteY5996" fmla="*/ 8411 h 1047182"/>
                  <a:gd name="connsiteX5997" fmla="*/ 519548 w 808720"/>
                  <a:gd name="connsiteY5997" fmla="*/ 8315 h 1047182"/>
                  <a:gd name="connsiteX5998" fmla="*/ 455806 w 808720"/>
                  <a:gd name="connsiteY5998" fmla="*/ 8216 h 1047182"/>
                  <a:gd name="connsiteX5999" fmla="*/ 455962 w 808720"/>
                  <a:gd name="connsiteY5999" fmla="*/ 8217 h 1047182"/>
                  <a:gd name="connsiteX6000" fmla="*/ 453788 w 808720"/>
                  <a:gd name="connsiteY6000" fmla="*/ 8565 h 1047182"/>
                  <a:gd name="connsiteX6001" fmla="*/ 453640 w 808720"/>
                  <a:gd name="connsiteY6001" fmla="*/ 8567 h 1047182"/>
                  <a:gd name="connsiteX6002" fmla="*/ 494990 w 808720"/>
                  <a:gd name="connsiteY6002" fmla="*/ 8215 h 1047182"/>
                  <a:gd name="connsiteX6003" fmla="*/ 496052 w 808720"/>
                  <a:gd name="connsiteY6003" fmla="*/ 8282 h 1047182"/>
                  <a:gd name="connsiteX6004" fmla="*/ 495634 w 808720"/>
                  <a:gd name="connsiteY6004" fmla="*/ 8382 h 1047182"/>
                  <a:gd name="connsiteX6005" fmla="*/ 494736 w 808720"/>
                  <a:gd name="connsiteY6005" fmla="*/ 8379 h 1047182"/>
                  <a:gd name="connsiteX6006" fmla="*/ 492307 w 808720"/>
                  <a:gd name="connsiteY6006" fmla="*/ 8211 h 1047182"/>
                  <a:gd name="connsiteX6007" fmla="*/ 491990 w 808720"/>
                  <a:gd name="connsiteY6007" fmla="*/ 8249 h 1047182"/>
                  <a:gd name="connsiteX6008" fmla="*/ 491886 w 808720"/>
                  <a:gd name="connsiteY6008" fmla="*/ 8240 h 1047182"/>
                  <a:gd name="connsiteX6009" fmla="*/ 454045 w 808720"/>
                  <a:gd name="connsiteY6009" fmla="*/ 8209 h 1047182"/>
                  <a:gd name="connsiteX6010" fmla="*/ 455783 w 808720"/>
                  <a:gd name="connsiteY6010" fmla="*/ 8216 h 1047182"/>
                  <a:gd name="connsiteX6011" fmla="*/ 452910 w 808720"/>
                  <a:gd name="connsiteY6011" fmla="*/ 8575 h 1047182"/>
                  <a:gd name="connsiteX6012" fmla="*/ 451251 w 808720"/>
                  <a:gd name="connsiteY6012" fmla="*/ 8594 h 1047182"/>
                  <a:gd name="connsiteX6013" fmla="*/ 439352 w 808720"/>
                  <a:gd name="connsiteY6013" fmla="*/ 8209 h 1047182"/>
                  <a:gd name="connsiteX6014" fmla="*/ 435128 w 808720"/>
                  <a:gd name="connsiteY6014" fmla="*/ 8673 h 1047182"/>
                  <a:gd name="connsiteX6015" fmla="*/ 434703 w 808720"/>
                  <a:gd name="connsiteY6015" fmla="*/ 8675 h 1047182"/>
                  <a:gd name="connsiteX6016" fmla="*/ 437803 w 808720"/>
                  <a:gd name="connsiteY6016" fmla="*/ 8261 h 1047182"/>
                  <a:gd name="connsiteX6017" fmla="*/ 455884 w 808720"/>
                  <a:gd name="connsiteY6017" fmla="*/ 8204 h 1047182"/>
                  <a:gd name="connsiteX6018" fmla="*/ 455806 w 808720"/>
                  <a:gd name="connsiteY6018" fmla="*/ 8216 h 1047182"/>
                  <a:gd name="connsiteX6019" fmla="*/ 455783 w 808720"/>
                  <a:gd name="connsiteY6019" fmla="*/ 8216 h 1047182"/>
                  <a:gd name="connsiteX6020" fmla="*/ 452004 w 808720"/>
                  <a:gd name="connsiteY6020" fmla="*/ 8200 h 1047182"/>
                  <a:gd name="connsiteX6021" fmla="*/ 452468 w 808720"/>
                  <a:gd name="connsiteY6021" fmla="*/ 8202 h 1047182"/>
                  <a:gd name="connsiteX6022" fmla="*/ 449020 w 808720"/>
                  <a:gd name="connsiteY6022" fmla="*/ 8613 h 1047182"/>
                  <a:gd name="connsiteX6023" fmla="*/ 448607 w 808720"/>
                  <a:gd name="connsiteY6023" fmla="*/ 8615 h 1047182"/>
                  <a:gd name="connsiteX6024" fmla="*/ 450266 w 808720"/>
                  <a:gd name="connsiteY6024" fmla="*/ 8193 h 1047182"/>
                  <a:gd name="connsiteX6025" fmla="*/ 450650 w 808720"/>
                  <a:gd name="connsiteY6025" fmla="*/ 8195 h 1047182"/>
                  <a:gd name="connsiteX6026" fmla="*/ 447412 w 808720"/>
                  <a:gd name="connsiteY6026" fmla="*/ 8620 h 1047182"/>
                  <a:gd name="connsiteX6027" fmla="*/ 447075 w 808720"/>
                  <a:gd name="connsiteY6027" fmla="*/ 8621 h 1047182"/>
                  <a:gd name="connsiteX6028" fmla="*/ 521595 w 808720"/>
                  <a:gd name="connsiteY6028" fmla="*/ 8186 h 1047182"/>
                  <a:gd name="connsiteX6029" fmla="*/ 521507 w 808720"/>
                  <a:gd name="connsiteY6029" fmla="*/ 8248 h 1047182"/>
                  <a:gd name="connsiteX6030" fmla="*/ 521374 w 808720"/>
                  <a:gd name="connsiteY6030" fmla="*/ 8217 h 1047182"/>
                  <a:gd name="connsiteX6031" fmla="*/ 448491 w 808720"/>
                  <a:gd name="connsiteY6031" fmla="*/ 8186 h 1047182"/>
                  <a:gd name="connsiteX6032" fmla="*/ 449521 w 808720"/>
                  <a:gd name="connsiteY6032" fmla="*/ 8190 h 1047182"/>
                  <a:gd name="connsiteX6033" fmla="*/ 447368 w 808720"/>
                  <a:gd name="connsiteY6033" fmla="*/ 8505 h 1047182"/>
                  <a:gd name="connsiteX6034" fmla="*/ 447646 w 808720"/>
                  <a:gd name="connsiteY6034" fmla="*/ 8411 h 1047182"/>
                  <a:gd name="connsiteX6035" fmla="*/ 446812 w 808720"/>
                  <a:gd name="connsiteY6035" fmla="*/ 8512 h 1047182"/>
                  <a:gd name="connsiteX6036" fmla="*/ 444096 w 808720"/>
                  <a:gd name="connsiteY6036" fmla="*/ 8168 h 1047182"/>
                  <a:gd name="connsiteX6037" fmla="*/ 445745 w 808720"/>
                  <a:gd name="connsiteY6037" fmla="*/ 8174 h 1047182"/>
                  <a:gd name="connsiteX6038" fmla="*/ 442086 w 808720"/>
                  <a:gd name="connsiteY6038" fmla="*/ 8643 h 1047182"/>
                  <a:gd name="connsiteX6039" fmla="*/ 440172 w 808720"/>
                  <a:gd name="connsiteY6039" fmla="*/ 8651 h 1047182"/>
                  <a:gd name="connsiteX6040" fmla="*/ 440476 w 808720"/>
                  <a:gd name="connsiteY6040" fmla="*/ 8569 h 1047182"/>
                  <a:gd name="connsiteX6041" fmla="*/ 443493 w 808720"/>
                  <a:gd name="connsiteY6041" fmla="*/ 8165 h 1047182"/>
                  <a:gd name="connsiteX6042" fmla="*/ 443556 w 808720"/>
                  <a:gd name="connsiteY6042" fmla="*/ 8165 h 1047182"/>
                  <a:gd name="connsiteX6043" fmla="*/ 441068 w 808720"/>
                  <a:gd name="connsiteY6043" fmla="*/ 8411 h 1047182"/>
                  <a:gd name="connsiteX6044" fmla="*/ 440955 w 808720"/>
                  <a:gd name="connsiteY6044" fmla="*/ 8154 h 1047182"/>
                  <a:gd name="connsiteX6045" fmla="*/ 442600 w 808720"/>
                  <a:gd name="connsiteY6045" fmla="*/ 8161 h 1047182"/>
                  <a:gd name="connsiteX6046" fmla="*/ 438189 w 808720"/>
                  <a:gd name="connsiteY6046" fmla="*/ 8660 h 1047182"/>
                  <a:gd name="connsiteX6047" fmla="*/ 436465 w 808720"/>
                  <a:gd name="connsiteY6047" fmla="*/ 8667 h 1047182"/>
                  <a:gd name="connsiteX6048" fmla="*/ 439908 w 808720"/>
                  <a:gd name="connsiteY6048" fmla="*/ 8190 h 1047182"/>
                  <a:gd name="connsiteX6049" fmla="*/ 439887 w 808720"/>
                  <a:gd name="connsiteY6049" fmla="*/ 8150 h 1047182"/>
                  <a:gd name="connsiteX6050" fmla="*/ 440187 w 808720"/>
                  <a:gd name="connsiteY6050" fmla="*/ 8151 h 1047182"/>
                  <a:gd name="connsiteX6051" fmla="*/ 439908 w 808720"/>
                  <a:gd name="connsiteY6051" fmla="*/ 8190 h 1047182"/>
                  <a:gd name="connsiteX6052" fmla="*/ 439352 w 808720"/>
                  <a:gd name="connsiteY6052" fmla="*/ 8209 h 1047182"/>
                  <a:gd name="connsiteX6053" fmla="*/ 490901 w 808720"/>
                  <a:gd name="connsiteY6053" fmla="*/ 8147 h 1047182"/>
                  <a:gd name="connsiteX6054" fmla="*/ 491886 w 808720"/>
                  <a:gd name="connsiteY6054" fmla="*/ 8240 h 1047182"/>
                  <a:gd name="connsiteX6055" fmla="*/ 491330 w 808720"/>
                  <a:gd name="connsiteY6055" fmla="*/ 8277 h 1047182"/>
                  <a:gd name="connsiteX6056" fmla="*/ 490428 w 808720"/>
                  <a:gd name="connsiteY6056" fmla="*/ 8226 h 1047182"/>
                  <a:gd name="connsiteX6057" fmla="*/ 526493 w 808720"/>
                  <a:gd name="connsiteY6057" fmla="*/ 8143 h 1047182"/>
                  <a:gd name="connsiteX6058" fmla="*/ 526775 w 808720"/>
                  <a:gd name="connsiteY6058" fmla="*/ 8323 h 1047182"/>
                  <a:gd name="connsiteX6059" fmla="*/ 526437 w 808720"/>
                  <a:gd name="connsiteY6059" fmla="*/ 8167 h 1047182"/>
                  <a:gd name="connsiteX6060" fmla="*/ 438037 w 808720"/>
                  <a:gd name="connsiteY6060" fmla="*/ 8142 h 1047182"/>
                  <a:gd name="connsiteX6061" fmla="*/ 438676 w 808720"/>
                  <a:gd name="connsiteY6061" fmla="*/ 8145 h 1047182"/>
                  <a:gd name="connsiteX6062" fmla="*/ 437803 w 808720"/>
                  <a:gd name="connsiteY6062" fmla="*/ 8261 h 1047182"/>
                  <a:gd name="connsiteX6063" fmla="*/ 436428 w 808720"/>
                  <a:gd name="connsiteY6063" fmla="*/ 8308 h 1047182"/>
                  <a:gd name="connsiteX6064" fmla="*/ 436681 w 808720"/>
                  <a:gd name="connsiteY6064" fmla="*/ 8137 h 1047182"/>
                  <a:gd name="connsiteX6065" fmla="*/ 437955 w 808720"/>
                  <a:gd name="connsiteY6065" fmla="*/ 8142 h 1047182"/>
                  <a:gd name="connsiteX6066" fmla="*/ 436143 w 808720"/>
                  <a:gd name="connsiteY6066" fmla="*/ 8318 h 1047182"/>
                  <a:gd name="connsiteX6067" fmla="*/ 435493 w 808720"/>
                  <a:gd name="connsiteY6067" fmla="*/ 8340 h 1047182"/>
                  <a:gd name="connsiteX6068" fmla="*/ 523884 w 808720"/>
                  <a:gd name="connsiteY6068" fmla="*/ 8115 h 1047182"/>
                  <a:gd name="connsiteX6069" fmla="*/ 524622 w 808720"/>
                  <a:gd name="connsiteY6069" fmla="*/ 8195 h 1047182"/>
                  <a:gd name="connsiteX6070" fmla="*/ 524448 w 808720"/>
                  <a:gd name="connsiteY6070" fmla="*/ 8369 h 1047182"/>
                  <a:gd name="connsiteX6071" fmla="*/ 523726 w 808720"/>
                  <a:gd name="connsiteY6071" fmla="*/ 8205 h 1047182"/>
                  <a:gd name="connsiteX6072" fmla="*/ 483672 w 808720"/>
                  <a:gd name="connsiteY6072" fmla="*/ 8109 h 1047182"/>
                  <a:gd name="connsiteX6073" fmla="*/ 485345 w 808720"/>
                  <a:gd name="connsiteY6073" fmla="*/ 8255 h 1047182"/>
                  <a:gd name="connsiteX6074" fmla="*/ 484574 w 808720"/>
                  <a:gd name="connsiteY6074" fmla="*/ 8336 h 1047182"/>
                  <a:gd name="connsiteX6075" fmla="*/ 483622 w 808720"/>
                  <a:gd name="connsiteY6075" fmla="*/ 8332 h 1047182"/>
                  <a:gd name="connsiteX6076" fmla="*/ 482420 w 808720"/>
                  <a:gd name="connsiteY6076" fmla="*/ 8260 h 1047182"/>
                  <a:gd name="connsiteX6077" fmla="*/ 520897 w 808720"/>
                  <a:gd name="connsiteY6077" fmla="*/ 8107 h 1047182"/>
                  <a:gd name="connsiteX6078" fmla="*/ 521374 w 808720"/>
                  <a:gd name="connsiteY6078" fmla="*/ 8217 h 1047182"/>
                  <a:gd name="connsiteX6079" fmla="*/ 520978 w 808720"/>
                  <a:gd name="connsiteY6079" fmla="*/ 8274 h 1047182"/>
                  <a:gd name="connsiteX6080" fmla="*/ 520595 w 808720"/>
                  <a:gd name="connsiteY6080" fmla="*/ 8154 h 1047182"/>
                  <a:gd name="connsiteX6081" fmla="*/ 493218 w 808720"/>
                  <a:gd name="connsiteY6081" fmla="*/ 8103 h 1047182"/>
                  <a:gd name="connsiteX6082" fmla="*/ 493585 w 808720"/>
                  <a:gd name="connsiteY6082" fmla="*/ 8126 h 1047182"/>
                  <a:gd name="connsiteX6083" fmla="*/ 492307 w 808720"/>
                  <a:gd name="connsiteY6083" fmla="*/ 8211 h 1047182"/>
                  <a:gd name="connsiteX6084" fmla="*/ 435533 w 808720"/>
                  <a:gd name="connsiteY6084" fmla="*/ 8103 h 1047182"/>
                  <a:gd name="connsiteX6085" fmla="*/ 428776 w 808720"/>
                  <a:gd name="connsiteY6085" fmla="*/ 9032 h 1047182"/>
                  <a:gd name="connsiteX6086" fmla="*/ 425861 w 808720"/>
                  <a:gd name="connsiteY6086" fmla="*/ 9314 h 1047182"/>
                  <a:gd name="connsiteX6087" fmla="*/ 430650 w 808720"/>
                  <a:gd name="connsiteY6087" fmla="*/ 8438 h 1047182"/>
                  <a:gd name="connsiteX6088" fmla="*/ 526292 w 808720"/>
                  <a:gd name="connsiteY6088" fmla="*/ 8100 h 1047182"/>
                  <a:gd name="connsiteX6089" fmla="*/ 526437 w 808720"/>
                  <a:gd name="connsiteY6089" fmla="*/ 8167 h 1047182"/>
                  <a:gd name="connsiteX6090" fmla="*/ 526224 w 808720"/>
                  <a:gd name="connsiteY6090" fmla="*/ 8258 h 1047182"/>
                  <a:gd name="connsiteX6091" fmla="*/ 526201 w 808720"/>
                  <a:gd name="connsiteY6091" fmla="*/ 8247 h 1047182"/>
                  <a:gd name="connsiteX6092" fmla="*/ 516584 w 808720"/>
                  <a:gd name="connsiteY6092" fmla="*/ 8055 h 1047182"/>
                  <a:gd name="connsiteX6093" fmla="*/ 519298 w 808720"/>
                  <a:gd name="connsiteY6093" fmla="*/ 8353 h 1047182"/>
                  <a:gd name="connsiteX6094" fmla="*/ 517793 w 808720"/>
                  <a:gd name="connsiteY6094" fmla="*/ 8585 h 1047182"/>
                  <a:gd name="connsiteX6095" fmla="*/ 515770 w 808720"/>
                  <a:gd name="connsiteY6095" fmla="*/ 8743 h 1047182"/>
                  <a:gd name="connsiteX6096" fmla="*/ 515136 w 808720"/>
                  <a:gd name="connsiteY6096" fmla="*/ 8506 h 1047182"/>
                  <a:gd name="connsiteX6097" fmla="*/ 515634 w 808720"/>
                  <a:gd name="connsiteY6097" fmla="*/ 8411 h 1047182"/>
                  <a:gd name="connsiteX6098" fmla="*/ 522521 w 808720"/>
                  <a:gd name="connsiteY6098" fmla="*/ 8054 h 1047182"/>
                  <a:gd name="connsiteX6099" fmla="*/ 522166 w 808720"/>
                  <a:gd name="connsiteY6099" fmla="*/ 8400 h 1047182"/>
                  <a:gd name="connsiteX6100" fmla="*/ 522100 w 808720"/>
                  <a:gd name="connsiteY6100" fmla="*/ 8385 h 1047182"/>
                  <a:gd name="connsiteX6101" fmla="*/ 522440 w 808720"/>
                  <a:gd name="connsiteY6101" fmla="*/ 8065 h 1047182"/>
                  <a:gd name="connsiteX6102" fmla="*/ 487365 w 808720"/>
                  <a:gd name="connsiteY6102" fmla="*/ 8052 h 1047182"/>
                  <a:gd name="connsiteX6103" fmla="*/ 489874 w 808720"/>
                  <a:gd name="connsiteY6103" fmla="*/ 8194 h 1047182"/>
                  <a:gd name="connsiteX6104" fmla="*/ 490428 w 808720"/>
                  <a:gd name="connsiteY6104" fmla="*/ 8226 h 1047182"/>
                  <a:gd name="connsiteX6105" fmla="*/ 489638 w 808720"/>
                  <a:gd name="connsiteY6105" fmla="*/ 8357 h 1047182"/>
                  <a:gd name="connsiteX6106" fmla="*/ 488401 w 808720"/>
                  <a:gd name="connsiteY6106" fmla="*/ 8352 h 1047182"/>
                  <a:gd name="connsiteX6107" fmla="*/ 486356 w 808720"/>
                  <a:gd name="connsiteY6107" fmla="*/ 8344 h 1047182"/>
                  <a:gd name="connsiteX6108" fmla="*/ 485345 w 808720"/>
                  <a:gd name="connsiteY6108" fmla="*/ 8255 h 1047182"/>
                  <a:gd name="connsiteX6109" fmla="*/ 486472 w 808720"/>
                  <a:gd name="connsiteY6109" fmla="*/ 8137 h 1047182"/>
                  <a:gd name="connsiteX6110" fmla="*/ 444925 w 808720"/>
                  <a:gd name="connsiteY6110" fmla="*/ 8020 h 1047182"/>
                  <a:gd name="connsiteX6111" fmla="*/ 443493 w 808720"/>
                  <a:gd name="connsiteY6111" fmla="*/ 8165 h 1047182"/>
                  <a:gd name="connsiteX6112" fmla="*/ 442600 w 808720"/>
                  <a:gd name="connsiteY6112" fmla="*/ 8161 h 1047182"/>
                  <a:gd name="connsiteX6113" fmla="*/ 443393 w 808720"/>
                  <a:gd name="connsiteY6113" fmla="*/ 8072 h 1047182"/>
                  <a:gd name="connsiteX6114" fmla="*/ 478346 w 808720"/>
                  <a:gd name="connsiteY6114" fmla="*/ 8015 h 1047182"/>
                  <a:gd name="connsiteX6115" fmla="*/ 481879 w 808720"/>
                  <a:gd name="connsiteY6115" fmla="*/ 8227 h 1047182"/>
                  <a:gd name="connsiteX6116" fmla="*/ 482420 w 808720"/>
                  <a:gd name="connsiteY6116" fmla="*/ 8260 h 1047182"/>
                  <a:gd name="connsiteX6117" fmla="*/ 481882 w 808720"/>
                  <a:gd name="connsiteY6117" fmla="*/ 8325 h 1047182"/>
                  <a:gd name="connsiteX6118" fmla="*/ 480797 w 808720"/>
                  <a:gd name="connsiteY6118" fmla="*/ 8320 h 1047182"/>
                  <a:gd name="connsiteX6119" fmla="*/ 475933 w 808720"/>
                  <a:gd name="connsiteY6119" fmla="*/ 8300 h 1047182"/>
                  <a:gd name="connsiteX6120" fmla="*/ 495306 w 808720"/>
                  <a:gd name="connsiteY6120" fmla="*/ 8012 h 1047182"/>
                  <a:gd name="connsiteX6121" fmla="*/ 494990 w 808720"/>
                  <a:gd name="connsiteY6121" fmla="*/ 8215 h 1047182"/>
                  <a:gd name="connsiteX6122" fmla="*/ 493585 w 808720"/>
                  <a:gd name="connsiteY6122" fmla="*/ 8126 h 1047182"/>
                  <a:gd name="connsiteX6123" fmla="*/ 517534 w 808720"/>
                  <a:gd name="connsiteY6123" fmla="*/ 8011 h 1047182"/>
                  <a:gd name="connsiteX6124" fmla="*/ 518436 w 808720"/>
                  <a:gd name="connsiteY6124" fmla="*/ 8088 h 1047182"/>
                  <a:gd name="connsiteX6125" fmla="*/ 519548 w 808720"/>
                  <a:gd name="connsiteY6125" fmla="*/ 8315 h 1047182"/>
                  <a:gd name="connsiteX6126" fmla="*/ 519484 w 808720"/>
                  <a:gd name="connsiteY6126" fmla="*/ 8325 h 1047182"/>
                  <a:gd name="connsiteX6127" fmla="*/ 522569 w 808720"/>
                  <a:gd name="connsiteY6127" fmla="*/ 8007 h 1047182"/>
                  <a:gd name="connsiteX6128" fmla="*/ 522680 w 808720"/>
                  <a:gd name="connsiteY6128" fmla="*/ 8031 h 1047182"/>
                  <a:gd name="connsiteX6129" fmla="*/ 522521 w 808720"/>
                  <a:gd name="connsiteY6129" fmla="*/ 8054 h 1047182"/>
                  <a:gd name="connsiteX6130" fmla="*/ 522856 w 808720"/>
                  <a:gd name="connsiteY6130" fmla="*/ 8006 h 1047182"/>
                  <a:gd name="connsiteX6131" fmla="*/ 523726 w 808720"/>
                  <a:gd name="connsiteY6131" fmla="*/ 8205 h 1047182"/>
                  <a:gd name="connsiteX6132" fmla="*/ 523654 w 808720"/>
                  <a:gd name="connsiteY6132" fmla="*/ 8245 h 1047182"/>
                  <a:gd name="connsiteX6133" fmla="*/ 522680 w 808720"/>
                  <a:gd name="connsiteY6133" fmla="*/ 8031 h 1047182"/>
                  <a:gd name="connsiteX6134" fmla="*/ 457478 w 808720"/>
                  <a:gd name="connsiteY6134" fmla="*/ 8004 h 1047182"/>
                  <a:gd name="connsiteX6135" fmla="*/ 459897 w 808720"/>
                  <a:gd name="connsiteY6135" fmla="*/ 8234 h 1047182"/>
                  <a:gd name="connsiteX6136" fmla="*/ 455962 w 808720"/>
                  <a:gd name="connsiteY6136" fmla="*/ 8217 h 1047182"/>
                  <a:gd name="connsiteX6137" fmla="*/ 456620 w 808720"/>
                  <a:gd name="connsiteY6137" fmla="*/ 8112 h 1047182"/>
                  <a:gd name="connsiteX6138" fmla="*/ 522831 w 808720"/>
                  <a:gd name="connsiteY6138" fmla="*/ 8000 h 1047182"/>
                  <a:gd name="connsiteX6139" fmla="*/ 522868 w 808720"/>
                  <a:gd name="connsiteY6139" fmla="*/ 8004 h 1047182"/>
                  <a:gd name="connsiteX6140" fmla="*/ 522856 w 808720"/>
                  <a:gd name="connsiteY6140" fmla="*/ 8006 h 1047182"/>
                  <a:gd name="connsiteX6141" fmla="*/ 439418 w 808720"/>
                  <a:gd name="connsiteY6141" fmla="*/ 8000 h 1047182"/>
                  <a:gd name="connsiteX6142" fmla="*/ 438037 w 808720"/>
                  <a:gd name="connsiteY6142" fmla="*/ 8142 h 1047182"/>
                  <a:gd name="connsiteX6143" fmla="*/ 437955 w 808720"/>
                  <a:gd name="connsiteY6143" fmla="*/ 8142 h 1047182"/>
                  <a:gd name="connsiteX6144" fmla="*/ 445647 w 808720"/>
                  <a:gd name="connsiteY6144" fmla="*/ 7995 h 1047182"/>
                  <a:gd name="connsiteX6145" fmla="*/ 444096 w 808720"/>
                  <a:gd name="connsiteY6145" fmla="*/ 8168 h 1047182"/>
                  <a:gd name="connsiteX6146" fmla="*/ 443556 w 808720"/>
                  <a:gd name="connsiteY6146" fmla="*/ 8165 h 1047182"/>
                  <a:gd name="connsiteX6147" fmla="*/ 445084 w 808720"/>
                  <a:gd name="connsiteY6147" fmla="*/ 8014 h 1047182"/>
                  <a:gd name="connsiteX6148" fmla="*/ 457248 w 808720"/>
                  <a:gd name="connsiteY6148" fmla="*/ 7983 h 1047182"/>
                  <a:gd name="connsiteX6149" fmla="*/ 457360 w 808720"/>
                  <a:gd name="connsiteY6149" fmla="*/ 7993 h 1047182"/>
                  <a:gd name="connsiteX6150" fmla="*/ 456620 w 808720"/>
                  <a:gd name="connsiteY6150" fmla="*/ 8112 h 1047182"/>
                  <a:gd name="connsiteX6151" fmla="*/ 455884 w 808720"/>
                  <a:gd name="connsiteY6151" fmla="*/ 8204 h 1047182"/>
                  <a:gd name="connsiteX6152" fmla="*/ 522543 w 808720"/>
                  <a:gd name="connsiteY6152" fmla="*/ 7969 h 1047182"/>
                  <a:gd name="connsiteX6153" fmla="*/ 522602 w 808720"/>
                  <a:gd name="connsiteY6153" fmla="*/ 7975 h 1047182"/>
                  <a:gd name="connsiteX6154" fmla="*/ 522569 w 808720"/>
                  <a:gd name="connsiteY6154" fmla="*/ 8007 h 1047182"/>
                  <a:gd name="connsiteX6155" fmla="*/ 522515 w 808720"/>
                  <a:gd name="connsiteY6155" fmla="*/ 7995 h 1047182"/>
                  <a:gd name="connsiteX6156" fmla="*/ 522625 w 808720"/>
                  <a:gd name="connsiteY6156" fmla="*/ 7953 h 1047182"/>
                  <a:gd name="connsiteX6157" fmla="*/ 522831 w 808720"/>
                  <a:gd name="connsiteY6157" fmla="*/ 8000 h 1047182"/>
                  <a:gd name="connsiteX6158" fmla="*/ 522602 w 808720"/>
                  <a:gd name="connsiteY6158" fmla="*/ 7975 h 1047182"/>
                  <a:gd name="connsiteX6159" fmla="*/ 516791 w 808720"/>
                  <a:gd name="connsiteY6159" fmla="*/ 7948 h 1047182"/>
                  <a:gd name="connsiteX6160" fmla="*/ 516854 w 808720"/>
                  <a:gd name="connsiteY6160" fmla="*/ 7953 h 1047182"/>
                  <a:gd name="connsiteX6161" fmla="*/ 516584 w 808720"/>
                  <a:gd name="connsiteY6161" fmla="*/ 8055 h 1047182"/>
                  <a:gd name="connsiteX6162" fmla="*/ 516537 w 808720"/>
                  <a:gd name="connsiteY6162" fmla="*/ 8050 h 1047182"/>
                  <a:gd name="connsiteX6163" fmla="*/ 526389 w 808720"/>
                  <a:gd name="connsiteY6163" fmla="*/ 7940 h 1047182"/>
                  <a:gd name="connsiteX6164" fmla="*/ 526676 w 808720"/>
                  <a:gd name="connsiteY6164" fmla="*/ 8065 h 1047182"/>
                  <a:gd name="connsiteX6165" fmla="*/ 526493 w 808720"/>
                  <a:gd name="connsiteY6165" fmla="*/ 8143 h 1047182"/>
                  <a:gd name="connsiteX6166" fmla="*/ 526329 w 808720"/>
                  <a:gd name="connsiteY6166" fmla="*/ 8039 h 1047182"/>
                  <a:gd name="connsiteX6167" fmla="*/ 515416 w 808720"/>
                  <a:gd name="connsiteY6167" fmla="*/ 7926 h 1047182"/>
                  <a:gd name="connsiteX6168" fmla="*/ 516537 w 808720"/>
                  <a:gd name="connsiteY6168" fmla="*/ 8050 h 1047182"/>
                  <a:gd name="connsiteX6169" fmla="*/ 515634 w 808720"/>
                  <a:gd name="connsiteY6169" fmla="*/ 8411 h 1047182"/>
                  <a:gd name="connsiteX6170" fmla="*/ 515076 w 808720"/>
                  <a:gd name="connsiteY6170" fmla="*/ 8483 h 1047182"/>
                  <a:gd name="connsiteX6171" fmla="*/ 513921 w 808720"/>
                  <a:gd name="connsiteY6171" fmla="*/ 8051 h 1047182"/>
                  <a:gd name="connsiteX6172" fmla="*/ 522107 w 808720"/>
                  <a:gd name="connsiteY6172" fmla="*/ 7921 h 1047182"/>
                  <a:gd name="connsiteX6173" fmla="*/ 522251 w 808720"/>
                  <a:gd name="connsiteY6173" fmla="*/ 7937 h 1047182"/>
                  <a:gd name="connsiteX6174" fmla="*/ 522515 w 808720"/>
                  <a:gd name="connsiteY6174" fmla="*/ 7995 h 1047182"/>
                  <a:gd name="connsiteX6175" fmla="*/ 522440 w 808720"/>
                  <a:gd name="connsiteY6175" fmla="*/ 8065 h 1047182"/>
                  <a:gd name="connsiteX6176" fmla="*/ 521595 w 808720"/>
                  <a:gd name="connsiteY6176" fmla="*/ 8186 h 1047182"/>
                  <a:gd name="connsiteX6177" fmla="*/ 521936 w 808720"/>
                  <a:gd name="connsiteY6177" fmla="*/ 7947 h 1047182"/>
                  <a:gd name="connsiteX6178" fmla="*/ 516950 w 808720"/>
                  <a:gd name="connsiteY6178" fmla="*/ 7917 h 1047182"/>
                  <a:gd name="connsiteX6179" fmla="*/ 517534 w 808720"/>
                  <a:gd name="connsiteY6179" fmla="*/ 8011 h 1047182"/>
                  <a:gd name="connsiteX6180" fmla="*/ 516854 w 808720"/>
                  <a:gd name="connsiteY6180" fmla="*/ 7953 h 1047182"/>
                  <a:gd name="connsiteX6181" fmla="*/ 497614 w 808720"/>
                  <a:gd name="connsiteY6181" fmla="*/ 7908 h 1047182"/>
                  <a:gd name="connsiteX6182" fmla="*/ 498632 w 808720"/>
                  <a:gd name="connsiteY6182" fmla="*/ 8148 h 1047182"/>
                  <a:gd name="connsiteX6183" fmla="*/ 497435 w 808720"/>
                  <a:gd name="connsiteY6183" fmla="*/ 8369 h 1047182"/>
                  <a:gd name="connsiteX6184" fmla="*/ 496052 w 808720"/>
                  <a:gd name="connsiteY6184" fmla="*/ 8282 h 1047182"/>
                  <a:gd name="connsiteX6185" fmla="*/ 500005 w 808720"/>
                  <a:gd name="connsiteY6185" fmla="*/ 7894 h 1047182"/>
                  <a:gd name="connsiteX6186" fmla="*/ 499034 w 808720"/>
                  <a:gd name="connsiteY6186" fmla="*/ 8243 h 1047182"/>
                  <a:gd name="connsiteX6187" fmla="*/ 498632 w 808720"/>
                  <a:gd name="connsiteY6187" fmla="*/ 8148 h 1047182"/>
                  <a:gd name="connsiteX6188" fmla="*/ 522023 w 808720"/>
                  <a:gd name="connsiteY6188" fmla="*/ 7887 h 1047182"/>
                  <a:gd name="connsiteX6189" fmla="*/ 522150 w 808720"/>
                  <a:gd name="connsiteY6189" fmla="*/ 7915 h 1047182"/>
                  <a:gd name="connsiteX6190" fmla="*/ 522107 w 808720"/>
                  <a:gd name="connsiteY6190" fmla="*/ 7921 h 1047182"/>
                  <a:gd name="connsiteX6191" fmla="*/ 521991 w 808720"/>
                  <a:gd name="connsiteY6191" fmla="*/ 7909 h 1047182"/>
                  <a:gd name="connsiteX6192" fmla="*/ 522333 w 808720"/>
                  <a:gd name="connsiteY6192" fmla="*/ 7887 h 1047182"/>
                  <a:gd name="connsiteX6193" fmla="*/ 522572 w 808720"/>
                  <a:gd name="connsiteY6193" fmla="*/ 7941 h 1047182"/>
                  <a:gd name="connsiteX6194" fmla="*/ 522543 w 808720"/>
                  <a:gd name="connsiteY6194" fmla="*/ 7969 h 1047182"/>
                  <a:gd name="connsiteX6195" fmla="*/ 522251 w 808720"/>
                  <a:gd name="connsiteY6195" fmla="*/ 7937 h 1047182"/>
                  <a:gd name="connsiteX6196" fmla="*/ 522150 w 808720"/>
                  <a:gd name="connsiteY6196" fmla="*/ 7915 h 1047182"/>
                  <a:gd name="connsiteX6197" fmla="*/ 489390 w 808720"/>
                  <a:gd name="connsiteY6197" fmla="*/ 7861 h 1047182"/>
                  <a:gd name="connsiteX6198" fmla="*/ 491650 w 808720"/>
                  <a:gd name="connsiteY6198" fmla="*/ 8004 h 1047182"/>
                  <a:gd name="connsiteX6199" fmla="*/ 491727 w 808720"/>
                  <a:gd name="connsiteY6199" fmla="*/ 8009 h 1047182"/>
                  <a:gd name="connsiteX6200" fmla="*/ 490901 w 808720"/>
                  <a:gd name="connsiteY6200" fmla="*/ 8147 h 1047182"/>
                  <a:gd name="connsiteX6201" fmla="*/ 490591 w 808720"/>
                  <a:gd name="connsiteY6201" fmla="*/ 8117 h 1047182"/>
                  <a:gd name="connsiteX6202" fmla="*/ 488632 w 808720"/>
                  <a:gd name="connsiteY6202" fmla="*/ 7933 h 1047182"/>
                  <a:gd name="connsiteX6203" fmla="*/ 440928 w 808720"/>
                  <a:gd name="connsiteY6203" fmla="*/ 7845 h 1047182"/>
                  <a:gd name="connsiteX6204" fmla="*/ 440679 w 808720"/>
                  <a:gd name="connsiteY6204" fmla="*/ 7878 h 1047182"/>
                  <a:gd name="connsiteX6205" fmla="*/ 439418 w 808720"/>
                  <a:gd name="connsiteY6205" fmla="*/ 8000 h 1047182"/>
                  <a:gd name="connsiteX6206" fmla="*/ 458287 w 808720"/>
                  <a:gd name="connsiteY6206" fmla="*/ 7844 h 1047182"/>
                  <a:gd name="connsiteX6207" fmla="*/ 458553 w 808720"/>
                  <a:gd name="connsiteY6207" fmla="*/ 7870 h 1047182"/>
                  <a:gd name="connsiteX6208" fmla="*/ 457478 w 808720"/>
                  <a:gd name="connsiteY6208" fmla="*/ 8004 h 1047182"/>
                  <a:gd name="connsiteX6209" fmla="*/ 457360 w 808720"/>
                  <a:gd name="connsiteY6209" fmla="*/ 7993 h 1047182"/>
                  <a:gd name="connsiteX6210" fmla="*/ 516463 w 808720"/>
                  <a:gd name="connsiteY6210" fmla="*/ 7839 h 1047182"/>
                  <a:gd name="connsiteX6211" fmla="*/ 516891 w 808720"/>
                  <a:gd name="connsiteY6211" fmla="*/ 7908 h 1047182"/>
                  <a:gd name="connsiteX6212" fmla="*/ 516791 w 808720"/>
                  <a:gd name="connsiteY6212" fmla="*/ 7948 h 1047182"/>
                  <a:gd name="connsiteX6213" fmla="*/ 515984 w 808720"/>
                  <a:gd name="connsiteY6213" fmla="*/ 7879 h 1047182"/>
                  <a:gd name="connsiteX6214" fmla="*/ 497904 w 808720"/>
                  <a:gd name="connsiteY6214" fmla="*/ 7838 h 1047182"/>
                  <a:gd name="connsiteX6215" fmla="*/ 497614 w 808720"/>
                  <a:gd name="connsiteY6215" fmla="*/ 7908 h 1047182"/>
                  <a:gd name="connsiteX6216" fmla="*/ 497447 w 808720"/>
                  <a:gd name="connsiteY6216" fmla="*/ 7869 h 1047182"/>
                  <a:gd name="connsiteX6217" fmla="*/ 450278 w 808720"/>
                  <a:gd name="connsiteY6217" fmla="*/ 7838 h 1047182"/>
                  <a:gd name="connsiteX6218" fmla="*/ 448491 w 808720"/>
                  <a:gd name="connsiteY6218" fmla="*/ 8186 h 1047182"/>
                  <a:gd name="connsiteX6219" fmla="*/ 445745 w 808720"/>
                  <a:gd name="connsiteY6219" fmla="*/ 8174 h 1047182"/>
                  <a:gd name="connsiteX6220" fmla="*/ 447683 w 808720"/>
                  <a:gd name="connsiteY6220" fmla="*/ 7926 h 1047182"/>
                  <a:gd name="connsiteX6221" fmla="*/ 479876 w 808720"/>
                  <a:gd name="connsiteY6221" fmla="*/ 7835 h 1047182"/>
                  <a:gd name="connsiteX6222" fmla="*/ 478346 w 808720"/>
                  <a:gd name="connsiteY6222" fmla="*/ 8015 h 1047182"/>
                  <a:gd name="connsiteX6223" fmla="*/ 477701 w 808720"/>
                  <a:gd name="connsiteY6223" fmla="*/ 7977 h 1047182"/>
                  <a:gd name="connsiteX6224" fmla="*/ 455614 w 808720"/>
                  <a:gd name="connsiteY6224" fmla="*/ 7828 h 1047182"/>
                  <a:gd name="connsiteX6225" fmla="*/ 456322 w 808720"/>
                  <a:gd name="connsiteY6225" fmla="*/ 7895 h 1047182"/>
                  <a:gd name="connsiteX6226" fmla="*/ 454045 w 808720"/>
                  <a:gd name="connsiteY6226" fmla="*/ 8209 h 1047182"/>
                  <a:gd name="connsiteX6227" fmla="*/ 452468 w 808720"/>
                  <a:gd name="connsiteY6227" fmla="*/ 8202 h 1047182"/>
                  <a:gd name="connsiteX6228" fmla="*/ 522761 w 808720"/>
                  <a:gd name="connsiteY6228" fmla="*/ 7821 h 1047182"/>
                  <a:gd name="connsiteX6229" fmla="*/ 522625 w 808720"/>
                  <a:gd name="connsiteY6229" fmla="*/ 7953 h 1047182"/>
                  <a:gd name="connsiteX6230" fmla="*/ 522572 w 808720"/>
                  <a:gd name="connsiteY6230" fmla="*/ 7941 h 1047182"/>
                  <a:gd name="connsiteX6231" fmla="*/ 522689 w 808720"/>
                  <a:gd name="connsiteY6231" fmla="*/ 7832 h 1047182"/>
                  <a:gd name="connsiteX6232" fmla="*/ 517114 w 808720"/>
                  <a:gd name="connsiteY6232" fmla="*/ 7819 h 1047182"/>
                  <a:gd name="connsiteX6233" fmla="*/ 517177 w 808720"/>
                  <a:gd name="connsiteY6233" fmla="*/ 7832 h 1047182"/>
                  <a:gd name="connsiteX6234" fmla="*/ 516950 w 808720"/>
                  <a:gd name="connsiteY6234" fmla="*/ 7917 h 1047182"/>
                  <a:gd name="connsiteX6235" fmla="*/ 516891 w 808720"/>
                  <a:gd name="connsiteY6235" fmla="*/ 7908 h 1047182"/>
                  <a:gd name="connsiteX6236" fmla="*/ 480158 w 808720"/>
                  <a:gd name="connsiteY6236" fmla="*/ 7802 h 1047182"/>
                  <a:gd name="connsiteX6237" fmla="*/ 480256 w 808720"/>
                  <a:gd name="connsiteY6237" fmla="*/ 7810 h 1047182"/>
                  <a:gd name="connsiteX6238" fmla="*/ 479876 w 808720"/>
                  <a:gd name="connsiteY6238" fmla="*/ 7835 h 1047182"/>
                  <a:gd name="connsiteX6239" fmla="*/ 517221 w 808720"/>
                  <a:gd name="connsiteY6239" fmla="*/ 7776 h 1047182"/>
                  <a:gd name="connsiteX6240" fmla="*/ 517114 w 808720"/>
                  <a:gd name="connsiteY6240" fmla="*/ 7819 h 1047182"/>
                  <a:gd name="connsiteX6241" fmla="*/ 516995 w 808720"/>
                  <a:gd name="connsiteY6241" fmla="*/ 7795 h 1047182"/>
                  <a:gd name="connsiteX6242" fmla="*/ 436464 w 808720"/>
                  <a:gd name="connsiteY6242" fmla="*/ 7776 h 1047182"/>
                  <a:gd name="connsiteX6243" fmla="*/ 432295 w 808720"/>
                  <a:gd name="connsiteY6243" fmla="*/ 8137 h 1047182"/>
                  <a:gd name="connsiteX6244" fmla="*/ 430650 w 808720"/>
                  <a:gd name="connsiteY6244" fmla="*/ 8438 h 1047182"/>
                  <a:gd name="connsiteX6245" fmla="*/ 426381 w 808720"/>
                  <a:gd name="connsiteY6245" fmla="*/ 8731 h 1047182"/>
                  <a:gd name="connsiteX6246" fmla="*/ 430147 w 808720"/>
                  <a:gd name="connsiteY6246" fmla="*/ 8220 h 1047182"/>
                  <a:gd name="connsiteX6247" fmla="*/ 524486 w 808720"/>
                  <a:gd name="connsiteY6247" fmla="*/ 7773 h 1047182"/>
                  <a:gd name="connsiteX6248" fmla="*/ 523884 w 808720"/>
                  <a:gd name="connsiteY6248" fmla="*/ 8115 h 1047182"/>
                  <a:gd name="connsiteX6249" fmla="*/ 522868 w 808720"/>
                  <a:gd name="connsiteY6249" fmla="*/ 8004 h 1047182"/>
                  <a:gd name="connsiteX6250" fmla="*/ 457342 w 808720"/>
                  <a:gd name="connsiteY6250" fmla="*/ 7754 h 1047182"/>
                  <a:gd name="connsiteX6251" fmla="*/ 458170 w 808720"/>
                  <a:gd name="connsiteY6251" fmla="*/ 7833 h 1047182"/>
                  <a:gd name="connsiteX6252" fmla="*/ 457248 w 808720"/>
                  <a:gd name="connsiteY6252" fmla="*/ 7983 h 1047182"/>
                  <a:gd name="connsiteX6253" fmla="*/ 456322 w 808720"/>
                  <a:gd name="connsiteY6253" fmla="*/ 7895 h 1047182"/>
                  <a:gd name="connsiteX6254" fmla="*/ 486665 w 808720"/>
                  <a:gd name="connsiteY6254" fmla="*/ 7748 h 1047182"/>
                  <a:gd name="connsiteX6255" fmla="*/ 487046 w 808720"/>
                  <a:gd name="connsiteY6255" fmla="*/ 7783 h 1047182"/>
                  <a:gd name="connsiteX6256" fmla="*/ 488632 w 808720"/>
                  <a:gd name="connsiteY6256" fmla="*/ 7933 h 1047182"/>
                  <a:gd name="connsiteX6257" fmla="*/ 487365 w 808720"/>
                  <a:gd name="connsiteY6257" fmla="*/ 8052 h 1047182"/>
                  <a:gd name="connsiteX6258" fmla="*/ 485285 w 808720"/>
                  <a:gd name="connsiteY6258" fmla="*/ 7935 h 1047182"/>
                  <a:gd name="connsiteX6259" fmla="*/ 485169 w 808720"/>
                  <a:gd name="connsiteY6259" fmla="*/ 7928 h 1047182"/>
                  <a:gd name="connsiteX6260" fmla="*/ 528012 w 808720"/>
                  <a:gd name="connsiteY6260" fmla="*/ 7746 h 1047182"/>
                  <a:gd name="connsiteX6261" fmla="*/ 529776 w 808720"/>
                  <a:gd name="connsiteY6261" fmla="*/ 8380 h 1047182"/>
                  <a:gd name="connsiteX6262" fmla="*/ 530240 w 808720"/>
                  <a:gd name="connsiteY6262" fmla="*/ 8696 h 1047182"/>
                  <a:gd name="connsiteX6263" fmla="*/ 529143 w 808720"/>
                  <a:gd name="connsiteY6263" fmla="*/ 9117 h 1047182"/>
                  <a:gd name="connsiteX6264" fmla="*/ 529110 w 808720"/>
                  <a:gd name="connsiteY6264" fmla="*/ 9123 h 1047182"/>
                  <a:gd name="connsiteX6265" fmla="*/ 528706 w 808720"/>
                  <a:gd name="connsiteY6265" fmla="*/ 8947 h 1047182"/>
                  <a:gd name="connsiteX6266" fmla="*/ 528792 w 808720"/>
                  <a:gd name="connsiteY6266" fmla="*/ 8411 h 1047182"/>
                  <a:gd name="connsiteX6267" fmla="*/ 513084 w 808720"/>
                  <a:gd name="connsiteY6267" fmla="*/ 7737 h 1047182"/>
                  <a:gd name="connsiteX6268" fmla="*/ 513921 w 808720"/>
                  <a:gd name="connsiteY6268" fmla="*/ 8051 h 1047182"/>
                  <a:gd name="connsiteX6269" fmla="*/ 510952 w 808720"/>
                  <a:gd name="connsiteY6269" fmla="*/ 8299 h 1047182"/>
                  <a:gd name="connsiteX6270" fmla="*/ 512754 w 808720"/>
                  <a:gd name="connsiteY6270" fmla="*/ 7753 h 1047182"/>
                  <a:gd name="connsiteX6271" fmla="*/ 481566 w 808720"/>
                  <a:gd name="connsiteY6271" fmla="*/ 7724 h 1047182"/>
                  <a:gd name="connsiteX6272" fmla="*/ 485169 w 808720"/>
                  <a:gd name="connsiteY6272" fmla="*/ 7928 h 1047182"/>
                  <a:gd name="connsiteX6273" fmla="*/ 484694 w 808720"/>
                  <a:gd name="connsiteY6273" fmla="*/ 7986 h 1047182"/>
                  <a:gd name="connsiteX6274" fmla="*/ 483672 w 808720"/>
                  <a:gd name="connsiteY6274" fmla="*/ 8109 h 1047182"/>
                  <a:gd name="connsiteX6275" fmla="*/ 483468 w 808720"/>
                  <a:gd name="connsiteY6275" fmla="*/ 8091 h 1047182"/>
                  <a:gd name="connsiteX6276" fmla="*/ 480256 w 808720"/>
                  <a:gd name="connsiteY6276" fmla="*/ 7810 h 1047182"/>
                  <a:gd name="connsiteX6277" fmla="*/ 453801 w 808720"/>
                  <a:gd name="connsiteY6277" fmla="*/ 7719 h 1047182"/>
                  <a:gd name="connsiteX6278" fmla="*/ 450266 w 808720"/>
                  <a:gd name="connsiteY6278" fmla="*/ 8193 h 1047182"/>
                  <a:gd name="connsiteX6279" fmla="*/ 449521 w 808720"/>
                  <a:gd name="connsiteY6279" fmla="*/ 8190 h 1047182"/>
                  <a:gd name="connsiteX6280" fmla="*/ 452421 w 808720"/>
                  <a:gd name="connsiteY6280" fmla="*/ 7766 h 1047182"/>
                  <a:gd name="connsiteX6281" fmla="*/ 454355 w 808720"/>
                  <a:gd name="connsiteY6281" fmla="*/ 7708 h 1047182"/>
                  <a:gd name="connsiteX6282" fmla="*/ 455302 w 808720"/>
                  <a:gd name="connsiteY6282" fmla="*/ 7798 h 1047182"/>
                  <a:gd name="connsiteX6283" fmla="*/ 452004 w 808720"/>
                  <a:gd name="connsiteY6283" fmla="*/ 8200 h 1047182"/>
                  <a:gd name="connsiteX6284" fmla="*/ 450650 w 808720"/>
                  <a:gd name="connsiteY6284" fmla="*/ 8195 h 1047182"/>
                  <a:gd name="connsiteX6285" fmla="*/ 513880 w 808720"/>
                  <a:gd name="connsiteY6285" fmla="*/ 7699 h 1047182"/>
                  <a:gd name="connsiteX6286" fmla="*/ 515984 w 808720"/>
                  <a:gd name="connsiteY6286" fmla="*/ 7879 h 1047182"/>
                  <a:gd name="connsiteX6287" fmla="*/ 515416 w 808720"/>
                  <a:gd name="connsiteY6287" fmla="*/ 7926 h 1047182"/>
                  <a:gd name="connsiteX6288" fmla="*/ 513512 w 808720"/>
                  <a:gd name="connsiteY6288" fmla="*/ 7717 h 1047182"/>
                  <a:gd name="connsiteX6289" fmla="*/ 454440 w 808720"/>
                  <a:gd name="connsiteY6289" fmla="*/ 7697 h 1047182"/>
                  <a:gd name="connsiteX6290" fmla="*/ 454355 w 808720"/>
                  <a:gd name="connsiteY6290" fmla="*/ 7708 h 1047182"/>
                  <a:gd name="connsiteX6291" fmla="*/ 454290 w 808720"/>
                  <a:gd name="connsiteY6291" fmla="*/ 7702 h 1047182"/>
                  <a:gd name="connsiteX6292" fmla="*/ 525120 w 808720"/>
                  <a:gd name="connsiteY6292" fmla="*/ 7697 h 1047182"/>
                  <a:gd name="connsiteX6293" fmla="*/ 526201 w 808720"/>
                  <a:gd name="connsiteY6293" fmla="*/ 8247 h 1047182"/>
                  <a:gd name="connsiteX6294" fmla="*/ 526184 w 808720"/>
                  <a:gd name="connsiteY6294" fmla="*/ 8276 h 1047182"/>
                  <a:gd name="connsiteX6295" fmla="*/ 526017 w 808720"/>
                  <a:gd name="connsiteY6295" fmla="*/ 8347 h 1047182"/>
                  <a:gd name="connsiteX6296" fmla="*/ 524622 w 808720"/>
                  <a:gd name="connsiteY6296" fmla="*/ 8195 h 1047182"/>
                  <a:gd name="connsiteX6297" fmla="*/ 496688 w 808720"/>
                  <a:gd name="connsiteY6297" fmla="*/ 7690 h 1047182"/>
                  <a:gd name="connsiteX6298" fmla="*/ 497447 w 808720"/>
                  <a:gd name="connsiteY6298" fmla="*/ 7869 h 1047182"/>
                  <a:gd name="connsiteX6299" fmla="*/ 495306 w 808720"/>
                  <a:gd name="connsiteY6299" fmla="*/ 8012 h 1047182"/>
                  <a:gd name="connsiteX6300" fmla="*/ 495605 w 808720"/>
                  <a:gd name="connsiteY6300" fmla="*/ 7819 h 1047182"/>
                  <a:gd name="connsiteX6301" fmla="*/ 454076 w 808720"/>
                  <a:gd name="connsiteY6301" fmla="*/ 7682 h 1047182"/>
                  <a:gd name="connsiteX6302" fmla="*/ 454290 w 808720"/>
                  <a:gd name="connsiteY6302" fmla="*/ 7702 h 1047182"/>
                  <a:gd name="connsiteX6303" fmla="*/ 453801 w 808720"/>
                  <a:gd name="connsiteY6303" fmla="*/ 7719 h 1047182"/>
                  <a:gd name="connsiteX6304" fmla="*/ 525137 w 808720"/>
                  <a:gd name="connsiteY6304" fmla="*/ 7680 h 1047182"/>
                  <a:gd name="connsiteX6305" fmla="*/ 525120 w 808720"/>
                  <a:gd name="connsiteY6305" fmla="*/ 7697 h 1047182"/>
                  <a:gd name="connsiteX6306" fmla="*/ 525098 w 808720"/>
                  <a:gd name="connsiteY6306" fmla="*/ 7685 h 1047182"/>
                  <a:gd name="connsiteX6307" fmla="*/ 513044 w 808720"/>
                  <a:gd name="connsiteY6307" fmla="*/ 7665 h 1047182"/>
                  <a:gd name="connsiteX6308" fmla="*/ 513512 w 808720"/>
                  <a:gd name="connsiteY6308" fmla="*/ 7717 h 1047182"/>
                  <a:gd name="connsiteX6309" fmla="*/ 513084 w 808720"/>
                  <a:gd name="connsiteY6309" fmla="*/ 7737 h 1047182"/>
                  <a:gd name="connsiteX6310" fmla="*/ 512960 w 808720"/>
                  <a:gd name="connsiteY6310" fmla="*/ 7691 h 1047182"/>
                  <a:gd name="connsiteX6311" fmla="*/ 456402 w 808720"/>
                  <a:gd name="connsiteY6311" fmla="*/ 7664 h 1047182"/>
                  <a:gd name="connsiteX6312" fmla="*/ 456728 w 808720"/>
                  <a:gd name="connsiteY6312" fmla="*/ 7695 h 1047182"/>
                  <a:gd name="connsiteX6313" fmla="*/ 455614 w 808720"/>
                  <a:gd name="connsiteY6313" fmla="*/ 7828 h 1047182"/>
                  <a:gd name="connsiteX6314" fmla="*/ 455302 w 808720"/>
                  <a:gd name="connsiteY6314" fmla="*/ 7798 h 1047182"/>
                  <a:gd name="connsiteX6315" fmla="*/ 518864 w 808720"/>
                  <a:gd name="connsiteY6315" fmla="*/ 7639 h 1047182"/>
                  <a:gd name="connsiteX6316" fmla="*/ 519215 w 808720"/>
                  <a:gd name="connsiteY6316" fmla="*/ 7720 h 1047182"/>
                  <a:gd name="connsiteX6317" fmla="*/ 520595 w 808720"/>
                  <a:gd name="connsiteY6317" fmla="*/ 8154 h 1047182"/>
                  <a:gd name="connsiteX6318" fmla="*/ 520098 w 808720"/>
                  <a:gd name="connsiteY6318" fmla="*/ 8230 h 1047182"/>
                  <a:gd name="connsiteX6319" fmla="*/ 518436 w 808720"/>
                  <a:gd name="connsiteY6319" fmla="*/ 8088 h 1047182"/>
                  <a:gd name="connsiteX6320" fmla="*/ 517177 w 808720"/>
                  <a:gd name="connsiteY6320" fmla="*/ 7832 h 1047182"/>
                  <a:gd name="connsiteX6321" fmla="*/ 517357 w 808720"/>
                  <a:gd name="connsiteY6321" fmla="*/ 7765 h 1047182"/>
                  <a:gd name="connsiteX6322" fmla="*/ 527685 w 808720"/>
                  <a:gd name="connsiteY6322" fmla="*/ 7632 h 1047182"/>
                  <a:gd name="connsiteX6323" fmla="*/ 528792 w 808720"/>
                  <a:gd name="connsiteY6323" fmla="*/ 8411 h 1047182"/>
                  <a:gd name="connsiteX6324" fmla="*/ 527912 w 808720"/>
                  <a:gd name="connsiteY6324" fmla="*/ 8602 h 1047182"/>
                  <a:gd name="connsiteX6325" fmla="*/ 526676 w 808720"/>
                  <a:gd name="connsiteY6325" fmla="*/ 8065 h 1047182"/>
                  <a:gd name="connsiteX6326" fmla="*/ 527672 w 808720"/>
                  <a:gd name="connsiteY6326" fmla="*/ 7623 h 1047182"/>
                  <a:gd name="connsiteX6327" fmla="*/ 527691 w 808720"/>
                  <a:gd name="connsiteY6327" fmla="*/ 7630 h 1047182"/>
                  <a:gd name="connsiteX6328" fmla="*/ 527685 w 808720"/>
                  <a:gd name="connsiteY6328" fmla="*/ 7632 h 1047182"/>
                  <a:gd name="connsiteX6329" fmla="*/ 456780 w 808720"/>
                  <a:gd name="connsiteY6329" fmla="*/ 7618 h 1047182"/>
                  <a:gd name="connsiteX6330" fmla="*/ 456402 w 808720"/>
                  <a:gd name="connsiteY6330" fmla="*/ 7664 h 1047182"/>
                  <a:gd name="connsiteX6331" fmla="*/ 456145 w 808720"/>
                  <a:gd name="connsiteY6331" fmla="*/ 7639 h 1047182"/>
                  <a:gd name="connsiteX6332" fmla="*/ 525629 w 808720"/>
                  <a:gd name="connsiteY6332" fmla="*/ 7610 h 1047182"/>
                  <a:gd name="connsiteX6333" fmla="*/ 525709 w 808720"/>
                  <a:gd name="connsiteY6333" fmla="*/ 7645 h 1047182"/>
                  <a:gd name="connsiteX6334" fmla="*/ 526329 w 808720"/>
                  <a:gd name="connsiteY6334" fmla="*/ 8039 h 1047182"/>
                  <a:gd name="connsiteX6335" fmla="*/ 526292 w 808720"/>
                  <a:gd name="connsiteY6335" fmla="*/ 8100 h 1047182"/>
                  <a:gd name="connsiteX6336" fmla="*/ 525324 w 808720"/>
                  <a:gd name="connsiteY6336" fmla="*/ 7653 h 1047182"/>
                  <a:gd name="connsiteX6337" fmla="*/ 519235 w 808720"/>
                  <a:gd name="connsiteY6337" fmla="*/ 7608 h 1047182"/>
                  <a:gd name="connsiteX6338" fmla="*/ 521991 w 808720"/>
                  <a:gd name="connsiteY6338" fmla="*/ 7909 h 1047182"/>
                  <a:gd name="connsiteX6339" fmla="*/ 521936 w 808720"/>
                  <a:gd name="connsiteY6339" fmla="*/ 7947 h 1047182"/>
                  <a:gd name="connsiteX6340" fmla="*/ 520897 w 808720"/>
                  <a:gd name="connsiteY6340" fmla="*/ 8107 h 1047182"/>
                  <a:gd name="connsiteX6341" fmla="*/ 519215 w 808720"/>
                  <a:gd name="connsiteY6341" fmla="*/ 7720 h 1047182"/>
                  <a:gd name="connsiteX6342" fmla="*/ 518938 w 808720"/>
                  <a:gd name="connsiteY6342" fmla="*/ 7633 h 1047182"/>
                  <a:gd name="connsiteX6343" fmla="*/ 525214 w 808720"/>
                  <a:gd name="connsiteY6343" fmla="*/ 7603 h 1047182"/>
                  <a:gd name="connsiteX6344" fmla="*/ 525324 w 808720"/>
                  <a:gd name="connsiteY6344" fmla="*/ 7653 h 1047182"/>
                  <a:gd name="connsiteX6345" fmla="*/ 525137 w 808720"/>
                  <a:gd name="connsiteY6345" fmla="*/ 7680 h 1047182"/>
                  <a:gd name="connsiteX6346" fmla="*/ 512717 w 808720"/>
                  <a:gd name="connsiteY6346" fmla="*/ 7600 h 1047182"/>
                  <a:gd name="connsiteX6347" fmla="*/ 513140 w 808720"/>
                  <a:gd name="connsiteY6347" fmla="*/ 7636 h 1047182"/>
                  <a:gd name="connsiteX6348" fmla="*/ 513044 w 808720"/>
                  <a:gd name="connsiteY6348" fmla="*/ 7665 h 1047182"/>
                  <a:gd name="connsiteX6349" fmla="*/ 512828 w 808720"/>
                  <a:gd name="connsiteY6349" fmla="*/ 7642 h 1047182"/>
                  <a:gd name="connsiteX6350" fmla="*/ 516023 w 808720"/>
                  <a:gd name="connsiteY6350" fmla="*/ 7597 h 1047182"/>
                  <a:gd name="connsiteX6351" fmla="*/ 516995 w 808720"/>
                  <a:gd name="connsiteY6351" fmla="*/ 7795 h 1047182"/>
                  <a:gd name="connsiteX6352" fmla="*/ 516463 w 808720"/>
                  <a:gd name="connsiteY6352" fmla="*/ 7839 h 1047182"/>
                  <a:gd name="connsiteX6353" fmla="*/ 515200 w 808720"/>
                  <a:gd name="connsiteY6353" fmla="*/ 7636 h 1047182"/>
                  <a:gd name="connsiteX6354" fmla="*/ 512344 w 808720"/>
                  <a:gd name="connsiteY6354" fmla="*/ 7588 h 1047182"/>
                  <a:gd name="connsiteX6355" fmla="*/ 512828 w 808720"/>
                  <a:gd name="connsiteY6355" fmla="*/ 7642 h 1047182"/>
                  <a:gd name="connsiteX6356" fmla="*/ 512960 w 808720"/>
                  <a:gd name="connsiteY6356" fmla="*/ 7691 h 1047182"/>
                  <a:gd name="connsiteX6357" fmla="*/ 512754 w 808720"/>
                  <a:gd name="connsiteY6357" fmla="*/ 7753 h 1047182"/>
                  <a:gd name="connsiteX6358" fmla="*/ 511179 w 808720"/>
                  <a:gd name="connsiteY6358" fmla="*/ 7828 h 1047182"/>
                  <a:gd name="connsiteX6359" fmla="*/ 510008 w 808720"/>
                  <a:gd name="connsiteY6359" fmla="*/ 8377 h 1047182"/>
                  <a:gd name="connsiteX6360" fmla="*/ 508897 w 808720"/>
                  <a:gd name="connsiteY6360" fmla="*/ 8470 h 1047182"/>
                  <a:gd name="connsiteX6361" fmla="*/ 509054 w 808720"/>
                  <a:gd name="connsiteY6361" fmla="*/ 8411 h 1047182"/>
                  <a:gd name="connsiteX6362" fmla="*/ 508427 w 808720"/>
                  <a:gd name="connsiteY6362" fmla="*/ 8509 h 1047182"/>
                  <a:gd name="connsiteX6363" fmla="*/ 506776 w 808720"/>
                  <a:gd name="connsiteY6363" fmla="*/ 8646 h 1047182"/>
                  <a:gd name="connsiteX6364" fmla="*/ 501653 w 808720"/>
                  <a:gd name="connsiteY6364" fmla="*/ 7588 h 1047182"/>
                  <a:gd name="connsiteX6365" fmla="*/ 500005 w 808720"/>
                  <a:gd name="connsiteY6365" fmla="*/ 7894 h 1047182"/>
                  <a:gd name="connsiteX6366" fmla="*/ 500672 w 808720"/>
                  <a:gd name="connsiteY6366" fmla="*/ 7654 h 1047182"/>
                  <a:gd name="connsiteX6367" fmla="*/ 527814 w 808720"/>
                  <a:gd name="connsiteY6367" fmla="*/ 7577 h 1047182"/>
                  <a:gd name="connsiteX6368" fmla="*/ 528012 w 808720"/>
                  <a:gd name="connsiteY6368" fmla="*/ 7746 h 1047182"/>
                  <a:gd name="connsiteX6369" fmla="*/ 527691 w 808720"/>
                  <a:gd name="connsiteY6369" fmla="*/ 7630 h 1047182"/>
                  <a:gd name="connsiteX6370" fmla="*/ 484789 w 808720"/>
                  <a:gd name="connsiteY6370" fmla="*/ 7571 h 1047182"/>
                  <a:gd name="connsiteX6371" fmla="*/ 486983 w 808720"/>
                  <a:gd name="connsiteY6371" fmla="*/ 7709 h 1047182"/>
                  <a:gd name="connsiteX6372" fmla="*/ 486665 w 808720"/>
                  <a:gd name="connsiteY6372" fmla="*/ 7748 h 1047182"/>
                  <a:gd name="connsiteX6373" fmla="*/ 455414 w 808720"/>
                  <a:gd name="connsiteY6373" fmla="*/ 7569 h 1047182"/>
                  <a:gd name="connsiteX6374" fmla="*/ 456145 w 808720"/>
                  <a:gd name="connsiteY6374" fmla="*/ 7639 h 1047182"/>
                  <a:gd name="connsiteX6375" fmla="*/ 454440 w 808720"/>
                  <a:gd name="connsiteY6375" fmla="*/ 7697 h 1047182"/>
                  <a:gd name="connsiteX6376" fmla="*/ 524857 w 808720"/>
                  <a:gd name="connsiteY6376" fmla="*/ 7562 h 1047182"/>
                  <a:gd name="connsiteX6377" fmla="*/ 525098 w 808720"/>
                  <a:gd name="connsiteY6377" fmla="*/ 7685 h 1047182"/>
                  <a:gd name="connsiteX6378" fmla="*/ 524486 w 808720"/>
                  <a:gd name="connsiteY6378" fmla="*/ 7773 h 1047182"/>
                  <a:gd name="connsiteX6379" fmla="*/ 458834 w 808720"/>
                  <a:gd name="connsiteY6379" fmla="*/ 7549 h 1047182"/>
                  <a:gd name="connsiteX6380" fmla="*/ 457342 w 808720"/>
                  <a:gd name="connsiteY6380" fmla="*/ 7754 h 1047182"/>
                  <a:gd name="connsiteX6381" fmla="*/ 456728 w 808720"/>
                  <a:gd name="connsiteY6381" fmla="*/ 7695 h 1047182"/>
                  <a:gd name="connsiteX6382" fmla="*/ 457615 w 808720"/>
                  <a:gd name="connsiteY6382" fmla="*/ 7590 h 1047182"/>
                  <a:gd name="connsiteX6383" fmla="*/ 484435 w 808720"/>
                  <a:gd name="connsiteY6383" fmla="*/ 7537 h 1047182"/>
                  <a:gd name="connsiteX6384" fmla="*/ 484789 w 808720"/>
                  <a:gd name="connsiteY6384" fmla="*/ 7571 h 1047182"/>
                  <a:gd name="connsiteX6385" fmla="*/ 484349 w 808720"/>
                  <a:gd name="connsiteY6385" fmla="*/ 7543 h 1047182"/>
                  <a:gd name="connsiteX6386" fmla="*/ 444198 w 808720"/>
                  <a:gd name="connsiteY6386" fmla="*/ 7508 h 1047182"/>
                  <a:gd name="connsiteX6387" fmla="*/ 440928 w 808720"/>
                  <a:gd name="connsiteY6387" fmla="*/ 7845 h 1047182"/>
                  <a:gd name="connsiteX6388" fmla="*/ 442662 w 808720"/>
                  <a:gd name="connsiteY6388" fmla="*/ 7614 h 1047182"/>
                  <a:gd name="connsiteX6389" fmla="*/ 518276 w 808720"/>
                  <a:gd name="connsiteY6389" fmla="*/ 7504 h 1047182"/>
                  <a:gd name="connsiteX6390" fmla="*/ 518660 w 808720"/>
                  <a:gd name="connsiteY6390" fmla="*/ 7545 h 1047182"/>
                  <a:gd name="connsiteX6391" fmla="*/ 518938 w 808720"/>
                  <a:gd name="connsiteY6391" fmla="*/ 7633 h 1047182"/>
                  <a:gd name="connsiteX6392" fmla="*/ 518864 w 808720"/>
                  <a:gd name="connsiteY6392" fmla="*/ 7639 h 1047182"/>
                  <a:gd name="connsiteX6393" fmla="*/ 518064 w 808720"/>
                  <a:gd name="connsiteY6393" fmla="*/ 7500 h 1047182"/>
                  <a:gd name="connsiteX6394" fmla="*/ 517357 w 808720"/>
                  <a:gd name="connsiteY6394" fmla="*/ 7765 h 1047182"/>
                  <a:gd name="connsiteX6395" fmla="*/ 517221 w 808720"/>
                  <a:gd name="connsiteY6395" fmla="*/ 7776 h 1047182"/>
                  <a:gd name="connsiteX6396" fmla="*/ 517891 w 808720"/>
                  <a:gd name="connsiteY6396" fmla="*/ 7508 h 1047182"/>
                  <a:gd name="connsiteX6397" fmla="*/ 520611 w 808720"/>
                  <a:gd name="connsiteY6397" fmla="*/ 7493 h 1047182"/>
                  <a:gd name="connsiteX6398" fmla="*/ 522099 w 808720"/>
                  <a:gd name="connsiteY6398" fmla="*/ 7833 h 1047182"/>
                  <a:gd name="connsiteX6399" fmla="*/ 522023 w 808720"/>
                  <a:gd name="connsiteY6399" fmla="*/ 7887 h 1047182"/>
                  <a:gd name="connsiteX6400" fmla="*/ 520338 w 808720"/>
                  <a:gd name="connsiteY6400" fmla="*/ 7516 h 1047182"/>
                  <a:gd name="connsiteX6401" fmla="*/ 460483 w 808720"/>
                  <a:gd name="connsiteY6401" fmla="*/ 7493 h 1047182"/>
                  <a:gd name="connsiteX6402" fmla="*/ 458287 w 808720"/>
                  <a:gd name="connsiteY6402" fmla="*/ 7844 h 1047182"/>
                  <a:gd name="connsiteX6403" fmla="*/ 458170 w 808720"/>
                  <a:gd name="connsiteY6403" fmla="*/ 7833 h 1047182"/>
                  <a:gd name="connsiteX6404" fmla="*/ 460218 w 808720"/>
                  <a:gd name="connsiteY6404" fmla="*/ 7502 h 1047182"/>
                  <a:gd name="connsiteX6405" fmla="*/ 518225 w 808720"/>
                  <a:gd name="connsiteY6405" fmla="*/ 7492 h 1047182"/>
                  <a:gd name="connsiteX6406" fmla="*/ 518276 w 808720"/>
                  <a:gd name="connsiteY6406" fmla="*/ 7504 h 1047182"/>
                  <a:gd name="connsiteX6407" fmla="*/ 518186 w 808720"/>
                  <a:gd name="connsiteY6407" fmla="*/ 7494 h 1047182"/>
                  <a:gd name="connsiteX6408" fmla="*/ 452062 w 808720"/>
                  <a:gd name="connsiteY6408" fmla="*/ 7491 h 1047182"/>
                  <a:gd name="connsiteX6409" fmla="*/ 453418 w 808720"/>
                  <a:gd name="connsiteY6409" fmla="*/ 7620 h 1047182"/>
                  <a:gd name="connsiteX6410" fmla="*/ 452421 w 808720"/>
                  <a:gd name="connsiteY6410" fmla="*/ 7766 h 1047182"/>
                  <a:gd name="connsiteX6411" fmla="*/ 450278 w 808720"/>
                  <a:gd name="connsiteY6411" fmla="*/ 7838 h 1047182"/>
                  <a:gd name="connsiteX6412" fmla="*/ 518103 w 808720"/>
                  <a:gd name="connsiteY6412" fmla="*/ 7485 h 1047182"/>
                  <a:gd name="connsiteX6413" fmla="*/ 518186 w 808720"/>
                  <a:gd name="connsiteY6413" fmla="*/ 7494 h 1047182"/>
                  <a:gd name="connsiteX6414" fmla="*/ 518064 w 808720"/>
                  <a:gd name="connsiteY6414" fmla="*/ 7500 h 1047182"/>
                  <a:gd name="connsiteX6415" fmla="*/ 524955 w 808720"/>
                  <a:gd name="connsiteY6415" fmla="*/ 7483 h 1047182"/>
                  <a:gd name="connsiteX6416" fmla="*/ 524978 w 808720"/>
                  <a:gd name="connsiteY6416" fmla="*/ 7494 h 1047182"/>
                  <a:gd name="connsiteX6417" fmla="*/ 524857 w 808720"/>
                  <a:gd name="connsiteY6417" fmla="*/ 7562 h 1047182"/>
                  <a:gd name="connsiteX6418" fmla="*/ 524760 w 808720"/>
                  <a:gd name="connsiteY6418" fmla="*/ 7513 h 1047182"/>
                  <a:gd name="connsiteX6419" fmla="*/ 454415 w 808720"/>
                  <a:gd name="connsiteY6419" fmla="*/ 7474 h 1047182"/>
                  <a:gd name="connsiteX6420" fmla="*/ 455123 w 808720"/>
                  <a:gd name="connsiteY6420" fmla="*/ 7542 h 1047182"/>
                  <a:gd name="connsiteX6421" fmla="*/ 454076 w 808720"/>
                  <a:gd name="connsiteY6421" fmla="*/ 7682 h 1047182"/>
                  <a:gd name="connsiteX6422" fmla="*/ 453418 w 808720"/>
                  <a:gd name="connsiteY6422" fmla="*/ 7620 h 1047182"/>
                  <a:gd name="connsiteX6423" fmla="*/ 483045 w 808720"/>
                  <a:gd name="connsiteY6423" fmla="*/ 7461 h 1047182"/>
                  <a:gd name="connsiteX6424" fmla="*/ 484349 w 808720"/>
                  <a:gd name="connsiteY6424" fmla="*/ 7543 h 1047182"/>
                  <a:gd name="connsiteX6425" fmla="*/ 481566 w 808720"/>
                  <a:gd name="connsiteY6425" fmla="*/ 7724 h 1047182"/>
                  <a:gd name="connsiteX6426" fmla="*/ 481054 w 808720"/>
                  <a:gd name="connsiteY6426" fmla="*/ 7696 h 1047182"/>
                  <a:gd name="connsiteX6427" fmla="*/ 526685 w 808720"/>
                  <a:gd name="connsiteY6427" fmla="*/ 7459 h 1047182"/>
                  <a:gd name="connsiteX6428" fmla="*/ 526389 w 808720"/>
                  <a:gd name="connsiteY6428" fmla="*/ 7940 h 1047182"/>
                  <a:gd name="connsiteX6429" fmla="*/ 525709 w 808720"/>
                  <a:gd name="connsiteY6429" fmla="*/ 7645 h 1047182"/>
                  <a:gd name="connsiteX6430" fmla="*/ 525649 w 808720"/>
                  <a:gd name="connsiteY6430" fmla="*/ 7607 h 1047182"/>
                  <a:gd name="connsiteX6431" fmla="*/ 518039 w 808720"/>
                  <a:gd name="connsiteY6431" fmla="*/ 7449 h 1047182"/>
                  <a:gd name="connsiteX6432" fmla="*/ 518138 w 808720"/>
                  <a:gd name="connsiteY6432" fmla="*/ 7472 h 1047182"/>
                  <a:gd name="connsiteX6433" fmla="*/ 518103 w 808720"/>
                  <a:gd name="connsiteY6433" fmla="*/ 7485 h 1047182"/>
                  <a:gd name="connsiteX6434" fmla="*/ 517982 w 808720"/>
                  <a:gd name="connsiteY6434" fmla="*/ 7472 h 1047182"/>
                  <a:gd name="connsiteX6435" fmla="*/ 525237 w 808720"/>
                  <a:gd name="connsiteY6435" fmla="*/ 7440 h 1047182"/>
                  <a:gd name="connsiteX6436" fmla="*/ 525335 w 808720"/>
                  <a:gd name="connsiteY6436" fmla="*/ 7482 h 1047182"/>
                  <a:gd name="connsiteX6437" fmla="*/ 525214 w 808720"/>
                  <a:gd name="connsiteY6437" fmla="*/ 7603 h 1047182"/>
                  <a:gd name="connsiteX6438" fmla="*/ 524978 w 808720"/>
                  <a:gd name="connsiteY6438" fmla="*/ 7494 h 1047182"/>
                  <a:gd name="connsiteX6439" fmla="*/ 525012 w 808720"/>
                  <a:gd name="connsiteY6439" fmla="*/ 7474 h 1047182"/>
                  <a:gd name="connsiteX6440" fmla="*/ 440361 w 808720"/>
                  <a:gd name="connsiteY6440" fmla="*/ 7439 h 1047182"/>
                  <a:gd name="connsiteX6441" fmla="*/ 439423 w 808720"/>
                  <a:gd name="connsiteY6441" fmla="*/ 7568 h 1047182"/>
                  <a:gd name="connsiteX6442" fmla="*/ 436464 w 808720"/>
                  <a:gd name="connsiteY6442" fmla="*/ 7776 h 1047182"/>
                  <a:gd name="connsiteX6443" fmla="*/ 525381 w 808720"/>
                  <a:gd name="connsiteY6443" fmla="*/ 7436 h 1047182"/>
                  <a:gd name="connsiteX6444" fmla="*/ 525649 w 808720"/>
                  <a:gd name="connsiteY6444" fmla="*/ 7607 h 1047182"/>
                  <a:gd name="connsiteX6445" fmla="*/ 525629 w 808720"/>
                  <a:gd name="connsiteY6445" fmla="*/ 7610 h 1047182"/>
                  <a:gd name="connsiteX6446" fmla="*/ 525335 w 808720"/>
                  <a:gd name="connsiteY6446" fmla="*/ 7482 h 1047182"/>
                  <a:gd name="connsiteX6447" fmla="*/ 450695 w 808720"/>
                  <a:gd name="connsiteY6447" fmla="*/ 7435 h 1047182"/>
                  <a:gd name="connsiteX6448" fmla="*/ 448611 w 808720"/>
                  <a:gd name="connsiteY6448" fmla="*/ 7666 h 1047182"/>
                  <a:gd name="connsiteX6449" fmla="*/ 445084 w 808720"/>
                  <a:gd name="connsiteY6449" fmla="*/ 8014 h 1047182"/>
                  <a:gd name="connsiteX6450" fmla="*/ 444925 w 808720"/>
                  <a:gd name="connsiteY6450" fmla="*/ 8020 h 1047182"/>
                  <a:gd name="connsiteX6451" fmla="*/ 518269 w 808720"/>
                  <a:gd name="connsiteY6451" fmla="*/ 7423 h 1047182"/>
                  <a:gd name="connsiteX6452" fmla="*/ 518455 w 808720"/>
                  <a:gd name="connsiteY6452" fmla="*/ 7481 h 1047182"/>
                  <a:gd name="connsiteX6453" fmla="*/ 518225 w 808720"/>
                  <a:gd name="connsiteY6453" fmla="*/ 7492 h 1047182"/>
                  <a:gd name="connsiteX6454" fmla="*/ 518138 w 808720"/>
                  <a:gd name="connsiteY6454" fmla="*/ 7472 h 1047182"/>
                  <a:gd name="connsiteX6455" fmla="*/ 445448 w 808720"/>
                  <a:gd name="connsiteY6455" fmla="*/ 7422 h 1047182"/>
                  <a:gd name="connsiteX6456" fmla="*/ 441376 w 808720"/>
                  <a:gd name="connsiteY6456" fmla="*/ 7986 h 1047182"/>
                  <a:gd name="connsiteX6457" fmla="*/ 439887 w 808720"/>
                  <a:gd name="connsiteY6457" fmla="*/ 8150 h 1047182"/>
                  <a:gd name="connsiteX6458" fmla="*/ 438676 w 808720"/>
                  <a:gd name="connsiteY6458" fmla="*/ 8145 h 1047182"/>
                  <a:gd name="connsiteX6459" fmla="*/ 440679 w 808720"/>
                  <a:gd name="connsiteY6459" fmla="*/ 7878 h 1047182"/>
                  <a:gd name="connsiteX6460" fmla="*/ 445211 w 808720"/>
                  <a:gd name="connsiteY6460" fmla="*/ 7438 h 1047182"/>
                  <a:gd name="connsiteX6461" fmla="*/ 513854 w 808720"/>
                  <a:gd name="connsiteY6461" fmla="*/ 7420 h 1047182"/>
                  <a:gd name="connsiteX6462" fmla="*/ 515200 w 808720"/>
                  <a:gd name="connsiteY6462" fmla="*/ 7636 h 1047182"/>
                  <a:gd name="connsiteX6463" fmla="*/ 513880 w 808720"/>
                  <a:gd name="connsiteY6463" fmla="*/ 7699 h 1047182"/>
                  <a:gd name="connsiteX6464" fmla="*/ 513140 w 808720"/>
                  <a:gd name="connsiteY6464" fmla="*/ 7636 h 1047182"/>
                  <a:gd name="connsiteX6465" fmla="*/ 525403 w 808720"/>
                  <a:gd name="connsiteY6465" fmla="*/ 7414 h 1047182"/>
                  <a:gd name="connsiteX6466" fmla="*/ 525381 w 808720"/>
                  <a:gd name="connsiteY6466" fmla="*/ 7436 h 1047182"/>
                  <a:gd name="connsiteX6467" fmla="*/ 525358 w 808720"/>
                  <a:gd name="connsiteY6467" fmla="*/ 7421 h 1047182"/>
                  <a:gd name="connsiteX6468" fmla="*/ 519871 w 808720"/>
                  <a:gd name="connsiteY6468" fmla="*/ 7413 h 1047182"/>
                  <a:gd name="connsiteX6469" fmla="*/ 520338 w 808720"/>
                  <a:gd name="connsiteY6469" fmla="*/ 7516 h 1047182"/>
                  <a:gd name="connsiteX6470" fmla="*/ 519235 w 808720"/>
                  <a:gd name="connsiteY6470" fmla="*/ 7608 h 1047182"/>
                  <a:gd name="connsiteX6471" fmla="*/ 518660 w 808720"/>
                  <a:gd name="connsiteY6471" fmla="*/ 7545 h 1047182"/>
                  <a:gd name="connsiteX6472" fmla="*/ 518455 w 808720"/>
                  <a:gd name="connsiteY6472" fmla="*/ 7481 h 1047182"/>
                  <a:gd name="connsiteX6473" fmla="*/ 451206 w 808720"/>
                  <a:gd name="connsiteY6473" fmla="*/ 7410 h 1047182"/>
                  <a:gd name="connsiteX6474" fmla="*/ 451499 w 808720"/>
                  <a:gd name="connsiteY6474" fmla="*/ 7438 h 1047182"/>
                  <a:gd name="connsiteX6475" fmla="*/ 447683 w 808720"/>
                  <a:gd name="connsiteY6475" fmla="*/ 7926 h 1047182"/>
                  <a:gd name="connsiteX6476" fmla="*/ 445647 w 808720"/>
                  <a:gd name="connsiteY6476" fmla="*/ 7995 h 1047182"/>
                  <a:gd name="connsiteX6477" fmla="*/ 448611 w 808720"/>
                  <a:gd name="connsiteY6477" fmla="*/ 7666 h 1047182"/>
                  <a:gd name="connsiteX6478" fmla="*/ 451050 w 808720"/>
                  <a:gd name="connsiteY6478" fmla="*/ 7396 h 1047182"/>
                  <a:gd name="connsiteX6479" fmla="*/ 451068 w 808720"/>
                  <a:gd name="connsiteY6479" fmla="*/ 7397 h 1047182"/>
                  <a:gd name="connsiteX6480" fmla="*/ 450695 w 808720"/>
                  <a:gd name="connsiteY6480" fmla="*/ 7435 h 1047182"/>
                  <a:gd name="connsiteX6481" fmla="*/ 495426 w 808720"/>
                  <a:gd name="connsiteY6481" fmla="*/ 7392 h 1047182"/>
                  <a:gd name="connsiteX6482" fmla="*/ 496030 w 808720"/>
                  <a:gd name="connsiteY6482" fmla="*/ 7535 h 1047182"/>
                  <a:gd name="connsiteX6483" fmla="*/ 496041 w 808720"/>
                  <a:gd name="connsiteY6483" fmla="*/ 7537 h 1047182"/>
                  <a:gd name="connsiteX6484" fmla="*/ 495605 w 808720"/>
                  <a:gd name="connsiteY6484" fmla="*/ 7819 h 1047182"/>
                  <a:gd name="connsiteX6485" fmla="*/ 493218 w 808720"/>
                  <a:gd name="connsiteY6485" fmla="*/ 8103 h 1047182"/>
                  <a:gd name="connsiteX6486" fmla="*/ 491727 w 808720"/>
                  <a:gd name="connsiteY6486" fmla="*/ 8009 h 1047182"/>
                  <a:gd name="connsiteX6487" fmla="*/ 491950 w 808720"/>
                  <a:gd name="connsiteY6487" fmla="*/ 7972 h 1047182"/>
                  <a:gd name="connsiteX6488" fmla="*/ 527311 w 808720"/>
                  <a:gd name="connsiteY6488" fmla="*/ 7369 h 1047182"/>
                  <a:gd name="connsiteX6489" fmla="*/ 527672 w 808720"/>
                  <a:gd name="connsiteY6489" fmla="*/ 7623 h 1047182"/>
                  <a:gd name="connsiteX6490" fmla="*/ 527065 w 808720"/>
                  <a:gd name="connsiteY6490" fmla="*/ 7405 h 1047182"/>
                  <a:gd name="connsiteX6491" fmla="*/ 528309 w 808720"/>
                  <a:gd name="connsiteY6491" fmla="*/ 7365 h 1047182"/>
                  <a:gd name="connsiteX6492" fmla="*/ 530574 w 808720"/>
                  <a:gd name="connsiteY6492" fmla="*/ 8568 h 1047182"/>
                  <a:gd name="connsiteX6493" fmla="*/ 530441 w 808720"/>
                  <a:gd name="connsiteY6493" fmla="*/ 8619 h 1047182"/>
                  <a:gd name="connsiteX6494" fmla="*/ 529776 w 808720"/>
                  <a:gd name="connsiteY6494" fmla="*/ 8380 h 1047182"/>
                  <a:gd name="connsiteX6495" fmla="*/ 528294 w 808720"/>
                  <a:gd name="connsiteY6495" fmla="*/ 7371 h 1047182"/>
                  <a:gd name="connsiteX6496" fmla="*/ 535878 w 808720"/>
                  <a:gd name="connsiteY6496" fmla="*/ 7364 h 1047182"/>
                  <a:gd name="connsiteX6497" fmla="*/ 536687 w 808720"/>
                  <a:gd name="connsiteY6497" fmla="*/ 7553 h 1047182"/>
                  <a:gd name="connsiteX6498" fmla="*/ 538512 w 808720"/>
                  <a:gd name="connsiteY6498" fmla="*/ 9408 h 1047182"/>
                  <a:gd name="connsiteX6499" fmla="*/ 538405 w 808720"/>
                  <a:gd name="connsiteY6499" fmla="*/ 9493 h 1047182"/>
                  <a:gd name="connsiteX6500" fmla="*/ 537238 w 808720"/>
                  <a:gd name="connsiteY6500" fmla="*/ 9267 h 1047182"/>
                  <a:gd name="connsiteX6501" fmla="*/ 536071 w 808720"/>
                  <a:gd name="connsiteY6501" fmla="*/ 7760 h 1047182"/>
                  <a:gd name="connsiteX6502" fmla="*/ 475103 w 808720"/>
                  <a:gd name="connsiteY6502" fmla="*/ 7359 h 1047182"/>
                  <a:gd name="connsiteX6503" fmla="*/ 481054 w 808720"/>
                  <a:gd name="connsiteY6503" fmla="*/ 7696 h 1047182"/>
                  <a:gd name="connsiteX6504" fmla="*/ 480158 w 808720"/>
                  <a:gd name="connsiteY6504" fmla="*/ 7802 h 1047182"/>
                  <a:gd name="connsiteX6505" fmla="*/ 525239 w 808720"/>
                  <a:gd name="connsiteY6505" fmla="*/ 7345 h 1047182"/>
                  <a:gd name="connsiteX6506" fmla="*/ 525358 w 808720"/>
                  <a:gd name="connsiteY6506" fmla="*/ 7421 h 1047182"/>
                  <a:gd name="connsiteX6507" fmla="*/ 525237 w 808720"/>
                  <a:gd name="connsiteY6507" fmla="*/ 7440 h 1047182"/>
                  <a:gd name="connsiteX6508" fmla="*/ 525144 w 808720"/>
                  <a:gd name="connsiteY6508" fmla="*/ 7399 h 1047182"/>
                  <a:gd name="connsiteX6509" fmla="*/ 526781 w 808720"/>
                  <a:gd name="connsiteY6509" fmla="*/ 7302 h 1047182"/>
                  <a:gd name="connsiteX6510" fmla="*/ 527065 w 808720"/>
                  <a:gd name="connsiteY6510" fmla="*/ 7405 h 1047182"/>
                  <a:gd name="connsiteX6511" fmla="*/ 526685 w 808720"/>
                  <a:gd name="connsiteY6511" fmla="*/ 7459 h 1047182"/>
                  <a:gd name="connsiteX6512" fmla="*/ 452586 w 808720"/>
                  <a:gd name="connsiteY6512" fmla="*/ 7299 h 1047182"/>
                  <a:gd name="connsiteX6513" fmla="*/ 452898 w 808720"/>
                  <a:gd name="connsiteY6513" fmla="*/ 7329 h 1047182"/>
                  <a:gd name="connsiteX6514" fmla="*/ 452062 w 808720"/>
                  <a:gd name="connsiteY6514" fmla="*/ 7491 h 1047182"/>
                  <a:gd name="connsiteX6515" fmla="*/ 451499 w 808720"/>
                  <a:gd name="connsiteY6515" fmla="*/ 7438 h 1047182"/>
                  <a:gd name="connsiteX6516" fmla="*/ 466338 w 808720"/>
                  <a:gd name="connsiteY6516" fmla="*/ 7294 h 1047182"/>
                  <a:gd name="connsiteX6517" fmla="*/ 477701 w 808720"/>
                  <a:gd name="connsiteY6517" fmla="*/ 7977 h 1047182"/>
                  <a:gd name="connsiteX6518" fmla="*/ 472930 w 808720"/>
                  <a:gd name="connsiteY6518" fmla="*/ 8288 h 1047182"/>
                  <a:gd name="connsiteX6519" fmla="*/ 462462 w 808720"/>
                  <a:gd name="connsiteY6519" fmla="*/ 8244 h 1047182"/>
                  <a:gd name="connsiteX6520" fmla="*/ 458553 w 808720"/>
                  <a:gd name="connsiteY6520" fmla="*/ 7870 h 1047182"/>
                  <a:gd name="connsiteX6521" fmla="*/ 461978 w 808720"/>
                  <a:gd name="connsiteY6521" fmla="*/ 7442 h 1047182"/>
                  <a:gd name="connsiteX6522" fmla="*/ 452304 w 808720"/>
                  <a:gd name="connsiteY6522" fmla="*/ 7272 h 1047182"/>
                  <a:gd name="connsiteX6523" fmla="*/ 452458 w 808720"/>
                  <a:gd name="connsiteY6523" fmla="*/ 7287 h 1047182"/>
                  <a:gd name="connsiteX6524" fmla="*/ 451206 w 808720"/>
                  <a:gd name="connsiteY6524" fmla="*/ 7410 h 1047182"/>
                  <a:gd name="connsiteX6525" fmla="*/ 451068 w 808720"/>
                  <a:gd name="connsiteY6525" fmla="*/ 7397 h 1047182"/>
                  <a:gd name="connsiteX6526" fmla="*/ 523286 w 808720"/>
                  <a:gd name="connsiteY6526" fmla="*/ 7270 h 1047182"/>
                  <a:gd name="connsiteX6527" fmla="*/ 522689 w 808720"/>
                  <a:gd name="connsiteY6527" fmla="*/ 7832 h 1047182"/>
                  <a:gd name="connsiteX6528" fmla="*/ 522333 w 808720"/>
                  <a:gd name="connsiteY6528" fmla="*/ 7887 h 1047182"/>
                  <a:gd name="connsiteX6529" fmla="*/ 522099 w 808720"/>
                  <a:gd name="connsiteY6529" fmla="*/ 7833 h 1047182"/>
                  <a:gd name="connsiteX6530" fmla="*/ 522851 w 808720"/>
                  <a:gd name="connsiteY6530" fmla="*/ 7307 h 1047182"/>
                  <a:gd name="connsiteX6531" fmla="*/ 522906 w 808720"/>
                  <a:gd name="connsiteY6531" fmla="*/ 7269 h 1047182"/>
                  <a:gd name="connsiteX6532" fmla="*/ 522851 w 808720"/>
                  <a:gd name="connsiteY6532" fmla="*/ 7307 h 1047182"/>
                  <a:gd name="connsiteX6533" fmla="*/ 520611 w 808720"/>
                  <a:gd name="connsiteY6533" fmla="*/ 7493 h 1047182"/>
                  <a:gd name="connsiteX6534" fmla="*/ 520193 w 808720"/>
                  <a:gd name="connsiteY6534" fmla="*/ 7398 h 1047182"/>
                  <a:gd name="connsiteX6535" fmla="*/ 528104 w 808720"/>
                  <a:gd name="connsiteY6535" fmla="*/ 7256 h 1047182"/>
                  <a:gd name="connsiteX6536" fmla="*/ 528202 w 808720"/>
                  <a:gd name="connsiteY6536" fmla="*/ 7309 h 1047182"/>
                  <a:gd name="connsiteX6537" fmla="*/ 528294 w 808720"/>
                  <a:gd name="connsiteY6537" fmla="*/ 7371 h 1047182"/>
                  <a:gd name="connsiteX6538" fmla="*/ 527814 w 808720"/>
                  <a:gd name="connsiteY6538" fmla="*/ 7577 h 1047182"/>
                  <a:gd name="connsiteX6539" fmla="*/ 527534 w 808720"/>
                  <a:gd name="connsiteY6539" fmla="*/ 7338 h 1047182"/>
                  <a:gd name="connsiteX6540" fmla="*/ 446652 w 808720"/>
                  <a:gd name="connsiteY6540" fmla="*/ 7255 h 1047182"/>
                  <a:gd name="connsiteX6541" fmla="*/ 445609 w 808720"/>
                  <a:gd name="connsiteY6541" fmla="*/ 7400 h 1047182"/>
                  <a:gd name="connsiteX6542" fmla="*/ 445211 w 808720"/>
                  <a:gd name="connsiteY6542" fmla="*/ 7438 h 1047182"/>
                  <a:gd name="connsiteX6543" fmla="*/ 444198 w 808720"/>
                  <a:gd name="connsiteY6543" fmla="*/ 7508 h 1047182"/>
                  <a:gd name="connsiteX6544" fmla="*/ 523349 w 808720"/>
                  <a:gd name="connsiteY6544" fmla="*/ 7247 h 1047182"/>
                  <a:gd name="connsiteX6545" fmla="*/ 523329 w 808720"/>
                  <a:gd name="connsiteY6545" fmla="*/ 7267 h 1047182"/>
                  <a:gd name="connsiteX6546" fmla="*/ 523286 w 808720"/>
                  <a:gd name="connsiteY6546" fmla="*/ 7270 h 1047182"/>
                  <a:gd name="connsiteX6547" fmla="*/ 523309 w 808720"/>
                  <a:gd name="connsiteY6547" fmla="*/ 7249 h 1047182"/>
                  <a:gd name="connsiteX6548" fmla="*/ 506802 w 808720"/>
                  <a:gd name="connsiteY6548" fmla="*/ 7245 h 1047182"/>
                  <a:gd name="connsiteX6549" fmla="*/ 502714 w 808720"/>
                  <a:gd name="connsiteY6549" fmla="*/ 9110 h 1047182"/>
                  <a:gd name="connsiteX6550" fmla="*/ 501544 w 808720"/>
                  <a:gd name="connsiteY6550" fmla="*/ 8834 h 1047182"/>
                  <a:gd name="connsiteX6551" fmla="*/ 502475 w 808720"/>
                  <a:gd name="connsiteY6551" fmla="*/ 8411 h 1047182"/>
                  <a:gd name="connsiteX6552" fmla="*/ 499945 w 808720"/>
                  <a:gd name="connsiteY6552" fmla="*/ 8400 h 1047182"/>
                  <a:gd name="connsiteX6553" fmla="*/ 503981 w 808720"/>
                  <a:gd name="connsiteY6553" fmla="*/ 7433 h 1047182"/>
                  <a:gd name="connsiteX6554" fmla="*/ 524161 w 808720"/>
                  <a:gd name="connsiteY6554" fmla="*/ 7209 h 1047182"/>
                  <a:gd name="connsiteX6555" fmla="*/ 524760 w 808720"/>
                  <a:gd name="connsiteY6555" fmla="*/ 7513 h 1047182"/>
                  <a:gd name="connsiteX6556" fmla="*/ 522761 w 808720"/>
                  <a:gd name="connsiteY6556" fmla="*/ 7821 h 1047182"/>
                  <a:gd name="connsiteX6557" fmla="*/ 523329 w 808720"/>
                  <a:gd name="connsiteY6557" fmla="*/ 7267 h 1047182"/>
                  <a:gd name="connsiteX6558" fmla="*/ 523850 w 808720"/>
                  <a:gd name="connsiteY6558" fmla="*/ 7224 h 1047182"/>
                  <a:gd name="connsiteX6559" fmla="*/ 526849 w 808720"/>
                  <a:gd name="connsiteY6559" fmla="*/ 7192 h 1047182"/>
                  <a:gd name="connsiteX6560" fmla="*/ 526781 w 808720"/>
                  <a:gd name="connsiteY6560" fmla="*/ 7302 h 1047182"/>
                  <a:gd name="connsiteX6561" fmla="*/ 526585 w 808720"/>
                  <a:gd name="connsiteY6561" fmla="*/ 7232 h 1047182"/>
                  <a:gd name="connsiteX6562" fmla="*/ 453434 w 808720"/>
                  <a:gd name="connsiteY6562" fmla="*/ 7190 h 1047182"/>
                  <a:gd name="connsiteX6563" fmla="*/ 452586 w 808720"/>
                  <a:gd name="connsiteY6563" fmla="*/ 7299 h 1047182"/>
                  <a:gd name="connsiteX6564" fmla="*/ 452458 w 808720"/>
                  <a:gd name="connsiteY6564" fmla="*/ 7287 h 1047182"/>
                  <a:gd name="connsiteX6565" fmla="*/ 448859 w 808720"/>
                  <a:gd name="connsiteY6565" fmla="*/ 7188 h 1047182"/>
                  <a:gd name="connsiteX6566" fmla="*/ 450141 w 808720"/>
                  <a:gd name="connsiteY6566" fmla="*/ 7310 h 1047182"/>
                  <a:gd name="connsiteX6567" fmla="*/ 443393 w 808720"/>
                  <a:gd name="connsiteY6567" fmla="*/ 8072 h 1047182"/>
                  <a:gd name="connsiteX6568" fmla="*/ 440955 w 808720"/>
                  <a:gd name="connsiteY6568" fmla="*/ 8154 h 1047182"/>
                  <a:gd name="connsiteX6569" fmla="*/ 440187 w 808720"/>
                  <a:gd name="connsiteY6569" fmla="*/ 8151 h 1047182"/>
                  <a:gd name="connsiteX6570" fmla="*/ 441376 w 808720"/>
                  <a:gd name="connsiteY6570" fmla="*/ 7986 h 1047182"/>
                  <a:gd name="connsiteX6571" fmla="*/ 448285 w 808720"/>
                  <a:gd name="connsiteY6571" fmla="*/ 7228 h 1047182"/>
                  <a:gd name="connsiteX6572" fmla="*/ 524652 w 808720"/>
                  <a:gd name="connsiteY6572" fmla="*/ 7185 h 1047182"/>
                  <a:gd name="connsiteX6573" fmla="*/ 525144 w 808720"/>
                  <a:gd name="connsiteY6573" fmla="*/ 7399 h 1047182"/>
                  <a:gd name="connsiteX6574" fmla="*/ 525012 w 808720"/>
                  <a:gd name="connsiteY6574" fmla="*/ 7474 h 1047182"/>
                  <a:gd name="connsiteX6575" fmla="*/ 524955 w 808720"/>
                  <a:gd name="connsiteY6575" fmla="*/ 7483 h 1047182"/>
                  <a:gd name="connsiteX6576" fmla="*/ 524342 w 808720"/>
                  <a:gd name="connsiteY6576" fmla="*/ 7200 h 1047182"/>
                  <a:gd name="connsiteX6577" fmla="*/ 524310 w 808720"/>
                  <a:gd name="connsiteY6577" fmla="*/ 7185 h 1047182"/>
                  <a:gd name="connsiteX6578" fmla="*/ 524342 w 808720"/>
                  <a:gd name="connsiteY6578" fmla="*/ 7200 h 1047182"/>
                  <a:gd name="connsiteX6579" fmla="*/ 524161 w 808720"/>
                  <a:gd name="connsiteY6579" fmla="*/ 7209 h 1047182"/>
                  <a:gd name="connsiteX6580" fmla="*/ 524143 w 808720"/>
                  <a:gd name="connsiteY6580" fmla="*/ 7199 h 1047182"/>
                  <a:gd name="connsiteX6581" fmla="*/ 496594 w 808720"/>
                  <a:gd name="connsiteY6581" fmla="*/ 7182 h 1047182"/>
                  <a:gd name="connsiteX6582" fmla="*/ 496559 w 808720"/>
                  <a:gd name="connsiteY6582" fmla="*/ 7204 h 1047182"/>
                  <a:gd name="connsiteX6583" fmla="*/ 495762 w 808720"/>
                  <a:gd name="connsiteY6583" fmla="*/ 7337 h 1047182"/>
                  <a:gd name="connsiteX6584" fmla="*/ 495426 w 808720"/>
                  <a:gd name="connsiteY6584" fmla="*/ 7392 h 1047182"/>
                  <a:gd name="connsiteX6585" fmla="*/ 495270 w 808720"/>
                  <a:gd name="connsiteY6585" fmla="*/ 7356 h 1047182"/>
                  <a:gd name="connsiteX6586" fmla="*/ 495121 w 808720"/>
                  <a:gd name="connsiteY6586" fmla="*/ 7321 h 1047182"/>
                  <a:gd name="connsiteX6587" fmla="*/ 451313 w 808720"/>
                  <a:gd name="connsiteY6587" fmla="*/ 7177 h 1047182"/>
                  <a:gd name="connsiteX6588" fmla="*/ 452229 w 808720"/>
                  <a:gd name="connsiteY6588" fmla="*/ 7265 h 1047182"/>
                  <a:gd name="connsiteX6589" fmla="*/ 451050 w 808720"/>
                  <a:gd name="connsiteY6589" fmla="*/ 7396 h 1047182"/>
                  <a:gd name="connsiteX6590" fmla="*/ 450141 w 808720"/>
                  <a:gd name="connsiteY6590" fmla="*/ 7310 h 1047182"/>
                  <a:gd name="connsiteX6591" fmla="*/ 518746 w 808720"/>
                  <a:gd name="connsiteY6591" fmla="*/ 7166 h 1047182"/>
                  <a:gd name="connsiteX6592" fmla="*/ 518877 w 808720"/>
                  <a:gd name="connsiteY6592" fmla="*/ 7195 h 1047182"/>
                  <a:gd name="connsiteX6593" fmla="*/ 518269 w 808720"/>
                  <a:gd name="connsiteY6593" fmla="*/ 7423 h 1047182"/>
                  <a:gd name="connsiteX6594" fmla="*/ 518177 w 808720"/>
                  <a:gd name="connsiteY6594" fmla="*/ 7394 h 1047182"/>
                  <a:gd name="connsiteX6595" fmla="*/ 528792 w 808720"/>
                  <a:gd name="connsiteY6595" fmla="*/ 7158 h 1047182"/>
                  <a:gd name="connsiteX6596" fmla="*/ 528309 w 808720"/>
                  <a:gd name="connsiteY6596" fmla="*/ 7365 h 1047182"/>
                  <a:gd name="connsiteX6597" fmla="*/ 528202 w 808720"/>
                  <a:gd name="connsiteY6597" fmla="*/ 7309 h 1047182"/>
                  <a:gd name="connsiteX6598" fmla="*/ 528121 w 808720"/>
                  <a:gd name="connsiteY6598" fmla="*/ 7254 h 1047182"/>
                  <a:gd name="connsiteX6599" fmla="*/ 525601 w 808720"/>
                  <a:gd name="connsiteY6599" fmla="*/ 7140 h 1047182"/>
                  <a:gd name="connsiteX6600" fmla="*/ 525239 w 808720"/>
                  <a:gd name="connsiteY6600" fmla="*/ 7345 h 1047182"/>
                  <a:gd name="connsiteX6601" fmla="*/ 524964 w 808720"/>
                  <a:gd name="connsiteY6601" fmla="*/ 7170 h 1047182"/>
                  <a:gd name="connsiteX6602" fmla="*/ 524909 w 808720"/>
                  <a:gd name="connsiteY6602" fmla="*/ 7136 h 1047182"/>
                  <a:gd name="connsiteX6603" fmla="*/ 524964 w 808720"/>
                  <a:gd name="connsiteY6603" fmla="*/ 7170 h 1047182"/>
                  <a:gd name="connsiteX6604" fmla="*/ 524652 w 808720"/>
                  <a:gd name="connsiteY6604" fmla="*/ 7185 h 1047182"/>
                  <a:gd name="connsiteX6605" fmla="*/ 524597 w 808720"/>
                  <a:gd name="connsiteY6605" fmla="*/ 7161 h 1047182"/>
                  <a:gd name="connsiteX6606" fmla="*/ 519038 w 808720"/>
                  <a:gd name="connsiteY6606" fmla="*/ 7134 h 1047182"/>
                  <a:gd name="connsiteX6607" fmla="*/ 520193 w 808720"/>
                  <a:gd name="connsiteY6607" fmla="*/ 7398 h 1047182"/>
                  <a:gd name="connsiteX6608" fmla="*/ 519871 w 808720"/>
                  <a:gd name="connsiteY6608" fmla="*/ 7413 h 1047182"/>
                  <a:gd name="connsiteX6609" fmla="*/ 518877 w 808720"/>
                  <a:gd name="connsiteY6609" fmla="*/ 7195 h 1047182"/>
                  <a:gd name="connsiteX6610" fmla="*/ 514822 w 808720"/>
                  <a:gd name="connsiteY6610" fmla="*/ 7127 h 1047182"/>
                  <a:gd name="connsiteX6611" fmla="*/ 517982 w 808720"/>
                  <a:gd name="connsiteY6611" fmla="*/ 7472 h 1047182"/>
                  <a:gd name="connsiteX6612" fmla="*/ 517891 w 808720"/>
                  <a:gd name="connsiteY6612" fmla="*/ 7508 h 1047182"/>
                  <a:gd name="connsiteX6613" fmla="*/ 516023 w 808720"/>
                  <a:gd name="connsiteY6613" fmla="*/ 7597 h 1047182"/>
                  <a:gd name="connsiteX6614" fmla="*/ 514377 w 808720"/>
                  <a:gd name="connsiteY6614" fmla="*/ 7262 h 1047182"/>
                  <a:gd name="connsiteX6615" fmla="*/ 527284 w 808720"/>
                  <a:gd name="connsiteY6615" fmla="*/ 7125 h 1047182"/>
                  <a:gd name="connsiteX6616" fmla="*/ 527534 w 808720"/>
                  <a:gd name="connsiteY6616" fmla="*/ 7338 h 1047182"/>
                  <a:gd name="connsiteX6617" fmla="*/ 527311 w 808720"/>
                  <a:gd name="connsiteY6617" fmla="*/ 7369 h 1047182"/>
                  <a:gd name="connsiteX6618" fmla="*/ 527021 w 808720"/>
                  <a:gd name="connsiteY6618" fmla="*/ 7165 h 1047182"/>
                  <a:gd name="connsiteX6619" fmla="*/ 453950 w 808720"/>
                  <a:gd name="connsiteY6619" fmla="*/ 7124 h 1047182"/>
                  <a:gd name="connsiteX6620" fmla="*/ 453792 w 808720"/>
                  <a:gd name="connsiteY6620" fmla="*/ 7155 h 1047182"/>
                  <a:gd name="connsiteX6621" fmla="*/ 453434 w 808720"/>
                  <a:gd name="connsiteY6621" fmla="*/ 7190 h 1047182"/>
                  <a:gd name="connsiteX6622" fmla="*/ 507079 w 808720"/>
                  <a:gd name="connsiteY6622" fmla="*/ 7119 h 1047182"/>
                  <a:gd name="connsiteX6623" fmla="*/ 507789 w 808720"/>
                  <a:gd name="connsiteY6623" fmla="*/ 7179 h 1047182"/>
                  <a:gd name="connsiteX6624" fmla="*/ 506802 w 808720"/>
                  <a:gd name="connsiteY6624" fmla="*/ 7245 h 1047182"/>
                  <a:gd name="connsiteX6625" fmla="*/ 526244 w 808720"/>
                  <a:gd name="connsiteY6625" fmla="*/ 7109 h 1047182"/>
                  <a:gd name="connsiteX6626" fmla="*/ 526585 w 808720"/>
                  <a:gd name="connsiteY6626" fmla="*/ 7232 h 1047182"/>
                  <a:gd name="connsiteX6627" fmla="*/ 525403 w 808720"/>
                  <a:gd name="connsiteY6627" fmla="*/ 7414 h 1047182"/>
                  <a:gd name="connsiteX6628" fmla="*/ 525681 w 808720"/>
                  <a:gd name="connsiteY6628" fmla="*/ 7136 h 1047182"/>
                  <a:gd name="connsiteX6629" fmla="*/ 472120 w 808720"/>
                  <a:gd name="connsiteY6629" fmla="*/ 7098 h 1047182"/>
                  <a:gd name="connsiteX6630" fmla="*/ 475103 w 808720"/>
                  <a:gd name="connsiteY6630" fmla="*/ 7359 h 1047182"/>
                  <a:gd name="connsiteX6631" fmla="*/ 471100 w 808720"/>
                  <a:gd name="connsiteY6631" fmla="*/ 7133 h 1047182"/>
                  <a:gd name="connsiteX6632" fmla="*/ 462980 w 808720"/>
                  <a:gd name="connsiteY6632" fmla="*/ 7092 h 1047182"/>
                  <a:gd name="connsiteX6633" fmla="*/ 464192 w 808720"/>
                  <a:gd name="connsiteY6633" fmla="*/ 7165 h 1047182"/>
                  <a:gd name="connsiteX6634" fmla="*/ 461978 w 808720"/>
                  <a:gd name="connsiteY6634" fmla="*/ 7442 h 1047182"/>
                  <a:gd name="connsiteX6635" fmla="*/ 460483 w 808720"/>
                  <a:gd name="connsiteY6635" fmla="*/ 7493 h 1047182"/>
                  <a:gd name="connsiteX6636" fmla="*/ 526912 w 808720"/>
                  <a:gd name="connsiteY6636" fmla="*/ 7089 h 1047182"/>
                  <a:gd name="connsiteX6637" fmla="*/ 527021 w 808720"/>
                  <a:gd name="connsiteY6637" fmla="*/ 7165 h 1047182"/>
                  <a:gd name="connsiteX6638" fmla="*/ 526849 w 808720"/>
                  <a:gd name="connsiteY6638" fmla="*/ 7192 h 1047182"/>
                  <a:gd name="connsiteX6639" fmla="*/ 526919 w 808720"/>
                  <a:gd name="connsiteY6639" fmla="*/ 7077 h 1047182"/>
                  <a:gd name="connsiteX6640" fmla="*/ 526912 w 808720"/>
                  <a:gd name="connsiteY6640" fmla="*/ 7089 h 1047182"/>
                  <a:gd name="connsiteX6641" fmla="*/ 526897 w 808720"/>
                  <a:gd name="connsiteY6641" fmla="*/ 7078 h 1047182"/>
                  <a:gd name="connsiteX6642" fmla="*/ 525752 w 808720"/>
                  <a:gd name="connsiteY6642" fmla="*/ 7065 h 1047182"/>
                  <a:gd name="connsiteX6643" fmla="*/ 525681 w 808720"/>
                  <a:gd name="connsiteY6643" fmla="*/ 7136 h 1047182"/>
                  <a:gd name="connsiteX6644" fmla="*/ 525601 w 808720"/>
                  <a:gd name="connsiteY6644" fmla="*/ 7140 h 1047182"/>
                  <a:gd name="connsiteX6645" fmla="*/ 525730 w 808720"/>
                  <a:gd name="connsiteY6645" fmla="*/ 7067 h 1047182"/>
                  <a:gd name="connsiteX6646" fmla="*/ 462395 w 808720"/>
                  <a:gd name="connsiteY6646" fmla="*/ 7057 h 1047182"/>
                  <a:gd name="connsiteX6647" fmla="*/ 462807 w 808720"/>
                  <a:gd name="connsiteY6647" fmla="*/ 7082 h 1047182"/>
                  <a:gd name="connsiteX6648" fmla="*/ 460218 w 808720"/>
                  <a:gd name="connsiteY6648" fmla="*/ 7502 h 1047182"/>
                  <a:gd name="connsiteX6649" fmla="*/ 458834 w 808720"/>
                  <a:gd name="connsiteY6649" fmla="*/ 7549 h 1047182"/>
                  <a:gd name="connsiteX6650" fmla="*/ 527813 w 808720"/>
                  <a:gd name="connsiteY6650" fmla="*/ 7043 h 1047182"/>
                  <a:gd name="connsiteX6651" fmla="*/ 528121 w 808720"/>
                  <a:gd name="connsiteY6651" fmla="*/ 7254 h 1047182"/>
                  <a:gd name="connsiteX6652" fmla="*/ 528104 w 808720"/>
                  <a:gd name="connsiteY6652" fmla="*/ 7256 h 1047182"/>
                  <a:gd name="connsiteX6653" fmla="*/ 527727 w 808720"/>
                  <a:gd name="connsiteY6653" fmla="*/ 7056 h 1047182"/>
                  <a:gd name="connsiteX6654" fmla="*/ 527696 w 808720"/>
                  <a:gd name="connsiteY6654" fmla="*/ 7040 h 1047182"/>
                  <a:gd name="connsiteX6655" fmla="*/ 527727 w 808720"/>
                  <a:gd name="connsiteY6655" fmla="*/ 7056 h 1047182"/>
                  <a:gd name="connsiteX6656" fmla="*/ 527284 w 808720"/>
                  <a:gd name="connsiteY6656" fmla="*/ 7125 h 1047182"/>
                  <a:gd name="connsiteX6657" fmla="*/ 527212 w 808720"/>
                  <a:gd name="connsiteY6657" fmla="*/ 7063 h 1047182"/>
                  <a:gd name="connsiteX6658" fmla="*/ 447005 w 808720"/>
                  <a:gd name="connsiteY6658" fmla="*/ 7034 h 1047182"/>
                  <a:gd name="connsiteX6659" fmla="*/ 442662 w 808720"/>
                  <a:gd name="connsiteY6659" fmla="*/ 7614 h 1047182"/>
                  <a:gd name="connsiteX6660" fmla="*/ 435533 w 808720"/>
                  <a:gd name="connsiteY6660" fmla="*/ 8103 h 1047182"/>
                  <a:gd name="connsiteX6661" fmla="*/ 439423 w 808720"/>
                  <a:gd name="connsiteY6661" fmla="*/ 7568 h 1047182"/>
                  <a:gd name="connsiteX6662" fmla="*/ 454672 w 808720"/>
                  <a:gd name="connsiteY6662" fmla="*/ 7032 h 1047182"/>
                  <a:gd name="connsiteX6663" fmla="*/ 453950 w 808720"/>
                  <a:gd name="connsiteY6663" fmla="*/ 7124 h 1047182"/>
                  <a:gd name="connsiteX6664" fmla="*/ 454157 w 808720"/>
                  <a:gd name="connsiteY6664" fmla="*/ 7084 h 1047182"/>
                  <a:gd name="connsiteX6665" fmla="*/ 461714 w 808720"/>
                  <a:gd name="connsiteY6665" fmla="*/ 7016 h 1047182"/>
                  <a:gd name="connsiteX6666" fmla="*/ 462191 w 808720"/>
                  <a:gd name="connsiteY6666" fmla="*/ 7045 h 1047182"/>
                  <a:gd name="connsiteX6667" fmla="*/ 457615 w 808720"/>
                  <a:gd name="connsiteY6667" fmla="*/ 7590 h 1047182"/>
                  <a:gd name="connsiteX6668" fmla="*/ 456780 w 808720"/>
                  <a:gd name="connsiteY6668" fmla="*/ 7618 h 1047182"/>
                  <a:gd name="connsiteX6669" fmla="*/ 454557 w 808720"/>
                  <a:gd name="connsiteY6669" fmla="*/ 7006 h 1047182"/>
                  <a:gd name="connsiteX6670" fmla="*/ 454157 w 808720"/>
                  <a:gd name="connsiteY6670" fmla="*/ 7084 h 1047182"/>
                  <a:gd name="connsiteX6671" fmla="*/ 452304 w 808720"/>
                  <a:gd name="connsiteY6671" fmla="*/ 7272 h 1047182"/>
                  <a:gd name="connsiteX6672" fmla="*/ 452229 w 808720"/>
                  <a:gd name="connsiteY6672" fmla="*/ 7265 h 1047182"/>
                  <a:gd name="connsiteX6673" fmla="*/ 502496 w 808720"/>
                  <a:gd name="connsiteY6673" fmla="*/ 6999 h 1047182"/>
                  <a:gd name="connsiteX6674" fmla="*/ 502262 w 808720"/>
                  <a:gd name="connsiteY6674" fmla="*/ 7083 h 1047182"/>
                  <a:gd name="connsiteX6675" fmla="*/ 500672 w 808720"/>
                  <a:gd name="connsiteY6675" fmla="*/ 7654 h 1047182"/>
                  <a:gd name="connsiteX6676" fmla="*/ 497904 w 808720"/>
                  <a:gd name="connsiteY6676" fmla="*/ 7838 h 1047182"/>
                  <a:gd name="connsiteX6677" fmla="*/ 500336 w 808720"/>
                  <a:gd name="connsiteY6677" fmla="*/ 7256 h 1047182"/>
                  <a:gd name="connsiteX6678" fmla="*/ 501558 w 808720"/>
                  <a:gd name="connsiteY6678" fmla="*/ 7110 h 1047182"/>
                  <a:gd name="connsiteX6679" fmla="*/ 451636 w 808720"/>
                  <a:gd name="connsiteY6679" fmla="*/ 6997 h 1047182"/>
                  <a:gd name="connsiteX6680" fmla="*/ 448859 w 808720"/>
                  <a:gd name="connsiteY6680" fmla="*/ 7188 h 1047182"/>
                  <a:gd name="connsiteX6681" fmla="*/ 448743 w 808720"/>
                  <a:gd name="connsiteY6681" fmla="*/ 7177 h 1047182"/>
                  <a:gd name="connsiteX6682" fmla="*/ 448285 w 808720"/>
                  <a:gd name="connsiteY6682" fmla="*/ 7228 h 1047182"/>
                  <a:gd name="connsiteX6683" fmla="*/ 445448 w 808720"/>
                  <a:gd name="connsiteY6683" fmla="*/ 7422 h 1047182"/>
                  <a:gd name="connsiteX6684" fmla="*/ 445609 w 808720"/>
                  <a:gd name="connsiteY6684" fmla="*/ 7400 h 1047182"/>
                  <a:gd name="connsiteX6685" fmla="*/ 449424 w 808720"/>
                  <a:gd name="connsiteY6685" fmla="*/ 7030 h 1047182"/>
                  <a:gd name="connsiteX6686" fmla="*/ 526747 w 808720"/>
                  <a:gd name="connsiteY6686" fmla="*/ 6972 h 1047182"/>
                  <a:gd name="connsiteX6687" fmla="*/ 526897 w 808720"/>
                  <a:gd name="connsiteY6687" fmla="*/ 7078 h 1047182"/>
                  <a:gd name="connsiteX6688" fmla="*/ 526244 w 808720"/>
                  <a:gd name="connsiteY6688" fmla="*/ 7109 h 1047182"/>
                  <a:gd name="connsiteX6689" fmla="*/ 526051 w 808720"/>
                  <a:gd name="connsiteY6689" fmla="*/ 7040 h 1047182"/>
                  <a:gd name="connsiteX6690" fmla="*/ 525752 w 808720"/>
                  <a:gd name="connsiteY6690" fmla="*/ 7065 h 1047182"/>
                  <a:gd name="connsiteX6691" fmla="*/ 525776 w 808720"/>
                  <a:gd name="connsiteY6691" fmla="*/ 7041 h 1047182"/>
                  <a:gd name="connsiteX6692" fmla="*/ 525777 w 808720"/>
                  <a:gd name="connsiteY6692" fmla="*/ 7040 h 1047182"/>
                  <a:gd name="connsiteX6693" fmla="*/ 511017 w 808720"/>
                  <a:gd name="connsiteY6693" fmla="*/ 6964 h 1047182"/>
                  <a:gd name="connsiteX6694" fmla="*/ 511019 w 808720"/>
                  <a:gd name="connsiteY6694" fmla="*/ 6965 h 1047182"/>
                  <a:gd name="connsiteX6695" fmla="*/ 512717 w 808720"/>
                  <a:gd name="connsiteY6695" fmla="*/ 7600 h 1047182"/>
                  <a:gd name="connsiteX6696" fmla="*/ 507789 w 808720"/>
                  <a:gd name="connsiteY6696" fmla="*/ 7179 h 1047182"/>
                  <a:gd name="connsiteX6697" fmla="*/ 523654 w 808720"/>
                  <a:gd name="connsiteY6697" fmla="*/ 6951 h 1047182"/>
                  <a:gd name="connsiteX6698" fmla="*/ 524143 w 808720"/>
                  <a:gd name="connsiteY6698" fmla="*/ 7199 h 1047182"/>
                  <a:gd name="connsiteX6699" fmla="*/ 523850 w 808720"/>
                  <a:gd name="connsiteY6699" fmla="*/ 7224 h 1047182"/>
                  <a:gd name="connsiteX6700" fmla="*/ 523349 w 808720"/>
                  <a:gd name="connsiteY6700" fmla="*/ 7247 h 1047182"/>
                  <a:gd name="connsiteX6701" fmla="*/ 505101 w 808720"/>
                  <a:gd name="connsiteY6701" fmla="*/ 6950 h 1047182"/>
                  <a:gd name="connsiteX6702" fmla="*/ 505277 w 808720"/>
                  <a:gd name="connsiteY6702" fmla="*/ 6965 h 1047182"/>
                  <a:gd name="connsiteX6703" fmla="*/ 505763 w 808720"/>
                  <a:gd name="connsiteY6703" fmla="*/ 7006 h 1047182"/>
                  <a:gd name="connsiteX6704" fmla="*/ 503981 w 808720"/>
                  <a:gd name="connsiteY6704" fmla="*/ 7433 h 1047182"/>
                  <a:gd name="connsiteX6705" fmla="*/ 501653 w 808720"/>
                  <a:gd name="connsiteY6705" fmla="*/ 7588 h 1047182"/>
                  <a:gd name="connsiteX6706" fmla="*/ 504951 w 808720"/>
                  <a:gd name="connsiteY6706" fmla="*/ 6978 h 1047182"/>
                  <a:gd name="connsiteX6707" fmla="*/ 527079 w 808720"/>
                  <a:gd name="connsiteY6707" fmla="*/ 6949 h 1047182"/>
                  <a:gd name="connsiteX6708" fmla="*/ 527212 w 808720"/>
                  <a:gd name="connsiteY6708" fmla="*/ 7063 h 1047182"/>
                  <a:gd name="connsiteX6709" fmla="*/ 526919 w 808720"/>
                  <a:gd name="connsiteY6709" fmla="*/ 7077 h 1047182"/>
                  <a:gd name="connsiteX6710" fmla="*/ 526994 w 808720"/>
                  <a:gd name="connsiteY6710" fmla="*/ 6955 h 1047182"/>
                  <a:gd name="connsiteX6711" fmla="*/ 455094 w 808720"/>
                  <a:gd name="connsiteY6711" fmla="*/ 6947 h 1047182"/>
                  <a:gd name="connsiteX6712" fmla="*/ 454557 w 808720"/>
                  <a:gd name="connsiteY6712" fmla="*/ 7006 h 1047182"/>
                  <a:gd name="connsiteX6713" fmla="*/ 454845 w 808720"/>
                  <a:gd name="connsiteY6713" fmla="*/ 6950 h 1047182"/>
                  <a:gd name="connsiteX6714" fmla="*/ 493525 w 808720"/>
                  <a:gd name="connsiteY6714" fmla="*/ 6944 h 1047182"/>
                  <a:gd name="connsiteX6715" fmla="*/ 495121 w 808720"/>
                  <a:gd name="connsiteY6715" fmla="*/ 7321 h 1047182"/>
                  <a:gd name="connsiteX6716" fmla="*/ 494379 w 808720"/>
                  <a:gd name="connsiteY6716" fmla="*/ 7391 h 1047182"/>
                  <a:gd name="connsiteX6717" fmla="*/ 489390 w 808720"/>
                  <a:gd name="connsiteY6717" fmla="*/ 7861 h 1047182"/>
                  <a:gd name="connsiteX6718" fmla="*/ 487516 w 808720"/>
                  <a:gd name="connsiteY6718" fmla="*/ 7743 h 1047182"/>
                  <a:gd name="connsiteX6719" fmla="*/ 486983 w 808720"/>
                  <a:gd name="connsiteY6719" fmla="*/ 7709 h 1047182"/>
                  <a:gd name="connsiteX6720" fmla="*/ 493078 w 808720"/>
                  <a:gd name="connsiteY6720" fmla="*/ 6974 h 1047182"/>
                  <a:gd name="connsiteX6721" fmla="*/ 455584 w 808720"/>
                  <a:gd name="connsiteY6721" fmla="*/ 6939 h 1047182"/>
                  <a:gd name="connsiteX6722" fmla="*/ 454672 w 808720"/>
                  <a:gd name="connsiteY6722" fmla="*/ 7032 h 1047182"/>
                  <a:gd name="connsiteX6723" fmla="*/ 455370 w 808720"/>
                  <a:gd name="connsiteY6723" fmla="*/ 6943 h 1047182"/>
                  <a:gd name="connsiteX6724" fmla="*/ 477748 w 808720"/>
                  <a:gd name="connsiteY6724" fmla="*/ 6907 h 1047182"/>
                  <a:gd name="connsiteX6725" fmla="*/ 483300 w 808720"/>
                  <a:gd name="connsiteY6725" fmla="*/ 7430 h 1047182"/>
                  <a:gd name="connsiteX6726" fmla="*/ 483045 w 808720"/>
                  <a:gd name="connsiteY6726" fmla="*/ 7461 h 1047182"/>
                  <a:gd name="connsiteX6727" fmla="*/ 475494 w 808720"/>
                  <a:gd name="connsiteY6727" fmla="*/ 6984 h 1047182"/>
                  <a:gd name="connsiteX6728" fmla="*/ 459866 w 808720"/>
                  <a:gd name="connsiteY6728" fmla="*/ 6905 h 1047182"/>
                  <a:gd name="connsiteX6729" fmla="*/ 460283 w 808720"/>
                  <a:gd name="connsiteY6729" fmla="*/ 6930 h 1047182"/>
                  <a:gd name="connsiteX6730" fmla="*/ 455414 w 808720"/>
                  <a:gd name="connsiteY6730" fmla="*/ 7569 h 1047182"/>
                  <a:gd name="connsiteX6731" fmla="*/ 455123 w 808720"/>
                  <a:gd name="connsiteY6731" fmla="*/ 7542 h 1047182"/>
                  <a:gd name="connsiteX6732" fmla="*/ 458344 w 808720"/>
                  <a:gd name="connsiteY6732" fmla="*/ 6899 h 1047182"/>
                  <a:gd name="connsiteX6733" fmla="*/ 454415 w 808720"/>
                  <a:gd name="connsiteY6733" fmla="*/ 7474 h 1047182"/>
                  <a:gd name="connsiteX6734" fmla="*/ 452898 w 808720"/>
                  <a:gd name="connsiteY6734" fmla="*/ 7329 h 1047182"/>
                  <a:gd name="connsiteX6735" fmla="*/ 453792 w 808720"/>
                  <a:gd name="connsiteY6735" fmla="*/ 7155 h 1047182"/>
                  <a:gd name="connsiteX6736" fmla="*/ 456045 w 808720"/>
                  <a:gd name="connsiteY6736" fmla="*/ 6933 h 1047182"/>
                  <a:gd name="connsiteX6737" fmla="*/ 523684 w 808720"/>
                  <a:gd name="connsiteY6737" fmla="*/ 6896 h 1047182"/>
                  <a:gd name="connsiteX6738" fmla="*/ 523702 w 808720"/>
                  <a:gd name="connsiteY6738" fmla="*/ 6904 h 1047182"/>
                  <a:gd name="connsiteX6739" fmla="*/ 523654 w 808720"/>
                  <a:gd name="connsiteY6739" fmla="*/ 6951 h 1047182"/>
                  <a:gd name="connsiteX6740" fmla="*/ 523636 w 808720"/>
                  <a:gd name="connsiteY6740" fmla="*/ 6942 h 1047182"/>
                  <a:gd name="connsiteX6741" fmla="*/ 466522 w 808720"/>
                  <a:gd name="connsiteY6741" fmla="*/ 6874 h 1047182"/>
                  <a:gd name="connsiteX6742" fmla="*/ 471100 w 808720"/>
                  <a:gd name="connsiteY6742" fmla="*/ 7133 h 1047182"/>
                  <a:gd name="connsiteX6743" fmla="*/ 466338 w 808720"/>
                  <a:gd name="connsiteY6743" fmla="*/ 7294 h 1047182"/>
                  <a:gd name="connsiteX6744" fmla="*/ 464192 w 808720"/>
                  <a:gd name="connsiteY6744" fmla="*/ 7165 h 1047182"/>
                  <a:gd name="connsiteX6745" fmla="*/ 460108 w 808720"/>
                  <a:gd name="connsiteY6745" fmla="*/ 6873 h 1047182"/>
                  <a:gd name="connsiteX6746" fmla="*/ 459866 w 808720"/>
                  <a:gd name="connsiteY6746" fmla="*/ 6905 h 1047182"/>
                  <a:gd name="connsiteX6747" fmla="*/ 459481 w 808720"/>
                  <a:gd name="connsiteY6747" fmla="*/ 6882 h 1047182"/>
                  <a:gd name="connsiteX6748" fmla="*/ 512447 w 808720"/>
                  <a:gd name="connsiteY6748" fmla="*/ 6869 h 1047182"/>
                  <a:gd name="connsiteX6749" fmla="*/ 514377 w 808720"/>
                  <a:gd name="connsiteY6749" fmla="*/ 7262 h 1047182"/>
                  <a:gd name="connsiteX6750" fmla="*/ 513854 w 808720"/>
                  <a:gd name="connsiteY6750" fmla="*/ 7420 h 1047182"/>
                  <a:gd name="connsiteX6751" fmla="*/ 511019 w 808720"/>
                  <a:gd name="connsiteY6751" fmla="*/ 6965 h 1047182"/>
                  <a:gd name="connsiteX6752" fmla="*/ 511018 w 808720"/>
                  <a:gd name="connsiteY6752" fmla="*/ 6964 h 1047182"/>
                  <a:gd name="connsiteX6753" fmla="*/ 512442 w 808720"/>
                  <a:gd name="connsiteY6753" fmla="*/ 6868 h 1047182"/>
                  <a:gd name="connsiteX6754" fmla="*/ 512450 w 808720"/>
                  <a:gd name="connsiteY6754" fmla="*/ 6869 h 1047182"/>
                  <a:gd name="connsiteX6755" fmla="*/ 512447 w 808720"/>
                  <a:gd name="connsiteY6755" fmla="*/ 6869 h 1047182"/>
                  <a:gd name="connsiteX6756" fmla="*/ 523484 w 808720"/>
                  <a:gd name="connsiteY6756" fmla="*/ 6864 h 1047182"/>
                  <a:gd name="connsiteX6757" fmla="*/ 523636 w 808720"/>
                  <a:gd name="connsiteY6757" fmla="*/ 6942 h 1047182"/>
                  <a:gd name="connsiteX6758" fmla="*/ 523309 w 808720"/>
                  <a:gd name="connsiteY6758" fmla="*/ 7249 h 1047182"/>
                  <a:gd name="connsiteX6759" fmla="*/ 522906 w 808720"/>
                  <a:gd name="connsiteY6759" fmla="*/ 7269 h 1047182"/>
                  <a:gd name="connsiteX6760" fmla="*/ 458756 w 808720"/>
                  <a:gd name="connsiteY6760" fmla="*/ 6839 h 1047182"/>
                  <a:gd name="connsiteX6761" fmla="*/ 459481 w 808720"/>
                  <a:gd name="connsiteY6761" fmla="*/ 6882 h 1047182"/>
                  <a:gd name="connsiteX6762" fmla="*/ 458344 w 808720"/>
                  <a:gd name="connsiteY6762" fmla="*/ 6899 h 1047182"/>
                  <a:gd name="connsiteX6763" fmla="*/ 463270 w 808720"/>
                  <a:gd name="connsiteY6763" fmla="*/ 6827 h 1047182"/>
                  <a:gd name="connsiteX6764" fmla="*/ 461714 w 808720"/>
                  <a:gd name="connsiteY6764" fmla="*/ 7016 h 1047182"/>
                  <a:gd name="connsiteX6765" fmla="*/ 460283 w 808720"/>
                  <a:gd name="connsiteY6765" fmla="*/ 6930 h 1047182"/>
                  <a:gd name="connsiteX6766" fmla="*/ 460798 w 808720"/>
                  <a:gd name="connsiteY6766" fmla="*/ 6863 h 1047182"/>
                  <a:gd name="connsiteX6767" fmla="*/ 464163 w 808720"/>
                  <a:gd name="connsiteY6767" fmla="*/ 6813 h 1047182"/>
                  <a:gd name="connsiteX6768" fmla="*/ 462395 w 808720"/>
                  <a:gd name="connsiteY6768" fmla="*/ 7057 h 1047182"/>
                  <a:gd name="connsiteX6769" fmla="*/ 462191 w 808720"/>
                  <a:gd name="connsiteY6769" fmla="*/ 7045 h 1047182"/>
                  <a:gd name="connsiteX6770" fmla="*/ 464132 w 808720"/>
                  <a:gd name="connsiteY6770" fmla="*/ 6814 h 1047182"/>
                  <a:gd name="connsiteX6771" fmla="*/ 523795 w 808720"/>
                  <a:gd name="connsiteY6771" fmla="*/ 6813 h 1047182"/>
                  <a:gd name="connsiteX6772" fmla="*/ 524597 w 808720"/>
                  <a:gd name="connsiteY6772" fmla="*/ 7161 h 1047182"/>
                  <a:gd name="connsiteX6773" fmla="*/ 524310 w 808720"/>
                  <a:gd name="connsiteY6773" fmla="*/ 7185 h 1047182"/>
                  <a:gd name="connsiteX6774" fmla="*/ 523702 w 808720"/>
                  <a:gd name="connsiteY6774" fmla="*/ 6904 h 1047182"/>
                  <a:gd name="connsiteX6775" fmla="*/ 464777 w 808720"/>
                  <a:gd name="connsiteY6775" fmla="*/ 6804 h 1047182"/>
                  <a:gd name="connsiteX6776" fmla="*/ 462980 w 808720"/>
                  <a:gd name="connsiteY6776" fmla="*/ 7092 h 1047182"/>
                  <a:gd name="connsiteX6777" fmla="*/ 462807 w 808720"/>
                  <a:gd name="connsiteY6777" fmla="*/ 7082 h 1047182"/>
                  <a:gd name="connsiteX6778" fmla="*/ 464495 w 808720"/>
                  <a:gd name="connsiteY6778" fmla="*/ 6808 h 1047182"/>
                  <a:gd name="connsiteX6779" fmla="*/ 533434 w 808720"/>
                  <a:gd name="connsiteY6779" fmla="*/ 6791 h 1047182"/>
                  <a:gd name="connsiteX6780" fmla="*/ 535739 w 808720"/>
                  <a:gd name="connsiteY6780" fmla="*/ 7331 h 1047182"/>
                  <a:gd name="connsiteX6781" fmla="*/ 536071 w 808720"/>
                  <a:gd name="connsiteY6781" fmla="*/ 7760 h 1047182"/>
                  <a:gd name="connsiteX6782" fmla="*/ 536761 w 808720"/>
                  <a:gd name="connsiteY6782" fmla="*/ 9175 h 1047182"/>
                  <a:gd name="connsiteX6783" fmla="*/ 535646 w 808720"/>
                  <a:gd name="connsiteY6783" fmla="*/ 8959 h 1047182"/>
                  <a:gd name="connsiteX6784" fmla="*/ 534832 w 808720"/>
                  <a:gd name="connsiteY6784" fmla="*/ 9936 h 1047182"/>
                  <a:gd name="connsiteX6785" fmla="*/ 464912 w 808720"/>
                  <a:gd name="connsiteY6785" fmla="*/ 6783 h 1047182"/>
                  <a:gd name="connsiteX6786" fmla="*/ 465187 w 808720"/>
                  <a:gd name="connsiteY6786" fmla="*/ 6798 h 1047182"/>
                  <a:gd name="connsiteX6787" fmla="*/ 464777 w 808720"/>
                  <a:gd name="connsiteY6787" fmla="*/ 6804 h 1047182"/>
                  <a:gd name="connsiteX6788" fmla="*/ 503105 w 808720"/>
                  <a:gd name="connsiteY6788" fmla="*/ 6780 h 1047182"/>
                  <a:gd name="connsiteX6789" fmla="*/ 503822 w 808720"/>
                  <a:gd name="connsiteY6789" fmla="*/ 6841 h 1047182"/>
                  <a:gd name="connsiteX6790" fmla="*/ 502496 w 808720"/>
                  <a:gd name="connsiteY6790" fmla="*/ 6999 h 1047182"/>
                  <a:gd name="connsiteX6791" fmla="*/ 529540 w 808720"/>
                  <a:gd name="connsiteY6791" fmla="*/ 6778 h 1047182"/>
                  <a:gd name="connsiteX6792" fmla="*/ 527813 w 808720"/>
                  <a:gd name="connsiteY6792" fmla="*/ 7043 h 1047182"/>
                  <a:gd name="connsiteX6793" fmla="*/ 527619 w 808720"/>
                  <a:gd name="connsiteY6793" fmla="*/ 6912 h 1047182"/>
                  <a:gd name="connsiteX6794" fmla="*/ 467385 w 808720"/>
                  <a:gd name="connsiteY6794" fmla="*/ 6766 h 1047182"/>
                  <a:gd name="connsiteX6795" fmla="*/ 466522 w 808720"/>
                  <a:gd name="connsiteY6795" fmla="*/ 6874 h 1047182"/>
                  <a:gd name="connsiteX6796" fmla="*/ 465187 w 808720"/>
                  <a:gd name="connsiteY6796" fmla="*/ 6798 h 1047182"/>
                  <a:gd name="connsiteX6797" fmla="*/ 464560 w 808720"/>
                  <a:gd name="connsiteY6797" fmla="*/ 6763 h 1047182"/>
                  <a:gd name="connsiteX6798" fmla="*/ 464721 w 808720"/>
                  <a:gd name="connsiteY6798" fmla="*/ 6772 h 1047182"/>
                  <a:gd name="connsiteX6799" fmla="*/ 464495 w 808720"/>
                  <a:gd name="connsiteY6799" fmla="*/ 6808 h 1047182"/>
                  <a:gd name="connsiteX6800" fmla="*/ 464163 w 808720"/>
                  <a:gd name="connsiteY6800" fmla="*/ 6813 h 1047182"/>
                  <a:gd name="connsiteX6801" fmla="*/ 464330 w 808720"/>
                  <a:gd name="connsiteY6801" fmla="*/ 6790 h 1047182"/>
                  <a:gd name="connsiteX6802" fmla="*/ 457389 w 808720"/>
                  <a:gd name="connsiteY6802" fmla="*/ 6757 h 1047182"/>
                  <a:gd name="connsiteX6803" fmla="*/ 457663 w 808720"/>
                  <a:gd name="connsiteY6803" fmla="*/ 6773 h 1047182"/>
                  <a:gd name="connsiteX6804" fmla="*/ 456045 w 808720"/>
                  <a:gd name="connsiteY6804" fmla="*/ 6933 h 1047182"/>
                  <a:gd name="connsiteX6805" fmla="*/ 455584 w 808720"/>
                  <a:gd name="connsiteY6805" fmla="*/ 6939 h 1047182"/>
                  <a:gd name="connsiteX6806" fmla="*/ 523648 w 808720"/>
                  <a:gd name="connsiteY6806" fmla="*/ 6749 h 1047182"/>
                  <a:gd name="connsiteX6807" fmla="*/ 523780 w 808720"/>
                  <a:gd name="connsiteY6807" fmla="*/ 6806 h 1047182"/>
                  <a:gd name="connsiteX6808" fmla="*/ 523684 w 808720"/>
                  <a:gd name="connsiteY6808" fmla="*/ 6896 h 1047182"/>
                  <a:gd name="connsiteX6809" fmla="*/ 523535 w 808720"/>
                  <a:gd name="connsiteY6809" fmla="*/ 6828 h 1047182"/>
                  <a:gd name="connsiteX6810" fmla="*/ 529757 w 808720"/>
                  <a:gd name="connsiteY6810" fmla="*/ 6744 h 1047182"/>
                  <a:gd name="connsiteX6811" fmla="*/ 529706 w 808720"/>
                  <a:gd name="connsiteY6811" fmla="*/ 6766 h 1047182"/>
                  <a:gd name="connsiteX6812" fmla="*/ 529540 w 808720"/>
                  <a:gd name="connsiteY6812" fmla="*/ 6778 h 1047182"/>
                  <a:gd name="connsiteX6813" fmla="*/ 456934 w 808720"/>
                  <a:gd name="connsiteY6813" fmla="*/ 6742 h 1047182"/>
                  <a:gd name="connsiteX6814" fmla="*/ 455370 w 808720"/>
                  <a:gd name="connsiteY6814" fmla="*/ 6943 h 1047182"/>
                  <a:gd name="connsiteX6815" fmla="*/ 455094 w 808720"/>
                  <a:gd name="connsiteY6815" fmla="*/ 6947 h 1047182"/>
                  <a:gd name="connsiteX6816" fmla="*/ 516099 w 808720"/>
                  <a:gd name="connsiteY6816" fmla="*/ 6741 h 1047182"/>
                  <a:gd name="connsiteX6817" fmla="*/ 518177 w 808720"/>
                  <a:gd name="connsiteY6817" fmla="*/ 7394 h 1047182"/>
                  <a:gd name="connsiteX6818" fmla="*/ 518039 w 808720"/>
                  <a:gd name="connsiteY6818" fmla="*/ 7449 h 1047182"/>
                  <a:gd name="connsiteX6819" fmla="*/ 515609 w 808720"/>
                  <a:gd name="connsiteY6819" fmla="*/ 6889 h 1047182"/>
                  <a:gd name="connsiteX6820" fmla="*/ 457004 w 808720"/>
                  <a:gd name="connsiteY6820" fmla="*/ 6733 h 1047182"/>
                  <a:gd name="connsiteX6821" fmla="*/ 457011 w 808720"/>
                  <a:gd name="connsiteY6821" fmla="*/ 6734 h 1047182"/>
                  <a:gd name="connsiteX6822" fmla="*/ 456934 w 808720"/>
                  <a:gd name="connsiteY6822" fmla="*/ 6742 h 1047182"/>
                  <a:gd name="connsiteX6823" fmla="*/ 464036 w 808720"/>
                  <a:gd name="connsiteY6823" fmla="*/ 6733 h 1047182"/>
                  <a:gd name="connsiteX6824" fmla="*/ 464538 w 808720"/>
                  <a:gd name="connsiteY6824" fmla="*/ 6762 h 1047182"/>
                  <a:gd name="connsiteX6825" fmla="*/ 464330 w 808720"/>
                  <a:gd name="connsiteY6825" fmla="*/ 6790 h 1047182"/>
                  <a:gd name="connsiteX6826" fmla="*/ 464132 w 808720"/>
                  <a:gd name="connsiteY6826" fmla="*/ 6814 h 1047182"/>
                  <a:gd name="connsiteX6827" fmla="*/ 463270 w 808720"/>
                  <a:gd name="connsiteY6827" fmla="*/ 6827 h 1047182"/>
                  <a:gd name="connsiteX6828" fmla="*/ 496790 w 808720"/>
                  <a:gd name="connsiteY6828" fmla="*/ 6732 h 1047182"/>
                  <a:gd name="connsiteX6829" fmla="*/ 493525 w 808720"/>
                  <a:gd name="connsiteY6829" fmla="*/ 6944 h 1047182"/>
                  <a:gd name="connsiteX6830" fmla="*/ 493455 w 808720"/>
                  <a:gd name="connsiteY6830" fmla="*/ 6928 h 1047182"/>
                  <a:gd name="connsiteX6831" fmla="*/ 494799 w 808720"/>
                  <a:gd name="connsiteY6831" fmla="*/ 6766 h 1047182"/>
                  <a:gd name="connsiteX6832" fmla="*/ 467772 w 808720"/>
                  <a:gd name="connsiteY6832" fmla="*/ 6718 h 1047182"/>
                  <a:gd name="connsiteX6833" fmla="*/ 468190 w 808720"/>
                  <a:gd name="connsiteY6833" fmla="*/ 6754 h 1047182"/>
                  <a:gd name="connsiteX6834" fmla="*/ 467385 w 808720"/>
                  <a:gd name="connsiteY6834" fmla="*/ 6766 h 1047182"/>
                  <a:gd name="connsiteX6835" fmla="*/ 471166 w 808720"/>
                  <a:gd name="connsiteY6835" fmla="*/ 6710 h 1047182"/>
                  <a:gd name="connsiteX6836" fmla="*/ 475494 w 808720"/>
                  <a:gd name="connsiteY6836" fmla="*/ 6984 h 1047182"/>
                  <a:gd name="connsiteX6837" fmla="*/ 472120 w 808720"/>
                  <a:gd name="connsiteY6837" fmla="*/ 7098 h 1047182"/>
                  <a:gd name="connsiteX6838" fmla="*/ 468190 w 808720"/>
                  <a:gd name="connsiteY6838" fmla="*/ 6754 h 1047182"/>
                  <a:gd name="connsiteX6839" fmla="*/ 514831 w 808720"/>
                  <a:gd name="connsiteY6839" fmla="*/ 6710 h 1047182"/>
                  <a:gd name="connsiteX6840" fmla="*/ 515609 w 808720"/>
                  <a:gd name="connsiteY6840" fmla="*/ 6889 h 1047182"/>
                  <a:gd name="connsiteX6841" fmla="*/ 514822 w 808720"/>
                  <a:gd name="connsiteY6841" fmla="*/ 7127 h 1047182"/>
                  <a:gd name="connsiteX6842" fmla="*/ 512450 w 808720"/>
                  <a:gd name="connsiteY6842" fmla="*/ 6869 h 1047182"/>
                  <a:gd name="connsiteX6843" fmla="*/ 497348 w 808720"/>
                  <a:gd name="connsiteY6843" fmla="*/ 6695 h 1047182"/>
                  <a:gd name="connsiteX6844" fmla="*/ 497306 w 808720"/>
                  <a:gd name="connsiteY6844" fmla="*/ 6723 h 1047182"/>
                  <a:gd name="connsiteX6845" fmla="*/ 496790 w 808720"/>
                  <a:gd name="connsiteY6845" fmla="*/ 6732 h 1047182"/>
                  <a:gd name="connsiteX6846" fmla="*/ 456194 w 808720"/>
                  <a:gd name="connsiteY6846" fmla="*/ 6685 h 1047182"/>
                  <a:gd name="connsiteX6847" fmla="*/ 456207 w 808720"/>
                  <a:gd name="connsiteY6847" fmla="*/ 6686 h 1047182"/>
                  <a:gd name="connsiteX6848" fmla="*/ 454845 w 808720"/>
                  <a:gd name="connsiteY6848" fmla="*/ 6950 h 1047182"/>
                  <a:gd name="connsiteX6849" fmla="*/ 451636 w 808720"/>
                  <a:gd name="connsiteY6849" fmla="*/ 6997 h 1047182"/>
                  <a:gd name="connsiteX6850" fmla="*/ 499692 w 808720"/>
                  <a:gd name="connsiteY6850" fmla="*/ 6682 h 1047182"/>
                  <a:gd name="connsiteX6851" fmla="*/ 496820 w 808720"/>
                  <a:gd name="connsiteY6851" fmla="*/ 7160 h 1047182"/>
                  <a:gd name="connsiteX6852" fmla="*/ 496594 w 808720"/>
                  <a:gd name="connsiteY6852" fmla="*/ 7182 h 1047182"/>
                  <a:gd name="connsiteX6853" fmla="*/ 497306 w 808720"/>
                  <a:gd name="connsiteY6853" fmla="*/ 6723 h 1047182"/>
                  <a:gd name="connsiteX6854" fmla="*/ 501923 w 808720"/>
                  <a:gd name="connsiteY6854" fmla="*/ 6679 h 1047182"/>
                  <a:gd name="connsiteX6855" fmla="*/ 502529 w 808720"/>
                  <a:gd name="connsiteY6855" fmla="*/ 6730 h 1047182"/>
                  <a:gd name="connsiteX6856" fmla="*/ 501713 w 808720"/>
                  <a:gd name="connsiteY6856" fmla="*/ 6926 h 1047182"/>
                  <a:gd name="connsiteX6857" fmla="*/ 500824 w 808720"/>
                  <a:gd name="connsiteY6857" fmla="*/ 7139 h 1047182"/>
                  <a:gd name="connsiteX6858" fmla="*/ 500336 w 808720"/>
                  <a:gd name="connsiteY6858" fmla="*/ 7256 h 1047182"/>
                  <a:gd name="connsiteX6859" fmla="*/ 496688 w 808720"/>
                  <a:gd name="connsiteY6859" fmla="*/ 7690 h 1047182"/>
                  <a:gd name="connsiteX6860" fmla="*/ 496041 w 808720"/>
                  <a:gd name="connsiteY6860" fmla="*/ 7537 h 1047182"/>
                  <a:gd name="connsiteX6861" fmla="*/ 496049 w 808720"/>
                  <a:gd name="connsiteY6861" fmla="*/ 7533 h 1047182"/>
                  <a:gd name="connsiteX6862" fmla="*/ 496391 w 808720"/>
                  <a:gd name="connsiteY6862" fmla="*/ 7312 h 1047182"/>
                  <a:gd name="connsiteX6863" fmla="*/ 496559 w 808720"/>
                  <a:gd name="connsiteY6863" fmla="*/ 7204 h 1047182"/>
                  <a:gd name="connsiteX6864" fmla="*/ 496820 w 808720"/>
                  <a:gd name="connsiteY6864" fmla="*/ 7160 h 1047182"/>
                  <a:gd name="connsiteX6865" fmla="*/ 502384 w 808720"/>
                  <a:gd name="connsiteY6865" fmla="*/ 6635 h 1047182"/>
                  <a:gd name="connsiteX6866" fmla="*/ 501923 w 808720"/>
                  <a:gd name="connsiteY6866" fmla="*/ 6679 h 1047182"/>
                  <a:gd name="connsiteX6867" fmla="*/ 501577 w 808720"/>
                  <a:gd name="connsiteY6867" fmla="*/ 6649 h 1047182"/>
                  <a:gd name="connsiteX6868" fmla="*/ 527197 w 808720"/>
                  <a:gd name="connsiteY6868" fmla="*/ 6624 h 1047182"/>
                  <a:gd name="connsiteX6869" fmla="*/ 527619 w 808720"/>
                  <a:gd name="connsiteY6869" fmla="*/ 6912 h 1047182"/>
                  <a:gd name="connsiteX6870" fmla="*/ 527079 w 808720"/>
                  <a:gd name="connsiteY6870" fmla="*/ 6949 h 1047182"/>
                  <a:gd name="connsiteX6871" fmla="*/ 527025 w 808720"/>
                  <a:gd name="connsiteY6871" fmla="*/ 6904 h 1047182"/>
                  <a:gd name="connsiteX6872" fmla="*/ 462006 w 808720"/>
                  <a:gd name="connsiteY6872" fmla="*/ 6618 h 1047182"/>
                  <a:gd name="connsiteX6873" fmla="*/ 462463 w 808720"/>
                  <a:gd name="connsiteY6873" fmla="*/ 6644 h 1047182"/>
                  <a:gd name="connsiteX6874" fmla="*/ 460798 w 808720"/>
                  <a:gd name="connsiteY6874" fmla="*/ 6863 h 1047182"/>
                  <a:gd name="connsiteX6875" fmla="*/ 460108 w 808720"/>
                  <a:gd name="connsiteY6875" fmla="*/ 6873 h 1047182"/>
                  <a:gd name="connsiteX6876" fmla="*/ 516243 w 808720"/>
                  <a:gd name="connsiteY6876" fmla="*/ 6616 h 1047182"/>
                  <a:gd name="connsiteX6877" fmla="*/ 516399 w 808720"/>
                  <a:gd name="connsiteY6877" fmla="*/ 6650 h 1047182"/>
                  <a:gd name="connsiteX6878" fmla="*/ 516099 w 808720"/>
                  <a:gd name="connsiteY6878" fmla="*/ 6741 h 1047182"/>
                  <a:gd name="connsiteX6879" fmla="*/ 515796 w 808720"/>
                  <a:gd name="connsiteY6879" fmla="*/ 6646 h 1047182"/>
                  <a:gd name="connsiteX6880" fmla="*/ 503563 w 808720"/>
                  <a:gd name="connsiteY6880" fmla="*/ 6615 h 1047182"/>
                  <a:gd name="connsiteX6881" fmla="*/ 503117 w 808720"/>
                  <a:gd name="connsiteY6881" fmla="*/ 6775 h 1047182"/>
                  <a:gd name="connsiteX6882" fmla="*/ 503105 w 808720"/>
                  <a:gd name="connsiteY6882" fmla="*/ 6780 h 1047182"/>
                  <a:gd name="connsiteX6883" fmla="*/ 503090 w 808720"/>
                  <a:gd name="connsiteY6883" fmla="*/ 6778 h 1047182"/>
                  <a:gd name="connsiteX6884" fmla="*/ 502529 w 808720"/>
                  <a:gd name="connsiteY6884" fmla="*/ 6730 h 1047182"/>
                  <a:gd name="connsiteX6885" fmla="*/ 502968 w 808720"/>
                  <a:gd name="connsiteY6885" fmla="*/ 6625 h 1047182"/>
                  <a:gd name="connsiteX6886" fmla="*/ 516647 w 808720"/>
                  <a:gd name="connsiteY6886" fmla="*/ 6589 h 1047182"/>
                  <a:gd name="connsiteX6887" fmla="*/ 518902 w 808720"/>
                  <a:gd name="connsiteY6887" fmla="*/ 7103 h 1047182"/>
                  <a:gd name="connsiteX6888" fmla="*/ 518746 w 808720"/>
                  <a:gd name="connsiteY6888" fmla="*/ 7166 h 1047182"/>
                  <a:gd name="connsiteX6889" fmla="*/ 516399 w 808720"/>
                  <a:gd name="connsiteY6889" fmla="*/ 6650 h 1047182"/>
                  <a:gd name="connsiteX6890" fmla="*/ 516588 w 808720"/>
                  <a:gd name="connsiteY6890" fmla="*/ 6593 h 1047182"/>
                  <a:gd name="connsiteX6891" fmla="*/ 466140 w 808720"/>
                  <a:gd name="connsiteY6891" fmla="*/ 6575 h 1047182"/>
                  <a:gd name="connsiteX6892" fmla="*/ 466185 w 808720"/>
                  <a:gd name="connsiteY6892" fmla="*/ 6579 h 1047182"/>
                  <a:gd name="connsiteX6893" fmla="*/ 464912 w 808720"/>
                  <a:gd name="connsiteY6893" fmla="*/ 6783 h 1047182"/>
                  <a:gd name="connsiteX6894" fmla="*/ 464721 w 808720"/>
                  <a:gd name="connsiteY6894" fmla="*/ 6772 h 1047182"/>
                  <a:gd name="connsiteX6895" fmla="*/ 465377 w 808720"/>
                  <a:gd name="connsiteY6895" fmla="*/ 6666 h 1047182"/>
                  <a:gd name="connsiteX6896" fmla="*/ 524027 w 808720"/>
                  <a:gd name="connsiteY6896" fmla="*/ 6574 h 1047182"/>
                  <a:gd name="connsiteX6897" fmla="*/ 524035 w 808720"/>
                  <a:gd name="connsiteY6897" fmla="*/ 6579 h 1047182"/>
                  <a:gd name="connsiteX6898" fmla="*/ 523795 w 808720"/>
                  <a:gd name="connsiteY6898" fmla="*/ 6813 h 1047182"/>
                  <a:gd name="connsiteX6899" fmla="*/ 523780 w 808720"/>
                  <a:gd name="connsiteY6899" fmla="*/ 6806 h 1047182"/>
                  <a:gd name="connsiteX6900" fmla="*/ 532495 w 808720"/>
                  <a:gd name="connsiteY6900" fmla="*/ 6571 h 1047182"/>
                  <a:gd name="connsiteX6901" fmla="*/ 532647 w 808720"/>
                  <a:gd name="connsiteY6901" fmla="*/ 6607 h 1047182"/>
                  <a:gd name="connsiteX6902" fmla="*/ 528792 w 808720"/>
                  <a:gd name="connsiteY6902" fmla="*/ 7158 h 1047182"/>
                  <a:gd name="connsiteX6903" fmla="*/ 529706 w 808720"/>
                  <a:gd name="connsiteY6903" fmla="*/ 6766 h 1047182"/>
                  <a:gd name="connsiteX6904" fmla="*/ 465989 w 808720"/>
                  <a:gd name="connsiteY6904" fmla="*/ 6561 h 1047182"/>
                  <a:gd name="connsiteX6905" fmla="*/ 466009 w 808720"/>
                  <a:gd name="connsiteY6905" fmla="*/ 6563 h 1047182"/>
                  <a:gd name="connsiteX6906" fmla="*/ 465377 w 808720"/>
                  <a:gd name="connsiteY6906" fmla="*/ 6666 h 1047182"/>
                  <a:gd name="connsiteX6907" fmla="*/ 464560 w 808720"/>
                  <a:gd name="connsiteY6907" fmla="*/ 6763 h 1047182"/>
                  <a:gd name="connsiteX6908" fmla="*/ 464538 w 808720"/>
                  <a:gd name="connsiteY6908" fmla="*/ 6762 h 1047182"/>
                  <a:gd name="connsiteX6909" fmla="*/ 500459 w 808720"/>
                  <a:gd name="connsiteY6909" fmla="*/ 6554 h 1047182"/>
                  <a:gd name="connsiteX6910" fmla="*/ 501577 w 808720"/>
                  <a:gd name="connsiteY6910" fmla="*/ 6649 h 1047182"/>
                  <a:gd name="connsiteX6911" fmla="*/ 499692 w 808720"/>
                  <a:gd name="connsiteY6911" fmla="*/ 6682 h 1047182"/>
                  <a:gd name="connsiteX6912" fmla="*/ 507254 w 808720"/>
                  <a:gd name="connsiteY6912" fmla="*/ 6551 h 1047182"/>
                  <a:gd name="connsiteX6913" fmla="*/ 505101 w 808720"/>
                  <a:gd name="connsiteY6913" fmla="*/ 6950 h 1047182"/>
                  <a:gd name="connsiteX6914" fmla="*/ 503822 w 808720"/>
                  <a:gd name="connsiteY6914" fmla="*/ 6841 h 1047182"/>
                  <a:gd name="connsiteX6915" fmla="*/ 506084 w 808720"/>
                  <a:gd name="connsiteY6915" fmla="*/ 6571 h 1047182"/>
                  <a:gd name="connsiteX6916" fmla="*/ 503278 w 808720"/>
                  <a:gd name="connsiteY6916" fmla="*/ 6551 h 1047182"/>
                  <a:gd name="connsiteX6917" fmla="*/ 502968 w 808720"/>
                  <a:gd name="connsiteY6917" fmla="*/ 6625 h 1047182"/>
                  <a:gd name="connsiteX6918" fmla="*/ 502384 w 808720"/>
                  <a:gd name="connsiteY6918" fmla="*/ 6635 h 1047182"/>
                  <a:gd name="connsiteX6919" fmla="*/ 453918 w 808720"/>
                  <a:gd name="connsiteY6919" fmla="*/ 6548 h 1047182"/>
                  <a:gd name="connsiteX6920" fmla="*/ 454213 w 808720"/>
                  <a:gd name="connsiteY6920" fmla="*/ 6566 h 1047182"/>
                  <a:gd name="connsiteX6921" fmla="*/ 449424 w 808720"/>
                  <a:gd name="connsiteY6921" fmla="*/ 7030 h 1047182"/>
                  <a:gd name="connsiteX6922" fmla="*/ 448743 w 808720"/>
                  <a:gd name="connsiteY6922" fmla="*/ 7040 h 1047182"/>
                  <a:gd name="connsiteX6923" fmla="*/ 446652 w 808720"/>
                  <a:gd name="connsiteY6923" fmla="*/ 7255 h 1047182"/>
                  <a:gd name="connsiteX6924" fmla="*/ 449528 w 808720"/>
                  <a:gd name="connsiteY6924" fmla="*/ 6857 h 1047182"/>
                  <a:gd name="connsiteX6925" fmla="*/ 514112 w 808720"/>
                  <a:gd name="connsiteY6925" fmla="*/ 6545 h 1047182"/>
                  <a:gd name="connsiteX6926" fmla="*/ 515160 w 808720"/>
                  <a:gd name="connsiteY6926" fmla="*/ 6579 h 1047182"/>
                  <a:gd name="connsiteX6927" fmla="*/ 515634 w 808720"/>
                  <a:gd name="connsiteY6927" fmla="*/ 6595 h 1047182"/>
                  <a:gd name="connsiteX6928" fmla="*/ 515796 w 808720"/>
                  <a:gd name="connsiteY6928" fmla="*/ 6646 h 1047182"/>
                  <a:gd name="connsiteX6929" fmla="*/ 514831 w 808720"/>
                  <a:gd name="connsiteY6929" fmla="*/ 6710 h 1047182"/>
                  <a:gd name="connsiteX6930" fmla="*/ 514392 w 808720"/>
                  <a:gd name="connsiteY6930" fmla="*/ 6609 h 1047182"/>
                  <a:gd name="connsiteX6931" fmla="*/ 508331 w 808720"/>
                  <a:gd name="connsiteY6931" fmla="*/ 6533 h 1047182"/>
                  <a:gd name="connsiteX6932" fmla="*/ 508355 w 808720"/>
                  <a:gd name="connsiteY6932" fmla="*/ 6537 h 1047182"/>
                  <a:gd name="connsiteX6933" fmla="*/ 507617 w 808720"/>
                  <a:gd name="connsiteY6933" fmla="*/ 6874 h 1047182"/>
                  <a:gd name="connsiteX6934" fmla="*/ 507079 w 808720"/>
                  <a:gd name="connsiteY6934" fmla="*/ 7119 h 1047182"/>
                  <a:gd name="connsiteX6935" fmla="*/ 505763 w 808720"/>
                  <a:gd name="connsiteY6935" fmla="*/ 7006 h 1047182"/>
                  <a:gd name="connsiteX6936" fmla="*/ 506064 w 808720"/>
                  <a:gd name="connsiteY6936" fmla="*/ 6934 h 1047182"/>
                  <a:gd name="connsiteX6937" fmla="*/ 507694 w 808720"/>
                  <a:gd name="connsiteY6937" fmla="*/ 6544 h 1047182"/>
                  <a:gd name="connsiteX6938" fmla="*/ 460241 w 808720"/>
                  <a:gd name="connsiteY6938" fmla="*/ 6519 h 1047182"/>
                  <a:gd name="connsiteX6939" fmla="*/ 460748 w 808720"/>
                  <a:gd name="connsiteY6939" fmla="*/ 6547 h 1047182"/>
                  <a:gd name="connsiteX6940" fmla="*/ 458756 w 808720"/>
                  <a:gd name="connsiteY6940" fmla="*/ 6839 h 1047182"/>
                  <a:gd name="connsiteX6941" fmla="*/ 457663 w 808720"/>
                  <a:gd name="connsiteY6941" fmla="*/ 6773 h 1047182"/>
                  <a:gd name="connsiteX6942" fmla="*/ 509225 w 808720"/>
                  <a:gd name="connsiteY6942" fmla="*/ 6517 h 1047182"/>
                  <a:gd name="connsiteX6943" fmla="*/ 510071 w 808720"/>
                  <a:gd name="connsiteY6943" fmla="*/ 6609 h 1047182"/>
                  <a:gd name="connsiteX6944" fmla="*/ 510478 w 808720"/>
                  <a:gd name="connsiteY6944" fmla="*/ 6762 h 1047182"/>
                  <a:gd name="connsiteX6945" fmla="*/ 511018 w 808720"/>
                  <a:gd name="connsiteY6945" fmla="*/ 6964 h 1047182"/>
                  <a:gd name="connsiteX6946" fmla="*/ 511017 w 808720"/>
                  <a:gd name="connsiteY6946" fmla="*/ 6964 h 1047182"/>
                  <a:gd name="connsiteX6947" fmla="*/ 509898 w 808720"/>
                  <a:gd name="connsiteY6947" fmla="*/ 6784 h 1047182"/>
                  <a:gd name="connsiteX6948" fmla="*/ 508355 w 808720"/>
                  <a:gd name="connsiteY6948" fmla="*/ 6537 h 1047182"/>
                  <a:gd name="connsiteX6949" fmla="*/ 508365 w 808720"/>
                  <a:gd name="connsiteY6949" fmla="*/ 6532 h 1047182"/>
                  <a:gd name="connsiteX6950" fmla="*/ 533311 w 808720"/>
                  <a:gd name="connsiteY6950" fmla="*/ 6515 h 1047182"/>
                  <a:gd name="connsiteX6951" fmla="*/ 533434 w 808720"/>
                  <a:gd name="connsiteY6951" fmla="*/ 6791 h 1047182"/>
                  <a:gd name="connsiteX6952" fmla="*/ 532647 w 808720"/>
                  <a:gd name="connsiteY6952" fmla="*/ 6607 h 1047182"/>
                  <a:gd name="connsiteX6953" fmla="*/ 533280 w 808720"/>
                  <a:gd name="connsiteY6953" fmla="*/ 6517 h 1047182"/>
                  <a:gd name="connsiteX6954" fmla="*/ 458762 w 808720"/>
                  <a:gd name="connsiteY6954" fmla="*/ 6509 h 1047182"/>
                  <a:gd name="connsiteX6955" fmla="*/ 457004 w 808720"/>
                  <a:gd name="connsiteY6955" fmla="*/ 6733 h 1047182"/>
                  <a:gd name="connsiteX6956" fmla="*/ 456207 w 808720"/>
                  <a:gd name="connsiteY6956" fmla="*/ 6686 h 1047182"/>
                  <a:gd name="connsiteX6957" fmla="*/ 456220 w 808720"/>
                  <a:gd name="connsiteY6957" fmla="*/ 6683 h 1047182"/>
                  <a:gd name="connsiteX6958" fmla="*/ 510603 w 808720"/>
                  <a:gd name="connsiteY6958" fmla="*/ 6493 h 1047182"/>
                  <a:gd name="connsiteX6959" fmla="*/ 511688 w 808720"/>
                  <a:gd name="connsiteY6959" fmla="*/ 6714 h 1047182"/>
                  <a:gd name="connsiteX6960" fmla="*/ 512442 w 808720"/>
                  <a:gd name="connsiteY6960" fmla="*/ 6868 h 1047182"/>
                  <a:gd name="connsiteX6961" fmla="*/ 511207 w 808720"/>
                  <a:gd name="connsiteY6961" fmla="*/ 6733 h 1047182"/>
                  <a:gd name="connsiteX6962" fmla="*/ 510071 w 808720"/>
                  <a:gd name="connsiteY6962" fmla="*/ 6609 h 1047182"/>
                  <a:gd name="connsiteX6963" fmla="*/ 509798 w 808720"/>
                  <a:gd name="connsiteY6963" fmla="*/ 6508 h 1047182"/>
                  <a:gd name="connsiteX6964" fmla="*/ 459386 w 808720"/>
                  <a:gd name="connsiteY6964" fmla="*/ 6470 h 1047182"/>
                  <a:gd name="connsiteX6965" fmla="*/ 459917 w 808720"/>
                  <a:gd name="connsiteY6965" fmla="*/ 6500 h 1047182"/>
                  <a:gd name="connsiteX6966" fmla="*/ 457389 w 808720"/>
                  <a:gd name="connsiteY6966" fmla="*/ 6757 h 1047182"/>
                  <a:gd name="connsiteX6967" fmla="*/ 457011 w 808720"/>
                  <a:gd name="connsiteY6967" fmla="*/ 6734 h 1047182"/>
                  <a:gd name="connsiteX6968" fmla="*/ 491486 w 808720"/>
                  <a:gd name="connsiteY6968" fmla="*/ 6464 h 1047182"/>
                  <a:gd name="connsiteX6969" fmla="*/ 493455 w 808720"/>
                  <a:gd name="connsiteY6969" fmla="*/ 6928 h 1047182"/>
                  <a:gd name="connsiteX6970" fmla="*/ 493078 w 808720"/>
                  <a:gd name="connsiteY6970" fmla="*/ 6974 h 1047182"/>
                  <a:gd name="connsiteX6971" fmla="*/ 484435 w 808720"/>
                  <a:gd name="connsiteY6971" fmla="*/ 7537 h 1047182"/>
                  <a:gd name="connsiteX6972" fmla="*/ 483300 w 808720"/>
                  <a:gd name="connsiteY6972" fmla="*/ 7430 h 1047182"/>
                  <a:gd name="connsiteX6973" fmla="*/ 459493 w 808720"/>
                  <a:gd name="connsiteY6973" fmla="*/ 6458 h 1047182"/>
                  <a:gd name="connsiteX6974" fmla="*/ 459386 w 808720"/>
                  <a:gd name="connsiteY6974" fmla="*/ 6470 h 1047182"/>
                  <a:gd name="connsiteX6975" fmla="*/ 459350 w 808720"/>
                  <a:gd name="connsiteY6975" fmla="*/ 6468 h 1047182"/>
                  <a:gd name="connsiteX6976" fmla="*/ 459161 w 808720"/>
                  <a:gd name="connsiteY6976" fmla="*/ 6457 h 1047182"/>
                  <a:gd name="connsiteX6977" fmla="*/ 459350 w 808720"/>
                  <a:gd name="connsiteY6977" fmla="*/ 6468 h 1047182"/>
                  <a:gd name="connsiteX6978" fmla="*/ 458762 w 808720"/>
                  <a:gd name="connsiteY6978" fmla="*/ 6509 h 1047182"/>
                  <a:gd name="connsiteX6979" fmla="*/ 467138 w 808720"/>
                  <a:gd name="connsiteY6979" fmla="*/ 6456 h 1047182"/>
                  <a:gd name="connsiteX6980" fmla="*/ 468950 w 808720"/>
                  <a:gd name="connsiteY6980" fmla="*/ 6570 h 1047182"/>
                  <a:gd name="connsiteX6981" fmla="*/ 467772 w 808720"/>
                  <a:gd name="connsiteY6981" fmla="*/ 6718 h 1047182"/>
                  <a:gd name="connsiteX6982" fmla="*/ 466185 w 808720"/>
                  <a:gd name="connsiteY6982" fmla="*/ 6579 h 1047182"/>
                  <a:gd name="connsiteX6983" fmla="*/ 466410 w 808720"/>
                  <a:gd name="connsiteY6983" fmla="*/ 6543 h 1047182"/>
                  <a:gd name="connsiteX6984" fmla="*/ 501065 w 808720"/>
                  <a:gd name="connsiteY6984" fmla="*/ 6453 h 1047182"/>
                  <a:gd name="connsiteX6985" fmla="*/ 500459 w 808720"/>
                  <a:gd name="connsiteY6985" fmla="*/ 6554 h 1047182"/>
                  <a:gd name="connsiteX6986" fmla="*/ 500051 w 808720"/>
                  <a:gd name="connsiteY6986" fmla="*/ 6519 h 1047182"/>
                  <a:gd name="connsiteX6987" fmla="*/ 507808 w 808720"/>
                  <a:gd name="connsiteY6987" fmla="*/ 6449 h 1047182"/>
                  <a:gd name="connsiteX6988" fmla="*/ 507977 w 808720"/>
                  <a:gd name="connsiteY6988" fmla="*/ 6476 h 1047182"/>
                  <a:gd name="connsiteX6989" fmla="*/ 507694 w 808720"/>
                  <a:gd name="connsiteY6989" fmla="*/ 6544 h 1047182"/>
                  <a:gd name="connsiteX6990" fmla="*/ 507254 w 808720"/>
                  <a:gd name="connsiteY6990" fmla="*/ 6551 h 1047182"/>
                  <a:gd name="connsiteX6991" fmla="*/ 513663 w 808720"/>
                  <a:gd name="connsiteY6991" fmla="*/ 6441 h 1047182"/>
                  <a:gd name="connsiteX6992" fmla="*/ 514112 w 808720"/>
                  <a:gd name="connsiteY6992" fmla="*/ 6545 h 1047182"/>
                  <a:gd name="connsiteX6993" fmla="*/ 511895 w 808720"/>
                  <a:gd name="connsiteY6993" fmla="*/ 6471 h 1047182"/>
                  <a:gd name="connsiteX6994" fmla="*/ 466874 w 808720"/>
                  <a:gd name="connsiteY6994" fmla="*/ 6439 h 1047182"/>
                  <a:gd name="connsiteX6995" fmla="*/ 467004 w 808720"/>
                  <a:gd name="connsiteY6995" fmla="*/ 6447 h 1047182"/>
                  <a:gd name="connsiteX6996" fmla="*/ 466410 w 808720"/>
                  <a:gd name="connsiteY6996" fmla="*/ 6543 h 1047182"/>
                  <a:gd name="connsiteX6997" fmla="*/ 466140 w 808720"/>
                  <a:gd name="connsiteY6997" fmla="*/ 6575 h 1047182"/>
                  <a:gd name="connsiteX6998" fmla="*/ 466009 w 808720"/>
                  <a:gd name="connsiteY6998" fmla="*/ 6563 h 1047182"/>
                  <a:gd name="connsiteX6999" fmla="*/ 466199 w 808720"/>
                  <a:gd name="connsiteY6999" fmla="*/ 6532 h 1047182"/>
                  <a:gd name="connsiteX7000" fmla="*/ 491752 w 808720"/>
                  <a:gd name="connsiteY7000" fmla="*/ 6433 h 1047182"/>
                  <a:gd name="connsiteX7001" fmla="*/ 491486 w 808720"/>
                  <a:gd name="connsiteY7001" fmla="*/ 6464 h 1047182"/>
                  <a:gd name="connsiteX7002" fmla="*/ 491403 w 808720"/>
                  <a:gd name="connsiteY7002" fmla="*/ 6444 h 1047182"/>
                  <a:gd name="connsiteX7003" fmla="*/ 466592 w 808720"/>
                  <a:gd name="connsiteY7003" fmla="*/ 6421 h 1047182"/>
                  <a:gd name="connsiteX7004" fmla="*/ 466802 w 808720"/>
                  <a:gd name="connsiteY7004" fmla="*/ 6435 h 1047182"/>
                  <a:gd name="connsiteX7005" fmla="*/ 466199 w 808720"/>
                  <a:gd name="connsiteY7005" fmla="*/ 6532 h 1047182"/>
                  <a:gd name="connsiteX7006" fmla="*/ 465989 w 808720"/>
                  <a:gd name="connsiteY7006" fmla="*/ 6561 h 1047182"/>
                  <a:gd name="connsiteX7007" fmla="*/ 465671 w 808720"/>
                  <a:gd name="connsiteY7007" fmla="*/ 6534 h 1047182"/>
                  <a:gd name="connsiteX7008" fmla="*/ 510222 w 808720"/>
                  <a:gd name="connsiteY7008" fmla="*/ 6416 h 1047182"/>
                  <a:gd name="connsiteX7009" fmla="*/ 511895 w 808720"/>
                  <a:gd name="connsiteY7009" fmla="*/ 6471 h 1047182"/>
                  <a:gd name="connsiteX7010" fmla="*/ 510603 w 808720"/>
                  <a:gd name="connsiteY7010" fmla="*/ 6493 h 1047182"/>
                  <a:gd name="connsiteX7011" fmla="*/ 491277 w 808720"/>
                  <a:gd name="connsiteY7011" fmla="*/ 6415 h 1047182"/>
                  <a:gd name="connsiteX7012" fmla="*/ 491403 w 808720"/>
                  <a:gd name="connsiteY7012" fmla="*/ 6444 h 1047182"/>
                  <a:gd name="connsiteX7013" fmla="*/ 477748 w 808720"/>
                  <a:gd name="connsiteY7013" fmla="*/ 6907 h 1047182"/>
                  <a:gd name="connsiteX7014" fmla="*/ 475053 w 808720"/>
                  <a:gd name="connsiteY7014" fmla="*/ 6653 h 1047182"/>
                  <a:gd name="connsiteX7015" fmla="*/ 508248 w 808720"/>
                  <a:gd name="connsiteY7015" fmla="*/ 6411 h 1047182"/>
                  <a:gd name="connsiteX7016" fmla="*/ 508557 w 808720"/>
                  <a:gd name="connsiteY7016" fmla="*/ 6445 h 1047182"/>
                  <a:gd name="connsiteX7017" fmla="*/ 508365 w 808720"/>
                  <a:gd name="connsiteY7017" fmla="*/ 6532 h 1047182"/>
                  <a:gd name="connsiteX7018" fmla="*/ 508331 w 808720"/>
                  <a:gd name="connsiteY7018" fmla="*/ 6533 h 1047182"/>
                  <a:gd name="connsiteX7019" fmla="*/ 507977 w 808720"/>
                  <a:gd name="connsiteY7019" fmla="*/ 6476 h 1047182"/>
                  <a:gd name="connsiteX7020" fmla="*/ 464252 w 808720"/>
                  <a:gd name="connsiteY7020" fmla="*/ 6409 h 1047182"/>
                  <a:gd name="connsiteX7021" fmla="*/ 465671 w 808720"/>
                  <a:gd name="connsiteY7021" fmla="*/ 6534 h 1047182"/>
                  <a:gd name="connsiteX7022" fmla="*/ 464036 w 808720"/>
                  <a:gd name="connsiteY7022" fmla="*/ 6733 h 1047182"/>
                  <a:gd name="connsiteX7023" fmla="*/ 462463 w 808720"/>
                  <a:gd name="connsiteY7023" fmla="*/ 6644 h 1047182"/>
                  <a:gd name="connsiteX7024" fmla="*/ 515834 w 808720"/>
                  <a:gd name="connsiteY7024" fmla="*/ 6404 h 1047182"/>
                  <a:gd name="connsiteX7025" fmla="*/ 516393 w 808720"/>
                  <a:gd name="connsiteY7025" fmla="*/ 6531 h 1047182"/>
                  <a:gd name="connsiteX7026" fmla="*/ 516621 w 808720"/>
                  <a:gd name="connsiteY7026" fmla="*/ 6583 h 1047182"/>
                  <a:gd name="connsiteX7027" fmla="*/ 516588 w 808720"/>
                  <a:gd name="connsiteY7027" fmla="*/ 6593 h 1047182"/>
                  <a:gd name="connsiteX7028" fmla="*/ 516243 w 808720"/>
                  <a:gd name="connsiteY7028" fmla="*/ 6616 h 1047182"/>
                  <a:gd name="connsiteX7029" fmla="*/ 515937 w 808720"/>
                  <a:gd name="connsiteY7029" fmla="*/ 6549 h 1047182"/>
                  <a:gd name="connsiteX7030" fmla="*/ 515317 w 808720"/>
                  <a:gd name="connsiteY7030" fmla="*/ 6412 h 1047182"/>
                  <a:gd name="connsiteX7031" fmla="*/ 526425 w 808720"/>
                  <a:gd name="connsiteY7031" fmla="*/ 6392 h 1047182"/>
                  <a:gd name="connsiteX7032" fmla="*/ 527025 w 808720"/>
                  <a:gd name="connsiteY7032" fmla="*/ 6904 h 1047182"/>
                  <a:gd name="connsiteX7033" fmla="*/ 526994 w 808720"/>
                  <a:gd name="connsiteY7033" fmla="*/ 6955 h 1047182"/>
                  <a:gd name="connsiteX7034" fmla="*/ 526747 w 808720"/>
                  <a:gd name="connsiteY7034" fmla="*/ 6972 h 1047182"/>
                  <a:gd name="connsiteX7035" fmla="*/ 526217 w 808720"/>
                  <a:gd name="connsiteY7035" fmla="*/ 6600 h 1047182"/>
                  <a:gd name="connsiteX7036" fmla="*/ 493049 w 808720"/>
                  <a:gd name="connsiteY7036" fmla="*/ 6389 h 1047182"/>
                  <a:gd name="connsiteX7037" fmla="*/ 491752 w 808720"/>
                  <a:gd name="connsiteY7037" fmla="*/ 6433 h 1047182"/>
                  <a:gd name="connsiteX7038" fmla="*/ 491993 w 808720"/>
                  <a:gd name="connsiteY7038" fmla="*/ 6404 h 1047182"/>
                  <a:gd name="connsiteX7039" fmla="*/ 535392 w 808720"/>
                  <a:gd name="connsiteY7039" fmla="*/ 6369 h 1047182"/>
                  <a:gd name="connsiteX7040" fmla="*/ 535878 w 808720"/>
                  <a:gd name="connsiteY7040" fmla="*/ 7364 h 1047182"/>
                  <a:gd name="connsiteX7041" fmla="*/ 535739 w 808720"/>
                  <a:gd name="connsiteY7041" fmla="*/ 7331 h 1047182"/>
                  <a:gd name="connsiteX7042" fmla="*/ 535015 w 808720"/>
                  <a:gd name="connsiteY7042" fmla="*/ 6396 h 1047182"/>
                  <a:gd name="connsiteX7043" fmla="*/ 508728 w 808720"/>
                  <a:gd name="connsiteY7043" fmla="*/ 6367 h 1047182"/>
                  <a:gd name="connsiteX7044" fmla="*/ 509490 w 808720"/>
                  <a:gd name="connsiteY7044" fmla="*/ 6392 h 1047182"/>
                  <a:gd name="connsiteX7045" fmla="*/ 509798 w 808720"/>
                  <a:gd name="connsiteY7045" fmla="*/ 6508 h 1047182"/>
                  <a:gd name="connsiteX7046" fmla="*/ 509225 w 808720"/>
                  <a:gd name="connsiteY7046" fmla="*/ 6517 h 1047182"/>
                  <a:gd name="connsiteX7047" fmla="*/ 508557 w 808720"/>
                  <a:gd name="connsiteY7047" fmla="*/ 6445 h 1047182"/>
                  <a:gd name="connsiteX7048" fmla="*/ 507822 w 808720"/>
                  <a:gd name="connsiteY7048" fmla="*/ 6364 h 1047182"/>
                  <a:gd name="connsiteX7049" fmla="*/ 508099 w 808720"/>
                  <a:gd name="connsiteY7049" fmla="*/ 6395 h 1047182"/>
                  <a:gd name="connsiteX7050" fmla="*/ 507808 w 808720"/>
                  <a:gd name="connsiteY7050" fmla="*/ 6449 h 1047182"/>
                  <a:gd name="connsiteX7051" fmla="*/ 507513 w 808720"/>
                  <a:gd name="connsiteY7051" fmla="*/ 6401 h 1047182"/>
                  <a:gd name="connsiteX7052" fmla="*/ 508322 w 808720"/>
                  <a:gd name="connsiteY7052" fmla="*/ 6353 h 1047182"/>
                  <a:gd name="connsiteX7053" fmla="*/ 508468 w 808720"/>
                  <a:gd name="connsiteY7053" fmla="*/ 6358 h 1047182"/>
                  <a:gd name="connsiteX7054" fmla="*/ 508248 w 808720"/>
                  <a:gd name="connsiteY7054" fmla="*/ 6411 h 1047182"/>
                  <a:gd name="connsiteX7055" fmla="*/ 508099 w 808720"/>
                  <a:gd name="connsiteY7055" fmla="*/ 6395 h 1047182"/>
                  <a:gd name="connsiteX7056" fmla="*/ 497906 w 808720"/>
                  <a:gd name="connsiteY7056" fmla="*/ 6336 h 1047182"/>
                  <a:gd name="connsiteX7057" fmla="*/ 500051 w 808720"/>
                  <a:gd name="connsiteY7057" fmla="*/ 6519 h 1047182"/>
                  <a:gd name="connsiteX7058" fmla="*/ 497348 w 808720"/>
                  <a:gd name="connsiteY7058" fmla="*/ 6695 h 1047182"/>
                  <a:gd name="connsiteX7059" fmla="*/ 507459 w 808720"/>
                  <a:gd name="connsiteY7059" fmla="*/ 6325 h 1047182"/>
                  <a:gd name="connsiteX7060" fmla="*/ 508004 w 808720"/>
                  <a:gd name="connsiteY7060" fmla="*/ 6343 h 1047182"/>
                  <a:gd name="connsiteX7061" fmla="*/ 507822 w 808720"/>
                  <a:gd name="connsiteY7061" fmla="*/ 6364 h 1047182"/>
                  <a:gd name="connsiteX7062" fmla="*/ 520684 w 808720"/>
                  <a:gd name="connsiteY7062" fmla="*/ 6320 h 1047182"/>
                  <a:gd name="connsiteX7063" fmla="*/ 519111 w 808720"/>
                  <a:gd name="connsiteY7063" fmla="*/ 6425 h 1047182"/>
                  <a:gd name="connsiteX7064" fmla="*/ 516647 w 808720"/>
                  <a:gd name="connsiteY7064" fmla="*/ 6589 h 1047182"/>
                  <a:gd name="connsiteX7065" fmla="*/ 516621 w 808720"/>
                  <a:gd name="connsiteY7065" fmla="*/ 6583 h 1047182"/>
                  <a:gd name="connsiteX7066" fmla="*/ 516852 w 808720"/>
                  <a:gd name="connsiteY7066" fmla="*/ 6513 h 1047182"/>
                  <a:gd name="connsiteX7067" fmla="*/ 517297 w 808720"/>
                  <a:gd name="connsiteY7067" fmla="*/ 6378 h 1047182"/>
                  <a:gd name="connsiteX7068" fmla="*/ 497936 w 808720"/>
                  <a:gd name="connsiteY7068" fmla="*/ 6317 h 1047182"/>
                  <a:gd name="connsiteX7069" fmla="*/ 497906 w 808720"/>
                  <a:gd name="connsiteY7069" fmla="*/ 6336 h 1047182"/>
                  <a:gd name="connsiteX7070" fmla="*/ 497721 w 808720"/>
                  <a:gd name="connsiteY7070" fmla="*/ 6320 h 1047182"/>
                  <a:gd name="connsiteX7071" fmla="*/ 521235 w 808720"/>
                  <a:gd name="connsiteY7071" fmla="*/ 6310 h 1047182"/>
                  <a:gd name="connsiteX7072" fmla="*/ 521142 w 808720"/>
                  <a:gd name="connsiteY7072" fmla="*/ 6345 h 1047182"/>
                  <a:gd name="connsiteX7073" fmla="*/ 519038 w 808720"/>
                  <a:gd name="connsiteY7073" fmla="*/ 7134 h 1047182"/>
                  <a:gd name="connsiteX7074" fmla="*/ 518902 w 808720"/>
                  <a:gd name="connsiteY7074" fmla="*/ 7103 h 1047182"/>
                  <a:gd name="connsiteX7075" fmla="*/ 520761 w 808720"/>
                  <a:gd name="connsiteY7075" fmla="*/ 6360 h 1047182"/>
                  <a:gd name="connsiteX7076" fmla="*/ 520870 w 808720"/>
                  <a:gd name="connsiteY7076" fmla="*/ 6317 h 1047182"/>
                  <a:gd name="connsiteX7077" fmla="*/ 520897 w 808720"/>
                  <a:gd name="connsiteY7077" fmla="*/ 6306 h 1047182"/>
                  <a:gd name="connsiteX7078" fmla="*/ 520870 w 808720"/>
                  <a:gd name="connsiteY7078" fmla="*/ 6317 h 1047182"/>
                  <a:gd name="connsiteX7079" fmla="*/ 520684 w 808720"/>
                  <a:gd name="connsiteY7079" fmla="*/ 6320 h 1047182"/>
                  <a:gd name="connsiteX7080" fmla="*/ 522372 w 808720"/>
                  <a:gd name="connsiteY7080" fmla="*/ 6291 h 1047182"/>
                  <a:gd name="connsiteX7081" fmla="*/ 522385 w 808720"/>
                  <a:gd name="connsiteY7081" fmla="*/ 6297 h 1047182"/>
                  <a:gd name="connsiteX7082" fmla="*/ 523535 w 808720"/>
                  <a:gd name="connsiteY7082" fmla="*/ 6828 h 1047182"/>
                  <a:gd name="connsiteX7083" fmla="*/ 523484 w 808720"/>
                  <a:gd name="connsiteY7083" fmla="*/ 6864 h 1047182"/>
                  <a:gd name="connsiteX7084" fmla="*/ 522370 w 808720"/>
                  <a:gd name="connsiteY7084" fmla="*/ 6297 h 1047182"/>
                  <a:gd name="connsiteX7085" fmla="*/ 522357 w 808720"/>
                  <a:gd name="connsiteY7085" fmla="*/ 6291 h 1047182"/>
                  <a:gd name="connsiteX7086" fmla="*/ 471195 w 808720"/>
                  <a:gd name="connsiteY7086" fmla="*/ 6290 h 1047182"/>
                  <a:gd name="connsiteX7087" fmla="*/ 475053 w 808720"/>
                  <a:gd name="connsiteY7087" fmla="*/ 6653 h 1047182"/>
                  <a:gd name="connsiteX7088" fmla="*/ 471166 w 808720"/>
                  <a:gd name="connsiteY7088" fmla="*/ 6710 h 1047182"/>
                  <a:gd name="connsiteX7089" fmla="*/ 468950 w 808720"/>
                  <a:gd name="connsiteY7089" fmla="*/ 6570 h 1047182"/>
                  <a:gd name="connsiteX7090" fmla="*/ 464472 w 808720"/>
                  <a:gd name="connsiteY7090" fmla="*/ 6288 h 1047182"/>
                  <a:gd name="connsiteX7091" fmla="*/ 464950 w 808720"/>
                  <a:gd name="connsiteY7091" fmla="*/ 6318 h 1047182"/>
                  <a:gd name="connsiteX7092" fmla="*/ 464252 w 808720"/>
                  <a:gd name="connsiteY7092" fmla="*/ 6409 h 1047182"/>
                  <a:gd name="connsiteX7093" fmla="*/ 463835 w 808720"/>
                  <a:gd name="connsiteY7093" fmla="*/ 6373 h 1047182"/>
                  <a:gd name="connsiteX7094" fmla="*/ 534926 w 808720"/>
                  <a:gd name="connsiteY7094" fmla="*/ 6282 h 1047182"/>
                  <a:gd name="connsiteX7095" fmla="*/ 535015 w 808720"/>
                  <a:gd name="connsiteY7095" fmla="*/ 6396 h 1047182"/>
                  <a:gd name="connsiteX7096" fmla="*/ 533311 w 808720"/>
                  <a:gd name="connsiteY7096" fmla="*/ 6515 h 1047182"/>
                  <a:gd name="connsiteX7097" fmla="*/ 533310 w 808720"/>
                  <a:gd name="connsiteY7097" fmla="*/ 6512 h 1047182"/>
                  <a:gd name="connsiteX7098" fmla="*/ 506135 w 808720"/>
                  <a:gd name="connsiteY7098" fmla="*/ 6281 h 1047182"/>
                  <a:gd name="connsiteX7099" fmla="*/ 506929 w 808720"/>
                  <a:gd name="connsiteY7099" fmla="*/ 6307 h 1047182"/>
                  <a:gd name="connsiteX7100" fmla="*/ 507151 w 808720"/>
                  <a:gd name="connsiteY7100" fmla="*/ 6343 h 1047182"/>
                  <a:gd name="connsiteX7101" fmla="*/ 507513 w 808720"/>
                  <a:gd name="connsiteY7101" fmla="*/ 6401 h 1047182"/>
                  <a:gd name="connsiteX7102" fmla="*/ 506084 w 808720"/>
                  <a:gd name="connsiteY7102" fmla="*/ 6571 h 1047182"/>
                  <a:gd name="connsiteX7103" fmla="*/ 504817 w 808720"/>
                  <a:gd name="connsiteY7103" fmla="*/ 6593 h 1047182"/>
                  <a:gd name="connsiteX7104" fmla="*/ 503563 w 808720"/>
                  <a:gd name="connsiteY7104" fmla="*/ 6615 h 1047182"/>
                  <a:gd name="connsiteX7105" fmla="*/ 503906 w 808720"/>
                  <a:gd name="connsiteY7105" fmla="*/ 6491 h 1047182"/>
                  <a:gd name="connsiteX7106" fmla="*/ 462712 w 808720"/>
                  <a:gd name="connsiteY7106" fmla="*/ 6275 h 1047182"/>
                  <a:gd name="connsiteX7107" fmla="*/ 463835 w 808720"/>
                  <a:gd name="connsiteY7107" fmla="*/ 6373 h 1047182"/>
                  <a:gd name="connsiteX7108" fmla="*/ 462006 w 808720"/>
                  <a:gd name="connsiteY7108" fmla="*/ 6618 h 1047182"/>
                  <a:gd name="connsiteX7109" fmla="*/ 460748 w 808720"/>
                  <a:gd name="connsiteY7109" fmla="*/ 6547 h 1047182"/>
                  <a:gd name="connsiteX7110" fmla="*/ 462397 w 808720"/>
                  <a:gd name="connsiteY7110" fmla="*/ 6306 h 1047182"/>
                  <a:gd name="connsiteX7111" fmla="*/ 523550 w 808720"/>
                  <a:gd name="connsiteY7111" fmla="*/ 6270 h 1047182"/>
                  <a:gd name="connsiteX7112" fmla="*/ 523959 w 808720"/>
                  <a:gd name="connsiteY7112" fmla="*/ 6531 h 1047182"/>
                  <a:gd name="connsiteX7113" fmla="*/ 523648 w 808720"/>
                  <a:gd name="connsiteY7113" fmla="*/ 6749 h 1047182"/>
                  <a:gd name="connsiteX7114" fmla="*/ 522589 w 808720"/>
                  <a:gd name="connsiteY7114" fmla="*/ 6289 h 1047182"/>
                  <a:gd name="connsiteX7115" fmla="*/ 522585 w 808720"/>
                  <a:gd name="connsiteY7115" fmla="*/ 6287 h 1047182"/>
                  <a:gd name="connsiteX7116" fmla="*/ 522674 w 808720"/>
                  <a:gd name="connsiteY7116" fmla="*/ 6285 h 1047182"/>
                  <a:gd name="connsiteX7117" fmla="*/ 524366 w 808720"/>
                  <a:gd name="connsiteY7117" fmla="*/ 6256 h 1047182"/>
                  <a:gd name="connsiteX7118" fmla="*/ 524027 w 808720"/>
                  <a:gd name="connsiteY7118" fmla="*/ 6574 h 1047182"/>
                  <a:gd name="connsiteX7119" fmla="*/ 523959 w 808720"/>
                  <a:gd name="connsiteY7119" fmla="*/ 6531 h 1047182"/>
                  <a:gd name="connsiteX7120" fmla="*/ 524351 w 808720"/>
                  <a:gd name="connsiteY7120" fmla="*/ 6257 h 1047182"/>
                  <a:gd name="connsiteX7121" fmla="*/ 496969 w 808720"/>
                  <a:gd name="connsiteY7121" fmla="*/ 6256 h 1047182"/>
                  <a:gd name="connsiteX7122" fmla="*/ 497721 w 808720"/>
                  <a:gd name="connsiteY7122" fmla="*/ 6320 h 1047182"/>
                  <a:gd name="connsiteX7123" fmla="*/ 493049 w 808720"/>
                  <a:gd name="connsiteY7123" fmla="*/ 6389 h 1047182"/>
                  <a:gd name="connsiteX7124" fmla="*/ 462473 w 808720"/>
                  <a:gd name="connsiteY7124" fmla="*/ 6254 h 1047182"/>
                  <a:gd name="connsiteX7125" fmla="*/ 462648 w 808720"/>
                  <a:gd name="connsiteY7125" fmla="*/ 6269 h 1047182"/>
                  <a:gd name="connsiteX7126" fmla="*/ 462397 w 808720"/>
                  <a:gd name="connsiteY7126" fmla="*/ 6306 h 1047182"/>
                  <a:gd name="connsiteX7127" fmla="*/ 460241 w 808720"/>
                  <a:gd name="connsiteY7127" fmla="*/ 6519 h 1047182"/>
                  <a:gd name="connsiteX7128" fmla="*/ 459917 w 808720"/>
                  <a:gd name="connsiteY7128" fmla="*/ 6500 h 1047182"/>
                  <a:gd name="connsiteX7129" fmla="*/ 462088 w 808720"/>
                  <a:gd name="connsiteY7129" fmla="*/ 6280 h 1047182"/>
                  <a:gd name="connsiteX7130" fmla="*/ 506630 w 808720"/>
                  <a:gd name="connsiteY7130" fmla="*/ 6234 h 1047182"/>
                  <a:gd name="connsiteX7131" fmla="*/ 507391 w 808720"/>
                  <a:gd name="connsiteY7131" fmla="*/ 6317 h 1047182"/>
                  <a:gd name="connsiteX7132" fmla="*/ 507459 w 808720"/>
                  <a:gd name="connsiteY7132" fmla="*/ 6325 h 1047182"/>
                  <a:gd name="connsiteX7133" fmla="*/ 507354 w 808720"/>
                  <a:gd name="connsiteY7133" fmla="*/ 6321 h 1047182"/>
                  <a:gd name="connsiteX7134" fmla="*/ 506929 w 808720"/>
                  <a:gd name="connsiteY7134" fmla="*/ 6307 h 1047182"/>
                  <a:gd name="connsiteX7135" fmla="*/ 506533 w 808720"/>
                  <a:gd name="connsiteY7135" fmla="*/ 6244 h 1047182"/>
                  <a:gd name="connsiteX7136" fmla="*/ 525696 w 808720"/>
                  <a:gd name="connsiteY7136" fmla="*/ 6233 h 1047182"/>
                  <a:gd name="connsiteX7137" fmla="*/ 526217 w 808720"/>
                  <a:gd name="connsiteY7137" fmla="*/ 6600 h 1047182"/>
                  <a:gd name="connsiteX7138" fmla="*/ 525776 w 808720"/>
                  <a:gd name="connsiteY7138" fmla="*/ 7041 h 1047182"/>
                  <a:gd name="connsiteX7139" fmla="*/ 525730 w 808720"/>
                  <a:gd name="connsiteY7139" fmla="*/ 7067 h 1047182"/>
                  <a:gd name="connsiteX7140" fmla="*/ 524909 w 808720"/>
                  <a:gd name="connsiteY7140" fmla="*/ 7136 h 1047182"/>
                  <a:gd name="connsiteX7141" fmla="*/ 524035 w 808720"/>
                  <a:gd name="connsiteY7141" fmla="*/ 6579 h 1047182"/>
                  <a:gd name="connsiteX7142" fmla="*/ 524367 w 808720"/>
                  <a:gd name="connsiteY7142" fmla="*/ 6256 h 1047182"/>
                  <a:gd name="connsiteX7143" fmla="*/ 504613 w 808720"/>
                  <a:gd name="connsiteY7143" fmla="*/ 6231 h 1047182"/>
                  <a:gd name="connsiteX7144" fmla="*/ 504630 w 808720"/>
                  <a:gd name="connsiteY7144" fmla="*/ 6232 h 1047182"/>
                  <a:gd name="connsiteX7145" fmla="*/ 503906 w 808720"/>
                  <a:gd name="connsiteY7145" fmla="*/ 6491 h 1047182"/>
                  <a:gd name="connsiteX7146" fmla="*/ 503278 w 808720"/>
                  <a:gd name="connsiteY7146" fmla="*/ 6551 h 1047182"/>
                  <a:gd name="connsiteX7147" fmla="*/ 504353 w 808720"/>
                  <a:gd name="connsiteY7147" fmla="*/ 6222 h 1047182"/>
                  <a:gd name="connsiteX7148" fmla="*/ 504515 w 808720"/>
                  <a:gd name="connsiteY7148" fmla="*/ 6228 h 1047182"/>
                  <a:gd name="connsiteX7149" fmla="*/ 501065 w 808720"/>
                  <a:gd name="connsiteY7149" fmla="*/ 6453 h 1047182"/>
                  <a:gd name="connsiteX7150" fmla="*/ 502263 w 808720"/>
                  <a:gd name="connsiteY7150" fmla="*/ 6253 h 1047182"/>
                  <a:gd name="connsiteX7151" fmla="*/ 509036 w 808720"/>
                  <a:gd name="connsiteY7151" fmla="*/ 6222 h 1047182"/>
                  <a:gd name="connsiteX7152" fmla="*/ 509041 w 808720"/>
                  <a:gd name="connsiteY7152" fmla="*/ 6224 h 1047182"/>
                  <a:gd name="connsiteX7153" fmla="*/ 508728 w 808720"/>
                  <a:gd name="connsiteY7153" fmla="*/ 6367 h 1047182"/>
                  <a:gd name="connsiteX7154" fmla="*/ 508468 w 808720"/>
                  <a:gd name="connsiteY7154" fmla="*/ 6358 h 1047182"/>
                  <a:gd name="connsiteX7155" fmla="*/ 509032 w 808720"/>
                  <a:gd name="connsiteY7155" fmla="*/ 6220 h 1047182"/>
                  <a:gd name="connsiteX7156" fmla="*/ 509034 w 808720"/>
                  <a:gd name="connsiteY7156" fmla="*/ 6221 h 1047182"/>
                  <a:gd name="connsiteX7157" fmla="*/ 508322 w 808720"/>
                  <a:gd name="connsiteY7157" fmla="*/ 6353 h 1047182"/>
                  <a:gd name="connsiteX7158" fmla="*/ 508004 w 808720"/>
                  <a:gd name="connsiteY7158" fmla="*/ 6343 h 1047182"/>
                  <a:gd name="connsiteX7159" fmla="*/ 526599 w 808720"/>
                  <a:gd name="connsiteY7159" fmla="*/ 6218 h 1047182"/>
                  <a:gd name="connsiteX7160" fmla="*/ 526425 w 808720"/>
                  <a:gd name="connsiteY7160" fmla="*/ 6392 h 1047182"/>
                  <a:gd name="connsiteX7161" fmla="*/ 526228 w 808720"/>
                  <a:gd name="connsiteY7161" fmla="*/ 6224 h 1047182"/>
                  <a:gd name="connsiteX7162" fmla="*/ 546338 w 808720"/>
                  <a:gd name="connsiteY7162" fmla="*/ 6218 h 1047182"/>
                  <a:gd name="connsiteX7163" fmla="*/ 545350 w 808720"/>
                  <a:gd name="connsiteY7163" fmla="*/ 9334 h 1047182"/>
                  <a:gd name="connsiteX7164" fmla="*/ 545280 w 808720"/>
                  <a:gd name="connsiteY7164" fmla="*/ 9317 h 1047182"/>
                  <a:gd name="connsiteX7165" fmla="*/ 537565 w 808720"/>
                  <a:gd name="connsiteY7165" fmla="*/ 6218 h 1047182"/>
                  <a:gd name="connsiteX7166" fmla="*/ 539592 w 808720"/>
                  <a:gd name="connsiteY7166" fmla="*/ 8544 h 1047182"/>
                  <a:gd name="connsiteX7167" fmla="*/ 539419 w 808720"/>
                  <a:gd name="connsiteY7167" fmla="*/ 8682 h 1047182"/>
                  <a:gd name="connsiteX7168" fmla="*/ 539176 w 808720"/>
                  <a:gd name="connsiteY7168" fmla="*/ 8136 h 1047182"/>
                  <a:gd name="connsiteX7169" fmla="*/ 536687 w 808720"/>
                  <a:gd name="connsiteY7169" fmla="*/ 7553 h 1047182"/>
                  <a:gd name="connsiteX7170" fmla="*/ 535513 w 808720"/>
                  <a:gd name="connsiteY7170" fmla="*/ 6361 h 1047182"/>
                  <a:gd name="connsiteX7171" fmla="*/ 535372 w 808720"/>
                  <a:gd name="connsiteY7171" fmla="*/ 6218 h 1047182"/>
                  <a:gd name="connsiteX7172" fmla="*/ 535513 w 808720"/>
                  <a:gd name="connsiteY7172" fmla="*/ 6361 h 1047182"/>
                  <a:gd name="connsiteX7173" fmla="*/ 535392 w 808720"/>
                  <a:gd name="connsiteY7173" fmla="*/ 6369 h 1047182"/>
                  <a:gd name="connsiteX7174" fmla="*/ 535322 w 808720"/>
                  <a:gd name="connsiteY7174" fmla="*/ 6225 h 1047182"/>
                  <a:gd name="connsiteX7175" fmla="*/ 533179 w 808720"/>
                  <a:gd name="connsiteY7175" fmla="*/ 6218 h 1047182"/>
                  <a:gd name="connsiteX7176" fmla="*/ 533310 w 808720"/>
                  <a:gd name="connsiteY7176" fmla="*/ 6512 h 1047182"/>
                  <a:gd name="connsiteX7177" fmla="*/ 533280 w 808720"/>
                  <a:gd name="connsiteY7177" fmla="*/ 6517 h 1047182"/>
                  <a:gd name="connsiteX7178" fmla="*/ 532495 w 808720"/>
                  <a:gd name="connsiteY7178" fmla="*/ 6571 h 1047182"/>
                  <a:gd name="connsiteX7179" fmla="*/ 531855 w 808720"/>
                  <a:gd name="connsiteY7179" fmla="*/ 6421 h 1047182"/>
                  <a:gd name="connsiteX7180" fmla="*/ 530985 w 808720"/>
                  <a:gd name="connsiteY7180" fmla="*/ 6218 h 1047182"/>
                  <a:gd name="connsiteX7181" fmla="*/ 531855 w 808720"/>
                  <a:gd name="connsiteY7181" fmla="*/ 6421 h 1047182"/>
                  <a:gd name="connsiteX7182" fmla="*/ 529757 w 808720"/>
                  <a:gd name="connsiteY7182" fmla="*/ 6744 h 1047182"/>
                  <a:gd name="connsiteX7183" fmla="*/ 524407 w 808720"/>
                  <a:gd name="connsiteY7183" fmla="*/ 6218 h 1047182"/>
                  <a:gd name="connsiteX7184" fmla="*/ 524367 w 808720"/>
                  <a:gd name="connsiteY7184" fmla="*/ 6256 h 1047182"/>
                  <a:gd name="connsiteX7185" fmla="*/ 524366 w 808720"/>
                  <a:gd name="connsiteY7185" fmla="*/ 6256 h 1047182"/>
                  <a:gd name="connsiteX7186" fmla="*/ 522214 w 808720"/>
                  <a:gd name="connsiteY7186" fmla="*/ 6218 h 1047182"/>
                  <a:gd name="connsiteX7187" fmla="*/ 522357 w 808720"/>
                  <a:gd name="connsiteY7187" fmla="*/ 6291 h 1047182"/>
                  <a:gd name="connsiteX7188" fmla="*/ 521235 w 808720"/>
                  <a:gd name="connsiteY7188" fmla="*/ 6310 h 1047182"/>
                  <a:gd name="connsiteX7189" fmla="*/ 521324 w 808720"/>
                  <a:gd name="connsiteY7189" fmla="*/ 6277 h 1047182"/>
                  <a:gd name="connsiteX7190" fmla="*/ 509054 w 808720"/>
                  <a:gd name="connsiteY7190" fmla="*/ 6218 h 1047182"/>
                  <a:gd name="connsiteX7191" fmla="*/ 509036 w 808720"/>
                  <a:gd name="connsiteY7191" fmla="*/ 6222 h 1047182"/>
                  <a:gd name="connsiteX7192" fmla="*/ 509034 w 808720"/>
                  <a:gd name="connsiteY7192" fmla="*/ 6221 h 1047182"/>
                  <a:gd name="connsiteX7193" fmla="*/ 504668 w 808720"/>
                  <a:gd name="connsiteY7193" fmla="*/ 6218 h 1047182"/>
                  <a:gd name="connsiteX7194" fmla="*/ 504613 w 808720"/>
                  <a:gd name="connsiteY7194" fmla="*/ 6231 h 1047182"/>
                  <a:gd name="connsiteX7195" fmla="*/ 504515 w 808720"/>
                  <a:gd name="connsiteY7195" fmla="*/ 6228 h 1047182"/>
                  <a:gd name="connsiteX7196" fmla="*/ 498089 w 808720"/>
                  <a:gd name="connsiteY7196" fmla="*/ 6218 h 1047182"/>
                  <a:gd name="connsiteX7197" fmla="*/ 502475 w 808720"/>
                  <a:gd name="connsiteY7197" fmla="*/ 6218 h 1047182"/>
                  <a:gd name="connsiteX7198" fmla="*/ 502263 w 808720"/>
                  <a:gd name="connsiteY7198" fmla="*/ 6253 h 1047182"/>
                  <a:gd name="connsiteX7199" fmla="*/ 497936 w 808720"/>
                  <a:gd name="connsiteY7199" fmla="*/ 6317 h 1047182"/>
                  <a:gd name="connsiteX7200" fmla="*/ 496524 w 808720"/>
                  <a:gd name="connsiteY7200" fmla="*/ 6218 h 1047182"/>
                  <a:gd name="connsiteX7201" fmla="*/ 498089 w 808720"/>
                  <a:gd name="connsiteY7201" fmla="*/ 6218 h 1047182"/>
                  <a:gd name="connsiteX7202" fmla="*/ 496969 w 808720"/>
                  <a:gd name="connsiteY7202" fmla="*/ 6256 h 1047182"/>
                  <a:gd name="connsiteX7203" fmla="*/ 490441 w 808720"/>
                  <a:gd name="connsiteY7203" fmla="*/ 6218 h 1047182"/>
                  <a:gd name="connsiteX7204" fmla="*/ 493572 w 808720"/>
                  <a:gd name="connsiteY7204" fmla="*/ 6218 h 1047182"/>
                  <a:gd name="connsiteX7205" fmla="*/ 491993 w 808720"/>
                  <a:gd name="connsiteY7205" fmla="*/ 6404 h 1047182"/>
                  <a:gd name="connsiteX7206" fmla="*/ 491277 w 808720"/>
                  <a:gd name="connsiteY7206" fmla="*/ 6415 h 1047182"/>
                  <a:gd name="connsiteX7207" fmla="*/ 470431 w 808720"/>
                  <a:gd name="connsiteY7207" fmla="*/ 6218 h 1047182"/>
                  <a:gd name="connsiteX7208" fmla="*/ 471771 w 808720"/>
                  <a:gd name="connsiteY7208" fmla="*/ 6218 h 1047182"/>
                  <a:gd name="connsiteX7209" fmla="*/ 471195 w 808720"/>
                  <a:gd name="connsiteY7209" fmla="*/ 6290 h 1047182"/>
                  <a:gd name="connsiteX7210" fmla="*/ 468481 w 808720"/>
                  <a:gd name="connsiteY7210" fmla="*/ 6218 h 1047182"/>
                  <a:gd name="connsiteX7211" fmla="*/ 469139 w 808720"/>
                  <a:gd name="connsiteY7211" fmla="*/ 6218 h 1047182"/>
                  <a:gd name="connsiteX7212" fmla="*/ 467138 w 808720"/>
                  <a:gd name="connsiteY7212" fmla="*/ 6456 h 1047182"/>
                  <a:gd name="connsiteX7213" fmla="*/ 467004 w 808720"/>
                  <a:gd name="connsiteY7213" fmla="*/ 6447 h 1047182"/>
                  <a:gd name="connsiteX7214" fmla="*/ 468170 w 808720"/>
                  <a:gd name="connsiteY7214" fmla="*/ 6261 h 1047182"/>
                  <a:gd name="connsiteX7215" fmla="*/ 468262 w 808720"/>
                  <a:gd name="connsiteY7215" fmla="*/ 6218 h 1047182"/>
                  <a:gd name="connsiteX7216" fmla="*/ 468438 w 808720"/>
                  <a:gd name="connsiteY7216" fmla="*/ 6218 h 1047182"/>
                  <a:gd name="connsiteX7217" fmla="*/ 468170 w 808720"/>
                  <a:gd name="connsiteY7217" fmla="*/ 6261 h 1047182"/>
                  <a:gd name="connsiteX7218" fmla="*/ 466874 w 808720"/>
                  <a:gd name="connsiteY7218" fmla="*/ 6439 h 1047182"/>
                  <a:gd name="connsiteX7219" fmla="*/ 466802 w 808720"/>
                  <a:gd name="connsiteY7219" fmla="*/ 6435 h 1047182"/>
                  <a:gd name="connsiteX7220" fmla="*/ 467775 w 808720"/>
                  <a:gd name="connsiteY7220" fmla="*/ 6277 h 1047182"/>
                  <a:gd name="connsiteX7221" fmla="*/ 465713 w 808720"/>
                  <a:gd name="connsiteY7221" fmla="*/ 6218 h 1047182"/>
                  <a:gd name="connsiteX7222" fmla="*/ 468142 w 808720"/>
                  <a:gd name="connsiteY7222" fmla="*/ 6218 h 1047182"/>
                  <a:gd name="connsiteX7223" fmla="*/ 467775 w 808720"/>
                  <a:gd name="connsiteY7223" fmla="*/ 6277 h 1047182"/>
                  <a:gd name="connsiteX7224" fmla="*/ 466592 w 808720"/>
                  <a:gd name="connsiteY7224" fmla="*/ 6421 h 1047182"/>
                  <a:gd name="connsiteX7225" fmla="*/ 464950 w 808720"/>
                  <a:gd name="connsiteY7225" fmla="*/ 6318 h 1047182"/>
                  <a:gd name="connsiteX7226" fmla="*/ 463366 w 808720"/>
                  <a:gd name="connsiteY7226" fmla="*/ 6218 h 1047182"/>
                  <a:gd name="connsiteX7227" fmla="*/ 464992 w 808720"/>
                  <a:gd name="connsiteY7227" fmla="*/ 6218 h 1047182"/>
                  <a:gd name="connsiteX7228" fmla="*/ 464472 w 808720"/>
                  <a:gd name="connsiteY7228" fmla="*/ 6288 h 1047182"/>
                  <a:gd name="connsiteX7229" fmla="*/ 462999 w 808720"/>
                  <a:gd name="connsiteY7229" fmla="*/ 6218 h 1047182"/>
                  <a:gd name="connsiteX7230" fmla="*/ 463290 w 808720"/>
                  <a:gd name="connsiteY7230" fmla="*/ 6218 h 1047182"/>
                  <a:gd name="connsiteX7231" fmla="*/ 462712 w 808720"/>
                  <a:gd name="connsiteY7231" fmla="*/ 6275 h 1047182"/>
                  <a:gd name="connsiteX7232" fmla="*/ 462648 w 808720"/>
                  <a:gd name="connsiteY7232" fmla="*/ 6269 h 1047182"/>
                  <a:gd name="connsiteX7233" fmla="*/ 462706 w 808720"/>
                  <a:gd name="connsiteY7233" fmla="*/ 6218 h 1047182"/>
                  <a:gd name="connsiteX7234" fmla="*/ 462999 w 808720"/>
                  <a:gd name="connsiteY7234" fmla="*/ 6218 h 1047182"/>
                  <a:gd name="connsiteX7235" fmla="*/ 462473 w 808720"/>
                  <a:gd name="connsiteY7235" fmla="*/ 6254 h 1047182"/>
                  <a:gd name="connsiteX7236" fmla="*/ 462406 w 808720"/>
                  <a:gd name="connsiteY7236" fmla="*/ 6248 h 1047182"/>
                  <a:gd name="connsiteX7237" fmla="*/ 461661 w 808720"/>
                  <a:gd name="connsiteY7237" fmla="*/ 6218 h 1047182"/>
                  <a:gd name="connsiteX7238" fmla="*/ 462060 w 808720"/>
                  <a:gd name="connsiteY7238" fmla="*/ 6218 h 1047182"/>
                  <a:gd name="connsiteX7239" fmla="*/ 462406 w 808720"/>
                  <a:gd name="connsiteY7239" fmla="*/ 6248 h 1047182"/>
                  <a:gd name="connsiteX7240" fmla="*/ 462088 w 808720"/>
                  <a:gd name="connsiteY7240" fmla="*/ 6280 h 1047182"/>
                  <a:gd name="connsiteX7241" fmla="*/ 459493 w 808720"/>
                  <a:gd name="connsiteY7241" fmla="*/ 6458 h 1047182"/>
                  <a:gd name="connsiteX7242" fmla="*/ 458612 w 808720"/>
                  <a:gd name="connsiteY7242" fmla="*/ 6218 h 1047182"/>
                  <a:gd name="connsiteX7243" fmla="*/ 456220 w 808720"/>
                  <a:gd name="connsiteY7243" fmla="*/ 6683 h 1047182"/>
                  <a:gd name="connsiteX7244" fmla="*/ 456194 w 808720"/>
                  <a:gd name="connsiteY7244" fmla="*/ 6685 h 1047182"/>
                  <a:gd name="connsiteX7245" fmla="*/ 454213 w 808720"/>
                  <a:gd name="connsiteY7245" fmla="*/ 6566 h 1047182"/>
                  <a:gd name="connsiteX7246" fmla="*/ 455662 w 808720"/>
                  <a:gd name="connsiteY7246" fmla="*/ 6425 h 1047182"/>
                  <a:gd name="connsiteX7247" fmla="*/ 454474 w 808720"/>
                  <a:gd name="connsiteY7247" fmla="*/ 6218 h 1047182"/>
                  <a:gd name="connsiteX7248" fmla="*/ 457804 w 808720"/>
                  <a:gd name="connsiteY7248" fmla="*/ 6218 h 1047182"/>
                  <a:gd name="connsiteX7249" fmla="*/ 455662 w 808720"/>
                  <a:gd name="connsiteY7249" fmla="*/ 6425 h 1047182"/>
                  <a:gd name="connsiteX7250" fmla="*/ 453918 w 808720"/>
                  <a:gd name="connsiteY7250" fmla="*/ 6548 h 1047182"/>
                  <a:gd name="connsiteX7251" fmla="*/ 452410 w 808720"/>
                  <a:gd name="connsiteY7251" fmla="*/ 6457 h 1047182"/>
                  <a:gd name="connsiteX7252" fmla="*/ 449528 w 808720"/>
                  <a:gd name="connsiteY7252" fmla="*/ 6857 h 1047182"/>
                  <a:gd name="connsiteX7253" fmla="*/ 447005 w 808720"/>
                  <a:gd name="connsiteY7253" fmla="*/ 7034 h 1047182"/>
                  <a:gd name="connsiteX7254" fmla="*/ 450645 w 808720"/>
                  <a:gd name="connsiteY7254" fmla="*/ 6549 h 1047182"/>
                  <a:gd name="connsiteX7255" fmla="*/ 463320 w 808720"/>
                  <a:gd name="connsiteY7255" fmla="*/ 6215 h 1047182"/>
                  <a:gd name="connsiteX7256" fmla="*/ 463366 w 808720"/>
                  <a:gd name="connsiteY7256" fmla="*/ 6218 h 1047182"/>
                  <a:gd name="connsiteX7257" fmla="*/ 463290 w 808720"/>
                  <a:gd name="connsiteY7257" fmla="*/ 6218 h 1047182"/>
                  <a:gd name="connsiteX7258" fmla="*/ 523430 w 808720"/>
                  <a:gd name="connsiteY7258" fmla="*/ 6194 h 1047182"/>
                  <a:gd name="connsiteX7259" fmla="*/ 524407 w 808720"/>
                  <a:gd name="connsiteY7259" fmla="*/ 6218 h 1047182"/>
                  <a:gd name="connsiteX7260" fmla="*/ 524351 w 808720"/>
                  <a:gd name="connsiteY7260" fmla="*/ 6257 h 1047182"/>
                  <a:gd name="connsiteX7261" fmla="*/ 523550 w 808720"/>
                  <a:gd name="connsiteY7261" fmla="*/ 6270 h 1047182"/>
                  <a:gd name="connsiteX7262" fmla="*/ 523521 w 808720"/>
                  <a:gd name="connsiteY7262" fmla="*/ 6252 h 1047182"/>
                  <a:gd name="connsiteX7263" fmla="*/ 521180 w 808720"/>
                  <a:gd name="connsiteY7263" fmla="*/ 6193 h 1047182"/>
                  <a:gd name="connsiteX7264" fmla="*/ 521527 w 808720"/>
                  <a:gd name="connsiteY7264" fmla="*/ 6201 h 1047182"/>
                  <a:gd name="connsiteX7265" fmla="*/ 521324 w 808720"/>
                  <a:gd name="connsiteY7265" fmla="*/ 6277 h 1047182"/>
                  <a:gd name="connsiteX7266" fmla="*/ 520897 w 808720"/>
                  <a:gd name="connsiteY7266" fmla="*/ 6306 h 1047182"/>
                  <a:gd name="connsiteX7267" fmla="*/ 521657 w 808720"/>
                  <a:gd name="connsiteY7267" fmla="*/ 6152 h 1047182"/>
                  <a:gd name="connsiteX7268" fmla="*/ 522311 w 808720"/>
                  <a:gd name="connsiteY7268" fmla="*/ 6168 h 1047182"/>
                  <a:gd name="connsiteX7269" fmla="*/ 522585 w 808720"/>
                  <a:gd name="connsiteY7269" fmla="*/ 6287 h 1047182"/>
                  <a:gd name="connsiteX7270" fmla="*/ 522372 w 808720"/>
                  <a:gd name="connsiteY7270" fmla="*/ 6291 h 1047182"/>
                  <a:gd name="connsiteX7271" fmla="*/ 522214 w 808720"/>
                  <a:gd name="connsiteY7271" fmla="*/ 6218 h 1047182"/>
                  <a:gd name="connsiteX7272" fmla="*/ 521527 w 808720"/>
                  <a:gd name="connsiteY7272" fmla="*/ 6201 h 1047182"/>
                  <a:gd name="connsiteX7273" fmla="*/ 469710 w 808720"/>
                  <a:gd name="connsiteY7273" fmla="*/ 6150 h 1047182"/>
                  <a:gd name="connsiteX7274" fmla="*/ 470431 w 808720"/>
                  <a:gd name="connsiteY7274" fmla="*/ 6218 h 1047182"/>
                  <a:gd name="connsiteX7275" fmla="*/ 469139 w 808720"/>
                  <a:gd name="connsiteY7275" fmla="*/ 6218 h 1047182"/>
                  <a:gd name="connsiteX7276" fmla="*/ 462279 w 808720"/>
                  <a:gd name="connsiteY7276" fmla="*/ 6149 h 1047182"/>
                  <a:gd name="connsiteX7277" fmla="*/ 462959 w 808720"/>
                  <a:gd name="connsiteY7277" fmla="*/ 6192 h 1047182"/>
                  <a:gd name="connsiteX7278" fmla="*/ 462706 w 808720"/>
                  <a:gd name="connsiteY7278" fmla="*/ 6218 h 1047182"/>
                  <a:gd name="connsiteX7279" fmla="*/ 462060 w 808720"/>
                  <a:gd name="connsiteY7279" fmla="*/ 6218 h 1047182"/>
                  <a:gd name="connsiteX7280" fmla="*/ 461837 w 808720"/>
                  <a:gd name="connsiteY7280" fmla="*/ 6198 h 1047182"/>
                  <a:gd name="connsiteX7281" fmla="*/ 514652 w 808720"/>
                  <a:gd name="connsiteY7281" fmla="*/ 6134 h 1047182"/>
                  <a:gd name="connsiteX7282" fmla="*/ 517827 w 808720"/>
                  <a:gd name="connsiteY7282" fmla="*/ 6218 h 1047182"/>
                  <a:gd name="connsiteX7283" fmla="*/ 517297 w 808720"/>
                  <a:gd name="connsiteY7283" fmla="*/ 6378 h 1047182"/>
                  <a:gd name="connsiteX7284" fmla="*/ 515834 w 808720"/>
                  <a:gd name="connsiteY7284" fmla="*/ 6404 h 1047182"/>
                  <a:gd name="connsiteX7285" fmla="*/ 508757 w 808720"/>
                  <a:gd name="connsiteY7285" fmla="*/ 6118 h 1047182"/>
                  <a:gd name="connsiteX7286" fmla="*/ 508929 w 808720"/>
                  <a:gd name="connsiteY7286" fmla="*/ 6153 h 1047182"/>
                  <a:gd name="connsiteX7287" fmla="*/ 510222 w 808720"/>
                  <a:gd name="connsiteY7287" fmla="*/ 6416 h 1047182"/>
                  <a:gd name="connsiteX7288" fmla="*/ 509490 w 808720"/>
                  <a:gd name="connsiteY7288" fmla="*/ 6392 h 1047182"/>
                  <a:gd name="connsiteX7289" fmla="*/ 509041 w 808720"/>
                  <a:gd name="connsiteY7289" fmla="*/ 6224 h 1047182"/>
                  <a:gd name="connsiteX7290" fmla="*/ 509054 w 808720"/>
                  <a:gd name="connsiteY7290" fmla="*/ 6218 h 1047182"/>
                  <a:gd name="connsiteX7291" fmla="*/ 509032 w 808720"/>
                  <a:gd name="connsiteY7291" fmla="*/ 6220 h 1047182"/>
                  <a:gd name="connsiteX7292" fmla="*/ 508868 w 808720"/>
                  <a:gd name="connsiteY7292" fmla="*/ 6159 h 1047182"/>
                  <a:gd name="connsiteX7293" fmla="*/ 469208 w 808720"/>
                  <a:gd name="connsiteY7293" fmla="*/ 6102 h 1047182"/>
                  <a:gd name="connsiteX7294" fmla="*/ 469272 w 808720"/>
                  <a:gd name="connsiteY7294" fmla="*/ 6108 h 1047182"/>
                  <a:gd name="connsiteX7295" fmla="*/ 468481 w 808720"/>
                  <a:gd name="connsiteY7295" fmla="*/ 6218 h 1047182"/>
                  <a:gd name="connsiteX7296" fmla="*/ 468438 w 808720"/>
                  <a:gd name="connsiteY7296" fmla="*/ 6218 h 1047182"/>
                  <a:gd name="connsiteX7297" fmla="*/ 468996 w 808720"/>
                  <a:gd name="connsiteY7297" fmla="*/ 6128 h 1047182"/>
                  <a:gd name="connsiteX7298" fmla="*/ 468984 w 808720"/>
                  <a:gd name="connsiteY7298" fmla="*/ 6081 h 1047182"/>
                  <a:gd name="connsiteX7299" fmla="*/ 469176 w 808720"/>
                  <a:gd name="connsiteY7299" fmla="*/ 6099 h 1047182"/>
                  <a:gd name="connsiteX7300" fmla="*/ 468996 w 808720"/>
                  <a:gd name="connsiteY7300" fmla="*/ 6128 h 1047182"/>
                  <a:gd name="connsiteX7301" fmla="*/ 468262 w 808720"/>
                  <a:gd name="connsiteY7301" fmla="*/ 6218 h 1047182"/>
                  <a:gd name="connsiteX7302" fmla="*/ 468142 w 808720"/>
                  <a:gd name="connsiteY7302" fmla="*/ 6218 h 1047182"/>
                  <a:gd name="connsiteX7303" fmla="*/ 494811 w 808720"/>
                  <a:gd name="connsiteY7303" fmla="*/ 6071 h 1047182"/>
                  <a:gd name="connsiteX7304" fmla="*/ 496524 w 808720"/>
                  <a:gd name="connsiteY7304" fmla="*/ 6218 h 1047182"/>
                  <a:gd name="connsiteX7305" fmla="*/ 493572 w 808720"/>
                  <a:gd name="connsiteY7305" fmla="*/ 6218 h 1047182"/>
                  <a:gd name="connsiteX7306" fmla="*/ 512028 w 808720"/>
                  <a:gd name="connsiteY7306" fmla="*/ 6064 h 1047182"/>
                  <a:gd name="connsiteX7307" fmla="*/ 513968 w 808720"/>
                  <a:gd name="connsiteY7307" fmla="*/ 6115 h 1047182"/>
                  <a:gd name="connsiteX7308" fmla="*/ 515317 w 808720"/>
                  <a:gd name="connsiteY7308" fmla="*/ 6412 h 1047182"/>
                  <a:gd name="connsiteX7309" fmla="*/ 513663 w 808720"/>
                  <a:gd name="connsiteY7309" fmla="*/ 6441 h 1047182"/>
                  <a:gd name="connsiteX7310" fmla="*/ 508578 w 808720"/>
                  <a:gd name="connsiteY7310" fmla="*/ 6051 h 1047182"/>
                  <a:gd name="connsiteX7311" fmla="*/ 508757 w 808720"/>
                  <a:gd name="connsiteY7311" fmla="*/ 6118 h 1047182"/>
                  <a:gd name="connsiteX7312" fmla="*/ 508475 w 808720"/>
                  <a:gd name="connsiteY7312" fmla="*/ 6060 h 1047182"/>
                  <a:gd name="connsiteX7313" fmla="*/ 459823 w 808720"/>
                  <a:gd name="connsiteY7313" fmla="*/ 6022 h 1047182"/>
                  <a:gd name="connsiteX7314" fmla="*/ 461837 w 808720"/>
                  <a:gd name="connsiteY7314" fmla="*/ 6198 h 1047182"/>
                  <a:gd name="connsiteX7315" fmla="*/ 461661 w 808720"/>
                  <a:gd name="connsiteY7315" fmla="*/ 6218 h 1047182"/>
                  <a:gd name="connsiteX7316" fmla="*/ 458612 w 808720"/>
                  <a:gd name="connsiteY7316" fmla="*/ 6218 h 1047182"/>
                  <a:gd name="connsiteX7317" fmla="*/ 457804 w 808720"/>
                  <a:gd name="connsiteY7317" fmla="*/ 6218 h 1047182"/>
                  <a:gd name="connsiteX7318" fmla="*/ 513462 w 808720"/>
                  <a:gd name="connsiteY7318" fmla="*/ 6004 h 1047182"/>
                  <a:gd name="connsiteX7319" fmla="*/ 514160 w 808720"/>
                  <a:gd name="connsiteY7319" fmla="*/ 6021 h 1047182"/>
                  <a:gd name="connsiteX7320" fmla="*/ 514652 w 808720"/>
                  <a:gd name="connsiteY7320" fmla="*/ 6134 h 1047182"/>
                  <a:gd name="connsiteX7321" fmla="*/ 513968 w 808720"/>
                  <a:gd name="connsiteY7321" fmla="*/ 6115 h 1047182"/>
                  <a:gd name="connsiteX7322" fmla="*/ 513928 w 808720"/>
                  <a:gd name="connsiteY7322" fmla="*/ 5968 h 1047182"/>
                  <a:gd name="connsiteX7323" fmla="*/ 521301 w 808720"/>
                  <a:gd name="connsiteY7323" fmla="*/ 6144 h 1047182"/>
                  <a:gd name="connsiteX7324" fmla="*/ 521180 w 808720"/>
                  <a:gd name="connsiteY7324" fmla="*/ 6193 h 1047182"/>
                  <a:gd name="connsiteX7325" fmla="*/ 514160 w 808720"/>
                  <a:gd name="connsiteY7325" fmla="*/ 6021 h 1047182"/>
                  <a:gd name="connsiteX7326" fmla="*/ 508354 w 808720"/>
                  <a:gd name="connsiteY7326" fmla="*/ 5967 h 1047182"/>
                  <a:gd name="connsiteX7327" fmla="*/ 509223 w 808720"/>
                  <a:gd name="connsiteY7327" fmla="*/ 5990 h 1047182"/>
                  <a:gd name="connsiteX7328" fmla="*/ 508578 w 808720"/>
                  <a:gd name="connsiteY7328" fmla="*/ 6051 h 1047182"/>
                  <a:gd name="connsiteX7329" fmla="*/ 521798 w 808720"/>
                  <a:gd name="connsiteY7329" fmla="*/ 5945 h 1047182"/>
                  <a:gd name="connsiteX7330" fmla="*/ 521989 w 808720"/>
                  <a:gd name="connsiteY7330" fmla="*/ 6028 h 1047182"/>
                  <a:gd name="connsiteX7331" fmla="*/ 521657 w 808720"/>
                  <a:gd name="connsiteY7331" fmla="*/ 6152 h 1047182"/>
                  <a:gd name="connsiteX7332" fmla="*/ 521301 w 808720"/>
                  <a:gd name="connsiteY7332" fmla="*/ 6144 h 1047182"/>
                  <a:gd name="connsiteX7333" fmla="*/ 509972 w 808720"/>
                  <a:gd name="connsiteY7333" fmla="*/ 5919 h 1047182"/>
                  <a:gd name="connsiteX7334" fmla="*/ 510897 w 808720"/>
                  <a:gd name="connsiteY7334" fmla="*/ 5942 h 1047182"/>
                  <a:gd name="connsiteX7335" fmla="*/ 511568 w 808720"/>
                  <a:gd name="connsiteY7335" fmla="*/ 5958 h 1047182"/>
                  <a:gd name="connsiteX7336" fmla="*/ 512028 w 808720"/>
                  <a:gd name="connsiteY7336" fmla="*/ 6064 h 1047182"/>
                  <a:gd name="connsiteX7337" fmla="*/ 510205 w 808720"/>
                  <a:gd name="connsiteY7337" fmla="*/ 6016 h 1047182"/>
                  <a:gd name="connsiteX7338" fmla="*/ 509223 w 808720"/>
                  <a:gd name="connsiteY7338" fmla="*/ 5990 h 1047182"/>
                  <a:gd name="connsiteX7339" fmla="*/ 467236 w 808720"/>
                  <a:gd name="connsiteY7339" fmla="*/ 5917 h 1047182"/>
                  <a:gd name="connsiteX7340" fmla="*/ 467685 w 808720"/>
                  <a:gd name="connsiteY7340" fmla="*/ 5959 h 1047182"/>
                  <a:gd name="connsiteX7341" fmla="*/ 465713 w 808720"/>
                  <a:gd name="connsiteY7341" fmla="*/ 6218 h 1047182"/>
                  <a:gd name="connsiteX7342" fmla="*/ 464992 w 808720"/>
                  <a:gd name="connsiteY7342" fmla="*/ 6218 h 1047182"/>
                  <a:gd name="connsiteX7343" fmla="*/ 511345 w 808720"/>
                  <a:gd name="connsiteY7343" fmla="*/ 5907 h 1047182"/>
                  <a:gd name="connsiteX7344" fmla="*/ 513222 w 808720"/>
                  <a:gd name="connsiteY7344" fmla="*/ 5951 h 1047182"/>
                  <a:gd name="connsiteX7345" fmla="*/ 513462 w 808720"/>
                  <a:gd name="connsiteY7345" fmla="*/ 6004 h 1047182"/>
                  <a:gd name="connsiteX7346" fmla="*/ 511568 w 808720"/>
                  <a:gd name="connsiteY7346" fmla="*/ 5958 h 1047182"/>
                  <a:gd name="connsiteX7347" fmla="*/ 507484 w 808720"/>
                  <a:gd name="connsiteY7347" fmla="*/ 5858 h 1047182"/>
                  <a:gd name="connsiteX7348" fmla="*/ 508105 w 808720"/>
                  <a:gd name="connsiteY7348" fmla="*/ 5874 h 1047182"/>
                  <a:gd name="connsiteX7349" fmla="*/ 508354 w 808720"/>
                  <a:gd name="connsiteY7349" fmla="*/ 5967 h 1047182"/>
                  <a:gd name="connsiteX7350" fmla="*/ 507965 w 808720"/>
                  <a:gd name="connsiteY7350" fmla="*/ 5956 h 1047182"/>
                  <a:gd name="connsiteX7351" fmla="*/ 504109 w 808720"/>
                  <a:gd name="connsiteY7351" fmla="*/ 5854 h 1047182"/>
                  <a:gd name="connsiteX7352" fmla="*/ 507965 w 808720"/>
                  <a:gd name="connsiteY7352" fmla="*/ 5956 h 1047182"/>
                  <a:gd name="connsiteX7353" fmla="*/ 508475 w 808720"/>
                  <a:gd name="connsiteY7353" fmla="*/ 6060 h 1047182"/>
                  <a:gd name="connsiteX7354" fmla="*/ 506630 w 808720"/>
                  <a:gd name="connsiteY7354" fmla="*/ 6234 h 1047182"/>
                  <a:gd name="connsiteX7355" fmla="*/ 506150 w 808720"/>
                  <a:gd name="connsiteY7355" fmla="*/ 6182 h 1047182"/>
                  <a:gd name="connsiteX7356" fmla="*/ 466428 w 808720"/>
                  <a:gd name="connsiteY7356" fmla="*/ 5840 h 1047182"/>
                  <a:gd name="connsiteX7357" fmla="*/ 466778 w 808720"/>
                  <a:gd name="connsiteY7357" fmla="*/ 5873 h 1047182"/>
                  <a:gd name="connsiteX7358" fmla="*/ 463320 w 808720"/>
                  <a:gd name="connsiteY7358" fmla="*/ 6215 h 1047182"/>
                  <a:gd name="connsiteX7359" fmla="*/ 462959 w 808720"/>
                  <a:gd name="connsiteY7359" fmla="*/ 6192 h 1047182"/>
                  <a:gd name="connsiteX7360" fmla="*/ 507980 w 808720"/>
                  <a:gd name="connsiteY7360" fmla="*/ 5827 h 1047182"/>
                  <a:gd name="connsiteX7361" fmla="*/ 510354 w 808720"/>
                  <a:gd name="connsiteY7361" fmla="*/ 5883 h 1047182"/>
                  <a:gd name="connsiteX7362" fmla="*/ 509972 w 808720"/>
                  <a:gd name="connsiteY7362" fmla="*/ 5919 h 1047182"/>
                  <a:gd name="connsiteX7363" fmla="*/ 508105 w 808720"/>
                  <a:gd name="connsiteY7363" fmla="*/ 5874 h 1047182"/>
                  <a:gd name="connsiteX7364" fmla="*/ 510984 w 808720"/>
                  <a:gd name="connsiteY7364" fmla="*/ 5824 h 1047182"/>
                  <a:gd name="connsiteX7365" fmla="*/ 511306 w 808720"/>
                  <a:gd name="connsiteY7365" fmla="*/ 5898 h 1047182"/>
                  <a:gd name="connsiteX7366" fmla="*/ 511345 w 808720"/>
                  <a:gd name="connsiteY7366" fmla="*/ 5907 h 1047182"/>
                  <a:gd name="connsiteX7367" fmla="*/ 511245 w 808720"/>
                  <a:gd name="connsiteY7367" fmla="*/ 5904 h 1047182"/>
                  <a:gd name="connsiteX7368" fmla="*/ 510354 w 808720"/>
                  <a:gd name="connsiteY7368" fmla="*/ 5883 h 1047182"/>
                  <a:gd name="connsiteX7369" fmla="*/ 522731 w 808720"/>
                  <a:gd name="connsiteY7369" fmla="*/ 5749 h 1047182"/>
                  <a:gd name="connsiteX7370" fmla="*/ 523430 w 808720"/>
                  <a:gd name="connsiteY7370" fmla="*/ 6194 h 1047182"/>
                  <a:gd name="connsiteX7371" fmla="*/ 522311 w 808720"/>
                  <a:gd name="connsiteY7371" fmla="*/ 6168 h 1047182"/>
                  <a:gd name="connsiteX7372" fmla="*/ 521989 w 808720"/>
                  <a:gd name="connsiteY7372" fmla="*/ 6028 h 1047182"/>
                  <a:gd name="connsiteX7373" fmla="*/ 501938 w 808720"/>
                  <a:gd name="connsiteY7373" fmla="*/ 5723 h 1047182"/>
                  <a:gd name="connsiteX7374" fmla="*/ 503536 w 808720"/>
                  <a:gd name="connsiteY7374" fmla="*/ 5762 h 1047182"/>
                  <a:gd name="connsiteX7375" fmla="*/ 504109 w 808720"/>
                  <a:gd name="connsiteY7375" fmla="*/ 5854 h 1047182"/>
                  <a:gd name="connsiteX7376" fmla="*/ 502830 w 808720"/>
                  <a:gd name="connsiteY7376" fmla="*/ 5820 h 1047182"/>
                  <a:gd name="connsiteX7377" fmla="*/ 503234 w 808720"/>
                  <a:gd name="connsiteY7377" fmla="*/ 5714 h 1047182"/>
                  <a:gd name="connsiteX7378" fmla="*/ 507241 w 808720"/>
                  <a:gd name="connsiteY7378" fmla="*/ 5809 h 1047182"/>
                  <a:gd name="connsiteX7379" fmla="*/ 507484 w 808720"/>
                  <a:gd name="connsiteY7379" fmla="*/ 5858 h 1047182"/>
                  <a:gd name="connsiteX7380" fmla="*/ 503536 w 808720"/>
                  <a:gd name="connsiteY7380" fmla="*/ 5762 h 1047182"/>
                  <a:gd name="connsiteX7381" fmla="*/ 512618 w 808720"/>
                  <a:gd name="connsiteY7381" fmla="*/ 5669 h 1047182"/>
                  <a:gd name="connsiteX7382" fmla="*/ 512880 w 808720"/>
                  <a:gd name="connsiteY7382" fmla="*/ 5729 h 1047182"/>
                  <a:gd name="connsiteX7383" fmla="*/ 513928 w 808720"/>
                  <a:gd name="connsiteY7383" fmla="*/ 5968 h 1047182"/>
                  <a:gd name="connsiteX7384" fmla="*/ 513222 w 808720"/>
                  <a:gd name="connsiteY7384" fmla="*/ 5951 h 1047182"/>
                  <a:gd name="connsiteX7385" fmla="*/ 512430 w 808720"/>
                  <a:gd name="connsiteY7385" fmla="*/ 5777 h 1047182"/>
                  <a:gd name="connsiteX7386" fmla="*/ 512143 w 808720"/>
                  <a:gd name="connsiteY7386" fmla="*/ 5714 h 1047182"/>
                  <a:gd name="connsiteX7387" fmla="*/ 469729 w 808720"/>
                  <a:gd name="connsiteY7387" fmla="*/ 5582 h 1047182"/>
                  <a:gd name="connsiteX7388" fmla="*/ 467236 w 808720"/>
                  <a:gd name="connsiteY7388" fmla="*/ 5917 h 1047182"/>
                  <a:gd name="connsiteX7389" fmla="*/ 466778 w 808720"/>
                  <a:gd name="connsiteY7389" fmla="*/ 5873 h 1047182"/>
                  <a:gd name="connsiteX7390" fmla="*/ 454226 w 808720"/>
                  <a:gd name="connsiteY7390" fmla="*/ 5532 h 1047182"/>
                  <a:gd name="connsiteX7391" fmla="*/ 458288 w 808720"/>
                  <a:gd name="connsiteY7391" fmla="*/ 5888 h 1047182"/>
                  <a:gd name="connsiteX7392" fmla="*/ 454474 w 808720"/>
                  <a:gd name="connsiteY7392" fmla="*/ 6218 h 1047182"/>
                  <a:gd name="connsiteX7393" fmla="*/ 453130 w 808720"/>
                  <a:gd name="connsiteY7393" fmla="*/ 6218 h 1047182"/>
                  <a:gd name="connsiteX7394" fmla="*/ 450645 w 808720"/>
                  <a:gd name="connsiteY7394" fmla="*/ 6549 h 1047182"/>
                  <a:gd name="connsiteX7395" fmla="*/ 440361 w 808720"/>
                  <a:gd name="connsiteY7395" fmla="*/ 7439 h 1047182"/>
                  <a:gd name="connsiteX7396" fmla="*/ 462793 w 808720"/>
                  <a:gd name="connsiteY7396" fmla="*/ 5498 h 1047182"/>
                  <a:gd name="connsiteX7397" fmla="*/ 464028 w 808720"/>
                  <a:gd name="connsiteY7397" fmla="*/ 5614 h 1047182"/>
                  <a:gd name="connsiteX7398" fmla="*/ 459823 w 808720"/>
                  <a:gd name="connsiteY7398" fmla="*/ 6022 h 1047182"/>
                  <a:gd name="connsiteX7399" fmla="*/ 458288 w 808720"/>
                  <a:gd name="connsiteY7399" fmla="*/ 5888 h 1047182"/>
                  <a:gd name="connsiteX7400" fmla="*/ 486972 w 808720"/>
                  <a:gd name="connsiteY7400" fmla="*/ 5400 h 1047182"/>
                  <a:gd name="connsiteX7401" fmla="*/ 502830 w 808720"/>
                  <a:gd name="connsiteY7401" fmla="*/ 5820 h 1047182"/>
                  <a:gd name="connsiteX7402" fmla="*/ 506150 w 808720"/>
                  <a:gd name="connsiteY7402" fmla="*/ 6182 h 1047182"/>
                  <a:gd name="connsiteX7403" fmla="*/ 506533 w 808720"/>
                  <a:gd name="connsiteY7403" fmla="*/ 6244 h 1047182"/>
                  <a:gd name="connsiteX7404" fmla="*/ 506135 w 808720"/>
                  <a:gd name="connsiteY7404" fmla="*/ 6281 h 1047182"/>
                  <a:gd name="connsiteX7405" fmla="*/ 504630 w 808720"/>
                  <a:gd name="connsiteY7405" fmla="*/ 6232 h 1047182"/>
                  <a:gd name="connsiteX7406" fmla="*/ 504668 w 808720"/>
                  <a:gd name="connsiteY7406" fmla="*/ 6218 h 1047182"/>
                  <a:gd name="connsiteX7407" fmla="*/ 504353 w 808720"/>
                  <a:gd name="connsiteY7407" fmla="*/ 6222 h 1047182"/>
                  <a:gd name="connsiteX7408" fmla="*/ 495896 w 808720"/>
                  <a:gd name="connsiteY7408" fmla="*/ 5943 h 1047182"/>
                  <a:gd name="connsiteX7409" fmla="*/ 494811 w 808720"/>
                  <a:gd name="connsiteY7409" fmla="*/ 6071 h 1047182"/>
                  <a:gd name="connsiteX7410" fmla="*/ 486986 w 808720"/>
                  <a:gd name="connsiteY7410" fmla="*/ 5404 h 1047182"/>
                  <a:gd name="connsiteX7411" fmla="*/ 485440 w 808720"/>
                  <a:gd name="connsiteY7411" fmla="*/ 5360 h 1047182"/>
                  <a:gd name="connsiteX7412" fmla="*/ 486937 w 808720"/>
                  <a:gd name="connsiteY7412" fmla="*/ 5399 h 1047182"/>
                  <a:gd name="connsiteX7413" fmla="*/ 486986 w 808720"/>
                  <a:gd name="connsiteY7413" fmla="*/ 5404 h 1047182"/>
                  <a:gd name="connsiteX7414" fmla="*/ 490441 w 808720"/>
                  <a:gd name="connsiteY7414" fmla="*/ 6218 h 1047182"/>
                  <a:gd name="connsiteX7415" fmla="*/ 480544 w 808720"/>
                  <a:gd name="connsiteY7415" fmla="*/ 6218 h 1047182"/>
                  <a:gd name="connsiteX7416" fmla="*/ 486247 w 808720"/>
                  <a:gd name="connsiteY7416" fmla="*/ 5340 h 1047182"/>
                  <a:gd name="connsiteX7417" fmla="*/ 486773 w 808720"/>
                  <a:gd name="connsiteY7417" fmla="*/ 5354 h 1047182"/>
                  <a:gd name="connsiteX7418" fmla="*/ 486972 w 808720"/>
                  <a:gd name="connsiteY7418" fmla="*/ 5400 h 1047182"/>
                  <a:gd name="connsiteX7419" fmla="*/ 486937 w 808720"/>
                  <a:gd name="connsiteY7419" fmla="*/ 5399 h 1047182"/>
                  <a:gd name="connsiteX7420" fmla="*/ 486623 w 808720"/>
                  <a:gd name="connsiteY7420" fmla="*/ 5318 h 1047182"/>
                  <a:gd name="connsiteX7421" fmla="*/ 501463 w 808720"/>
                  <a:gd name="connsiteY7421" fmla="*/ 5671 h 1047182"/>
                  <a:gd name="connsiteX7422" fmla="*/ 501938 w 808720"/>
                  <a:gd name="connsiteY7422" fmla="*/ 5723 h 1047182"/>
                  <a:gd name="connsiteX7423" fmla="*/ 486773 w 808720"/>
                  <a:gd name="connsiteY7423" fmla="*/ 5354 h 1047182"/>
                  <a:gd name="connsiteX7424" fmla="*/ 484952 w 808720"/>
                  <a:gd name="connsiteY7424" fmla="*/ 5309 h 1047182"/>
                  <a:gd name="connsiteX7425" fmla="*/ 485635 w 808720"/>
                  <a:gd name="connsiteY7425" fmla="*/ 5326 h 1047182"/>
                  <a:gd name="connsiteX7426" fmla="*/ 485440 w 808720"/>
                  <a:gd name="connsiteY7426" fmla="*/ 5360 h 1047182"/>
                  <a:gd name="connsiteX7427" fmla="*/ 484789 w 808720"/>
                  <a:gd name="connsiteY7427" fmla="*/ 5342 h 1047182"/>
                  <a:gd name="connsiteX7428" fmla="*/ 485778 w 808720"/>
                  <a:gd name="connsiteY7428" fmla="*/ 5300 h 1047182"/>
                  <a:gd name="connsiteX7429" fmla="*/ 486247 w 808720"/>
                  <a:gd name="connsiteY7429" fmla="*/ 5340 h 1047182"/>
                  <a:gd name="connsiteX7430" fmla="*/ 485635 w 808720"/>
                  <a:gd name="connsiteY7430" fmla="*/ 5326 h 1047182"/>
                  <a:gd name="connsiteX7431" fmla="*/ 485738 w 808720"/>
                  <a:gd name="connsiteY7431" fmla="*/ 5297 h 1047182"/>
                  <a:gd name="connsiteX7432" fmla="*/ 485790 w 808720"/>
                  <a:gd name="connsiteY7432" fmla="*/ 5298 h 1047182"/>
                  <a:gd name="connsiteX7433" fmla="*/ 485778 w 808720"/>
                  <a:gd name="connsiteY7433" fmla="*/ 5300 h 1047182"/>
                  <a:gd name="connsiteX7434" fmla="*/ 485223 w 808720"/>
                  <a:gd name="connsiteY7434" fmla="*/ 5253 h 1047182"/>
                  <a:gd name="connsiteX7435" fmla="*/ 485738 w 808720"/>
                  <a:gd name="connsiteY7435" fmla="*/ 5297 h 1047182"/>
                  <a:gd name="connsiteX7436" fmla="*/ 485085 w 808720"/>
                  <a:gd name="connsiteY7436" fmla="*/ 5281 h 1047182"/>
                  <a:gd name="connsiteX7437" fmla="*/ 480890 w 808720"/>
                  <a:gd name="connsiteY7437" fmla="*/ 5239 h 1047182"/>
                  <a:gd name="connsiteX7438" fmla="*/ 484789 w 808720"/>
                  <a:gd name="connsiteY7438" fmla="*/ 5342 h 1047182"/>
                  <a:gd name="connsiteX7439" fmla="*/ 480544 w 808720"/>
                  <a:gd name="connsiteY7439" fmla="*/ 6218 h 1047182"/>
                  <a:gd name="connsiteX7440" fmla="*/ 471771 w 808720"/>
                  <a:gd name="connsiteY7440" fmla="*/ 6218 h 1047182"/>
                  <a:gd name="connsiteX7441" fmla="*/ 478351 w 808720"/>
                  <a:gd name="connsiteY7441" fmla="*/ 5395 h 1047182"/>
                  <a:gd name="connsiteX7442" fmla="*/ 486220 w 808720"/>
                  <a:gd name="connsiteY7442" fmla="*/ 5223 h 1047182"/>
                  <a:gd name="connsiteX7443" fmla="*/ 486623 w 808720"/>
                  <a:gd name="connsiteY7443" fmla="*/ 5318 h 1047182"/>
                  <a:gd name="connsiteX7444" fmla="*/ 485790 w 808720"/>
                  <a:gd name="connsiteY7444" fmla="*/ 5298 h 1047182"/>
                  <a:gd name="connsiteX7445" fmla="*/ 481565 w 808720"/>
                  <a:gd name="connsiteY7445" fmla="*/ 5198 h 1047182"/>
                  <a:gd name="connsiteX7446" fmla="*/ 485085 w 808720"/>
                  <a:gd name="connsiteY7446" fmla="*/ 5281 h 1047182"/>
                  <a:gd name="connsiteX7447" fmla="*/ 484952 w 808720"/>
                  <a:gd name="connsiteY7447" fmla="*/ 5309 h 1047182"/>
                  <a:gd name="connsiteX7448" fmla="*/ 481231 w 808720"/>
                  <a:gd name="connsiteY7448" fmla="*/ 5218 h 1047182"/>
                  <a:gd name="connsiteX7449" fmla="*/ 478164 w 808720"/>
                  <a:gd name="connsiteY7449" fmla="*/ 5143 h 1047182"/>
                  <a:gd name="connsiteX7450" fmla="*/ 481231 w 808720"/>
                  <a:gd name="connsiteY7450" fmla="*/ 5218 h 1047182"/>
                  <a:gd name="connsiteX7451" fmla="*/ 480890 w 808720"/>
                  <a:gd name="connsiteY7451" fmla="*/ 5239 h 1047182"/>
                  <a:gd name="connsiteX7452" fmla="*/ 478002 w 808720"/>
                  <a:gd name="connsiteY7452" fmla="*/ 5163 h 1047182"/>
                  <a:gd name="connsiteX7453" fmla="*/ 477108 w 808720"/>
                  <a:gd name="connsiteY7453" fmla="*/ 5139 h 1047182"/>
                  <a:gd name="connsiteX7454" fmla="*/ 478002 w 808720"/>
                  <a:gd name="connsiteY7454" fmla="*/ 5163 h 1047182"/>
                  <a:gd name="connsiteX7455" fmla="*/ 469710 w 808720"/>
                  <a:gd name="connsiteY7455" fmla="*/ 6150 h 1047182"/>
                  <a:gd name="connsiteX7456" fmla="*/ 469272 w 808720"/>
                  <a:gd name="connsiteY7456" fmla="*/ 6108 h 1047182"/>
                  <a:gd name="connsiteX7457" fmla="*/ 470149 w 808720"/>
                  <a:gd name="connsiteY7457" fmla="*/ 5988 h 1047182"/>
                  <a:gd name="connsiteX7458" fmla="*/ 524021 w 808720"/>
                  <a:gd name="connsiteY7458" fmla="*/ 5056 h 1047182"/>
                  <a:gd name="connsiteX7459" fmla="*/ 524216 w 808720"/>
                  <a:gd name="connsiteY7459" fmla="*/ 5193 h 1047182"/>
                  <a:gd name="connsiteX7460" fmla="*/ 522731 w 808720"/>
                  <a:gd name="connsiteY7460" fmla="*/ 5749 h 1047182"/>
                  <a:gd name="connsiteX7461" fmla="*/ 522560 w 808720"/>
                  <a:gd name="connsiteY7461" fmla="*/ 5640 h 1047182"/>
                  <a:gd name="connsiteX7462" fmla="*/ 473718 w 808720"/>
                  <a:gd name="connsiteY7462" fmla="*/ 5047 h 1047182"/>
                  <a:gd name="connsiteX7463" fmla="*/ 472060 w 808720"/>
                  <a:gd name="connsiteY7463" fmla="*/ 5270 h 1047182"/>
                  <a:gd name="connsiteX7464" fmla="*/ 466428 w 808720"/>
                  <a:gd name="connsiteY7464" fmla="*/ 5840 h 1047182"/>
                  <a:gd name="connsiteX7465" fmla="*/ 464028 w 808720"/>
                  <a:gd name="connsiteY7465" fmla="*/ 5614 h 1047182"/>
                  <a:gd name="connsiteX7466" fmla="*/ 466288 w 808720"/>
                  <a:gd name="connsiteY7466" fmla="*/ 5395 h 1047182"/>
                  <a:gd name="connsiteX7467" fmla="*/ 475703 w 808720"/>
                  <a:gd name="connsiteY7467" fmla="*/ 4993 h 1047182"/>
                  <a:gd name="connsiteX7468" fmla="*/ 468984 w 808720"/>
                  <a:gd name="connsiteY7468" fmla="*/ 6081 h 1047182"/>
                  <a:gd name="connsiteX7469" fmla="*/ 467685 w 808720"/>
                  <a:gd name="connsiteY7469" fmla="*/ 5959 h 1047182"/>
                  <a:gd name="connsiteX7470" fmla="*/ 473054 w 808720"/>
                  <a:gd name="connsiteY7470" fmla="*/ 5254 h 1047182"/>
                  <a:gd name="connsiteX7471" fmla="*/ 524773 w 808720"/>
                  <a:gd name="connsiteY7471" fmla="*/ 4983 h 1047182"/>
                  <a:gd name="connsiteX7472" fmla="*/ 526228 w 808720"/>
                  <a:gd name="connsiteY7472" fmla="*/ 6224 h 1047182"/>
                  <a:gd name="connsiteX7473" fmla="*/ 525696 w 808720"/>
                  <a:gd name="connsiteY7473" fmla="*/ 6233 h 1047182"/>
                  <a:gd name="connsiteX7474" fmla="*/ 524216 w 808720"/>
                  <a:gd name="connsiteY7474" fmla="*/ 5193 h 1047182"/>
                  <a:gd name="connsiteX7475" fmla="*/ 475137 w 808720"/>
                  <a:gd name="connsiteY7475" fmla="*/ 4981 h 1047182"/>
                  <a:gd name="connsiteX7476" fmla="*/ 473054 w 808720"/>
                  <a:gd name="connsiteY7476" fmla="*/ 5254 h 1047182"/>
                  <a:gd name="connsiteX7477" fmla="*/ 469729 w 808720"/>
                  <a:gd name="connsiteY7477" fmla="*/ 5582 h 1047182"/>
                  <a:gd name="connsiteX7478" fmla="*/ 472060 w 808720"/>
                  <a:gd name="connsiteY7478" fmla="*/ 5270 h 1047182"/>
                  <a:gd name="connsiteX7479" fmla="*/ 474715 w 808720"/>
                  <a:gd name="connsiteY7479" fmla="*/ 5000 h 1047182"/>
                  <a:gd name="connsiteX7480" fmla="*/ 485171 w 808720"/>
                  <a:gd name="connsiteY7480" fmla="*/ 4976 h 1047182"/>
                  <a:gd name="connsiteX7481" fmla="*/ 485823 w 808720"/>
                  <a:gd name="connsiteY7481" fmla="*/ 5129 h 1047182"/>
                  <a:gd name="connsiteX7482" fmla="*/ 485223 w 808720"/>
                  <a:gd name="connsiteY7482" fmla="*/ 5253 h 1047182"/>
                  <a:gd name="connsiteX7483" fmla="*/ 483314 w 808720"/>
                  <a:gd name="connsiteY7483" fmla="*/ 5090 h 1047182"/>
                  <a:gd name="connsiteX7484" fmla="*/ 476446 w 808720"/>
                  <a:gd name="connsiteY7484" fmla="*/ 4919 h 1047182"/>
                  <a:gd name="connsiteX7485" fmla="*/ 475703 w 808720"/>
                  <a:gd name="connsiteY7485" fmla="*/ 4993 h 1047182"/>
                  <a:gd name="connsiteX7486" fmla="*/ 476037 w 808720"/>
                  <a:gd name="connsiteY7486" fmla="*/ 4939 h 1047182"/>
                  <a:gd name="connsiteX7487" fmla="*/ 476688 w 808720"/>
                  <a:gd name="connsiteY7487" fmla="*/ 4896 h 1047182"/>
                  <a:gd name="connsiteX7488" fmla="*/ 476577 w 808720"/>
                  <a:gd name="connsiteY7488" fmla="*/ 4913 h 1047182"/>
                  <a:gd name="connsiteX7489" fmla="*/ 476446 w 808720"/>
                  <a:gd name="connsiteY7489" fmla="*/ 4919 h 1047182"/>
                  <a:gd name="connsiteX7490" fmla="*/ 476662 w 808720"/>
                  <a:gd name="connsiteY7490" fmla="*/ 4837 h 1047182"/>
                  <a:gd name="connsiteX7491" fmla="*/ 476037 w 808720"/>
                  <a:gd name="connsiteY7491" fmla="*/ 4939 h 1047182"/>
                  <a:gd name="connsiteX7492" fmla="*/ 475137 w 808720"/>
                  <a:gd name="connsiteY7492" fmla="*/ 4981 h 1047182"/>
                  <a:gd name="connsiteX7493" fmla="*/ 475906 w 808720"/>
                  <a:gd name="connsiteY7493" fmla="*/ 4880 h 1047182"/>
                  <a:gd name="connsiteX7494" fmla="*/ 476249 w 808720"/>
                  <a:gd name="connsiteY7494" fmla="*/ 4845 h 1047182"/>
                  <a:gd name="connsiteX7495" fmla="*/ 477422 w 808720"/>
                  <a:gd name="connsiteY7495" fmla="*/ 4823 h 1047182"/>
                  <a:gd name="connsiteX7496" fmla="*/ 476688 w 808720"/>
                  <a:gd name="connsiteY7496" fmla="*/ 4896 h 1047182"/>
                  <a:gd name="connsiteX7497" fmla="*/ 477103 w 808720"/>
                  <a:gd name="connsiteY7497" fmla="*/ 4829 h 1047182"/>
                  <a:gd name="connsiteX7498" fmla="*/ 479688 w 808720"/>
                  <a:gd name="connsiteY7498" fmla="*/ 4781 h 1047182"/>
                  <a:gd name="connsiteX7499" fmla="*/ 483314 w 808720"/>
                  <a:gd name="connsiteY7499" fmla="*/ 5090 h 1047182"/>
                  <a:gd name="connsiteX7500" fmla="*/ 481565 w 808720"/>
                  <a:gd name="connsiteY7500" fmla="*/ 5198 h 1047182"/>
                  <a:gd name="connsiteX7501" fmla="*/ 478351 w 808720"/>
                  <a:gd name="connsiteY7501" fmla="*/ 5121 h 1047182"/>
                  <a:gd name="connsiteX7502" fmla="*/ 478164 w 808720"/>
                  <a:gd name="connsiteY7502" fmla="*/ 5143 h 1047182"/>
                  <a:gd name="connsiteX7503" fmla="*/ 477254 w 808720"/>
                  <a:gd name="connsiteY7503" fmla="*/ 5121 h 1047182"/>
                  <a:gd name="connsiteX7504" fmla="*/ 477108 w 808720"/>
                  <a:gd name="connsiteY7504" fmla="*/ 5139 h 1047182"/>
                  <a:gd name="connsiteX7505" fmla="*/ 476432 w 808720"/>
                  <a:gd name="connsiteY7505" fmla="*/ 5121 h 1047182"/>
                  <a:gd name="connsiteX7506" fmla="*/ 470149 w 808720"/>
                  <a:gd name="connsiteY7506" fmla="*/ 5988 h 1047182"/>
                  <a:gd name="connsiteX7507" fmla="*/ 469208 w 808720"/>
                  <a:gd name="connsiteY7507" fmla="*/ 6102 h 1047182"/>
                  <a:gd name="connsiteX7508" fmla="*/ 469176 w 808720"/>
                  <a:gd name="connsiteY7508" fmla="*/ 6099 h 1047182"/>
                  <a:gd name="connsiteX7509" fmla="*/ 476577 w 808720"/>
                  <a:gd name="connsiteY7509" fmla="*/ 4913 h 1047182"/>
                  <a:gd name="connsiteX7510" fmla="*/ 479226 w 808720"/>
                  <a:gd name="connsiteY7510" fmla="*/ 4789 h 1047182"/>
                  <a:gd name="connsiteX7511" fmla="*/ 488958 w 808720"/>
                  <a:gd name="connsiteY7511" fmla="*/ 4743 h 1047182"/>
                  <a:gd name="connsiteX7512" fmla="*/ 486220 w 808720"/>
                  <a:gd name="connsiteY7512" fmla="*/ 5223 h 1047182"/>
                  <a:gd name="connsiteX7513" fmla="*/ 485823 w 808720"/>
                  <a:gd name="connsiteY7513" fmla="*/ 5129 h 1047182"/>
                  <a:gd name="connsiteX7514" fmla="*/ 487159 w 808720"/>
                  <a:gd name="connsiteY7514" fmla="*/ 4854 h 1047182"/>
                  <a:gd name="connsiteX7515" fmla="*/ 478704 w 808720"/>
                  <a:gd name="connsiteY7515" fmla="*/ 4697 h 1047182"/>
                  <a:gd name="connsiteX7516" fmla="*/ 479590 w 808720"/>
                  <a:gd name="connsiteY7516" fmla="*/ 4772 h 1047182"/>
                  <a:gd name="connsiteX7517" fmla="*/ 479226 w 808720"/>
                  <a:gd name="connsiteY7517" fmla="*/ 4789 h 1047182"/>
                  <a:gd name="connsiteX7518" fmla="*/ 477422 w 808720"/>
                  <a:gd name="connsiteY7518" fmla="*/ 4823 h 1047182"/>
                  <a:gd name="connsiteX7519" fmla="*/ 478166 w 808720"/>
                  <a:gd name="connsiteY7519" fmla="*/ 4651 h 1047182"/>
                  <a:gd name="connsiteX7520" fmla="*/ 478199 w 808720"/>
                  <a:gd name="connsiteY7520" fmla="*/ 4653 h 1047182"/>
                  <a:gd name="connsiteX7521" fmla="*/ 477103 w 808720"/>
                  <a:gd name="connsiteY7521" fmla="*/ 4829 h 1047182"/>
                  <a:gd name="connsiteX7522" fmla="*/ 476662 w 808720"/>
                  <a:gd name="connsiteY7522" fmla="*/ 4837 h 1047182"/>
                  <a:gd name="connsiteX7523" fmla="*/ 477226 w 808720"/>
                  <a:gd name="connsiteY7523" fmla="*/ 4746 h 1047182"/>
                  <a:gd name="connsiteX7524" fmla="*/ 488297 w 808720"/>
                  <a:gd name="connsiteY7524" fmla="*/ 4619 h 1047182"/>
                  <a:gd name="connsiteX7525" fmla="*/ 487159 w 808720"/>
                  <a:gd name="connsiteY7525" fmla="*/ 4854 h 1047182"/>
                  <a:gd name="connsiteX7526" fmla="*/ 485171 w 808720"/>
                  <a:gd name="connsiteY7526" fmla="*/ 4976 h 1047182"/>
                  <a:gd name="connsiteX7527" fmla="*/ 483999 w 808720"/>
                  <a:gd name="connsiteY7527" fmla="*/ 4700 h 1047182"/>
                  <a:gd name="connsiteX7528" fmla="*/ 483525 w 808720"/>
                  <a:gd name="connsiteY7528" fmla="*/ 4588 h 1047182"/>
                  <a:gd name="connsiteX7529" fmla="*/ 483999 w 808720"/>
                  <a:gd name="connsiteY7529" fmla="*/ 4700 h 1047182"/>
                  <a:gd name="connsiteX7530" fmla="*/ 479688 w 808720"/>
                  <a:gd name="connsiteY7530" fmla="*/ 4781 h 1047182"/>
                  <a:gd name="connsiteX7531" fmla="*/ 479590 w 808720"/>
                  <a:gd name="connsiteY7531" fmla="*/ 4772 h 1047182"/>
                  <a:gd name="connsiteX7532" fmla="*/ 477254 w 808720"/>
                  <a:gd name="connsiteY7532" fmla="*/ 4573 h 1047182"/>
                  <a:gd name="connsiteX7533" fmla="*/ 477936 w 808720"/>
                  <a:gd name="connsiteY7533" fmla="*/ 4631 h 1047182"/>
                  <a:gd name="connsiteX7534" fmla="*/ 477226 w 808720"/>
                  <a:gd name="connsiteY7534" fmla="*/ 4746 h 1047182"/>
                  <a:gd name="connsiteX7535" fmla="*/ 476249 w 808720"/>
                  <a:gd name="connsiteY7535" fmla="*/ 4845 h 1047182"/>
                  <a:gd name="connsiteX7536" fmla="*/ 476158 w 808720"/>
                  <a:gd name="connsiteY7536" fmla="*/ 4847 h 1047182"/>
                  <a:gd name="connsiteX7537" fmla="*/ 475906 w 808720"/>
                  <a:gd name="connsiteY7537" fmla="*/ 4880 h 1047182"/>
                  <a:gd name="connsiteX7538" fmla="*/ 474715 w 808720"/>
                  <a:gd name="connsiteY7538" fmla="*/ 5000 h 1047182"/>
                  <a:gd name="connsiteX7539" fmla="*/ 473718 w 808720"/>
                  <a:gd name="connsiteY7539" fmla="*/ 5047 h 1047182"/>
                  <a:gd name="connsiteX7540" fmla="*/ 491291 w 808720"/>
                  <a:gd name="connsiteY7540" fmla="*/ 4563 h 1047182"/>
                  <a:gd name="connsiteX7541" fmla="*/ 491507 w 808720"/>
                  <a:gd name="connsiteY7541" fmla="*/ 4586 h 1047182"/>
                  <a:gd name="connsiteX7542" fmla="*/ 488958 w 808720"/>
                  <a:gd name="connsiteY7542" fmla="*/ 4743 h 1047182"/>
                  <a:gd name="connsiteX7543" fmla="*/ 489830 w 808720"/>
                  <a:gd name="connsiteY7543" fmla="*/ 4590 h 1047182"/>
                  <a:gd name="connsiteX7544" fmla="*/ 526013 w 808720"/>
                  <a:gd name="connsiteY7544" fmla="*/ 4519 h 1047182"/>
                  <a:gd name="connsiteX7545" fmla="*/ 524773 w 808720"/>
                  <a:gd name="connsiteY7545" fmla="*/ 4983 h 1047182"/>
                  <a:gd name="connsiteX7546" fmla="*/ 524591 w 808720"/>
                  <a:gd name="connsiteY7546" fmla="*/ 4828 h 1047182"/>
                  <a:gd name="connsiteX7547" fmla="*/ 525229 w 808720"/>
                  <a:gd name="connsiteY7547" fmla="*/ 4573 h 1047182"/>
                  <a:gd name="connsiteX7548" fmla="*/ 495572 w 808720"/>
                  <a:gd name="connsiteY7548" fmla="*/ 4483 h 1047182"/>
                  <a:gd name="connsiteX7549" fmla="*/ 503234 w 808720"/>
                  <a:gd name="connsiteY7549" fmla="*/ 5714 h 1047182"/>
                  <a:gd name="connsiteX7550" fmla="*/ 501463 w 808720"/>
                  <a:gd name="connsiteY7550" fmla="*/ 5671 h 1047182"/>
                  <a:gd name="connsiteX7551" fmla="*/ 491507 w 808720"/>
                  <a:gd name="connsiteY7551" fmla="*/ 4586 h 1047182"/>
                  <a:gd name="connsiteX7552" fmla="*/ 492153 w 808720"/>
                  <a:gd name="connsiteY7552" fmla="*/ 4547 h 1047182"/>
                  <a:gd name="connsiteX7553" fmla="*/ 489511 w 808720"/>
                  <a:gd name="connsiteY7553" fmla="*/ 4369 h 1047182"/>
                  <a:gd name="connsiteX7554" fmla="*/ 490487 w 808720"/>
                  <a:gd name="connsiteY7554" fmla="*/ 4475 h 1047182"/>
                  <a:gd name="connsiteX7555" fmla="*/ 489830 w 808720"/>
                  <a:gd name="connsiteY7555" fmla="*/ 4590 h 1047182"/>
                  <a:gd name="connsiteX7556" fmla="*/ 488297 w 808720"/>
                  <a:gd name="connsiteY7556" fmla="*/ 4619 h 1047182"/>
                  <a:gd name="connsiteX7557" fmla="*/ 528598 w 808720"/>
                  <a:gd name="connsiteY7557" fmla="*/ 4341 h 1047182"/>
                  <a:gd name="connsiteX7558" fmla="*/ 527197 w 808720"/>
                  <a:gd name="connsiteY7558" fmla="*/ 6624 h 1047182"/>
                  <a:gd name="connsiteX7559" fmla="*/ 526600 w 808720"/>
                  <a:gd name="connsiteY7559" fmla="*/ 6218 h 1047182"/>
                  <a:gd name="connsiteX7560" fmla="*/ 526599 w 808720"/>
                  <a:gd name="connsiteY7560" fmla="*/ 6218 h 1047182"/>
                  <a:gd name="connsiteX7561" fmla="*/ 528467 w 808720"/>
                  <a:gd name="connsiteY7561" fmla="*/ 4350 h 1047182"/>
                  <a:gd name="connsiteX7562" fmla="*/ 503969 w 808720"/>
                  <a:gd name="connsiteY7562" fmla="*/ 4325 h 1047182"/>
                  <a:gd name="connsiteX7563" fmla="*/ 507980 w 808720"/>
                  <a:gd name="connsiteY7563" fmla="*/ 5827 h 1047182"/>
                  <a:gd name="connsiteX7564" fmla="*/ 507241 w 808720"/>
                  <a:gd name="connsiteY7564" fmla="*/ 5809 h 1047182"/>
                  <a:gd name="connsiteX7565" fmla="*/ 500291 w 808720"/>
                  <a:gd name="connsiteY7565" fmla="*/ 4394 h 1047182"/>
                  <a:gd name="connsiteX7566" fmla="*/ 505680 w 808720"/>
                  <a:gd name="connsiteY7566" fmla="*/ 4293 h 1047182"/>
                  <a:gd name="connsiteX7567" fmla="*/ 512143 w 808720"/>
                  <a:gd name="connsiteY7567" fmla="*/ 5714 h 1047182"/>
                  <a:gd name="connsiteX7568" fmla="*/ 510984 w 808720"/>
                  <a:gd name="connsiteY7568" fmla="*/ 5824 h 1047182"/>
                  <a:gd name="connsiteX7569" fmla="*/ 504441 w 808720"/>
                  <a:gd name="connsiteY7569" fmla="*/ 4316 h 1047182"/>
                  <a:gd name="connsiteX7570" fmla="*/ 489896 w 808720"/>
                  <a:gd name="connsiteY7570" fmla="*/ 4289 h 1047182"/>
                  <a:gd name="connsiteX7571" fmla="*/ 489511 w 808720"/>
                  <a:gd name="connsiteY7571" fmla="*/ 4369 h 1047182"/>
                  <a:gd name="connsiteX7572" fmla="*/ 489116 w 808720"/>
                  <a:gd name="connsiteY7572" fmla="*/ 4326 h 1047182"/>
                  <a:gd name="connsiteX7573" fmla="*/ 482234 w 808720"/>
                  <a:gd name="connsiteY7573" fmla="*/ 4284 h 1047182"/>
                  <a:gd name="connsiteX7574" fmla="*/ 482427 w 808720"/>
                  <a:gd name="connsiteY7574" fmla="*/ 4329 h 1047182"/>
                  <a:gd name="connsiteX7575" fmla="*/ 478704 w 808720"/>
                  <a:gd name="connsiteY7575" fmla="*/ 4697 h 1047182"/>
                  <a:gd name="connsiteX7576" fmla="*/ 478199 w 808720"/>
                  <a:gd name="connsiteY7576" fmla="*/ 4653 h 1047182"/>
                  <a:gd name="connsiteX7577" fmla="*/ 478300 w 808720"/>
                  <a:gd name="connsiteY7577" fmla="*/ 4637 h 1047182"/>
                  <a:gd name="connsiteX7578" fmla="*/ 481641 w 808720"/>
                  <a:gd name="connsiteY7578" fmla="*/ 4298 h 1047182"/>
                  <a:gd name="connsiteX7579" fmla="*/ 487724 w 808720"/>
                  <a:gd name="connsiteY7579" fmla="*/ 4174 h 1047182"/>
                  <a:gd name="connsiteX7580" fmla="*/ 489116 w 808720"/>
                  <a:gd name="connsiteY7580" fmla="*/ 4326 h 1047182"/>
                  <a:gd name="connsiteX7581" fmla="*/ 483525 w 808720"/>
                  <a:gd name="connsiteY7581" fmla="*/ 4588 h 1047182"/>
                  <a:gd name="connsiteX7582" fmla="*/ 482427 w 808720"/>
                  <a:gd name="connsiteY7582" fmla="*/ 4329 h 1047182"/>
                  <a:gd name="connsiteX7583" fmla="*/ 482737 w 808720"/>
                  <a:gd name="connsiteY7583" fmla="*/ 4298 h 1047182"/>
                  <a:gd name="connsiteX7584" fmla="*/ 460110 w 808720"/>
                  <a:gd name="connsiteY7584" fmla="*/ 4160 h 1047182"/>
                  <a:gd name="connsiteX7585" fmla="*/ 430147 w 808720"/>
                  <a:gd name="connsiteY7585" fmla="*/ 8220 h 1047182"/>
                  <a:gd name="connsiteX7586" fmla="*/ 418528 w 808720"/>
                  <a:gd name="connsiteY7586" fmla="*/ 9038 h 1047182"/>
                  <a:gd name="connsiteX7587" fmla="*/ 450937 w 808720"/>
                  <a:gd name="connsiteY7587" fmla="*/ 4299 h 1047182"/>
                  <a:gd name="connsiteX7588" fmla="*/ 498980 w 808720"/>
                  <a:gd name="connsiteY7588" fmla="*/ 4127 h 1047182"/>
                  <a:gd name="connsiteX7589" fmla="*/ 500291 w 808720"/>
                  <a:gd name="connsiteY7589" fmla="*/ 4394 h 1047182"/>
                  <a:gd name="connsiteX7590" fmla="*/ 495572 w 808720"/>
                  <a:gd name="connsiteY7590" fmla="*/ 4483 h 1047182"/>
                  <a:gd name="connsiteX7591" fmla="*/ 494915 w 808720"/>
                  <a:gd name="connsiteY7591" fmla="*/ 4377 h 1047182"/>
                  <a:gd name="connsiteX7592" fmla="*/ 493360 w 808720"/>
                  <a:gd name="connsiteY7592" fmla="*/ 4127 h 1047182"/>
                  <a:gd name="connsiteX7593" fmla="*/ 494915 w 808720"/>
                  <a:gd name="connsiteY7593" fmla="*/ 4377 h 1047182"/>
                  <a:gd name="connsiteX7594" fmla="*/ 492153 w 808720"/>
                  <a:gd name="connsiteY7594" fmla="*/ 4547 h 1047182"/>
                  <a:gd name="connsiteX7595" fmla="*/ 491291 w 808720"/>
                  <a:gd name="connsiteY7595" fmla="*/ 4563 h 1047182"/>
                  <a:gd name="connsiteX7596" fmla="*/ 490487 w 808720"/>
                  <a:gd name="connsiteY7596" fmla="*/ 4475 h 1047182"/>
                  <a:gd name="connsiteX7597" fmla="*/ 492149 w 808720"/>
                  <a:gd name="connsiteY7597" fmla="*/ 4184 h 1047182"/>
                  <a:gd name="connsiteX7598" fmla="*/ 481356 w 808720"/>
                  <a:gd name="connsiteY7598" fmla="*/ 4077 h 1047182"/>
                  <a:gd name="connsiteX7599" fmla="*/ 481534 w 808720"/>
                  <a:gd name="connsiteY7599" fmla="*/ 4119 h 1047182"/>
                  <a:gd name="connsiteX7600" fmla="*/ 478300 w 808720"/>
                  <a:gd name="connsiteY7600" fmla="*/ 4637 h 1047182"/>
                  <a:gd name="connsiteX7601" fmla="*/ 478166 w 808720"/>
                  <a:gd name="connsiteY7601" fmla="*/ 4651 h 1047182"/>
                  <a:gd name="connsiteX7602" fmla="*/ 477936 w 808720"/>
                  <a:gd name="connsiteY7602" fmla="*/ 4631 h 1047182"/>
                  <a:gd name="connsiteX7603" fmla="*/ 490990 w 808720"/>
                  <a:gd name="connsiteY7603" fmla="*/ 4064 h 1047182"/>
                  <a:gd name="connsiteX7604" fmla="*/ 490830 w 808720"/>
                  <a:gd name="connsiteY7604" fmla="*/ 4097 h 1047182"/>
                  <a:gd name="connsiteX7605" fmla="*/ 487724 w 808720"/>
                  <a:gd name="connsiteY7605" fmla="*/ 4174 h 1047182"/>
                  <a:gd name="connsiteX7606" fmla="*/ 487513 w 808720"/>
                  <a:gd name="connsiteY7606" fmla="*/ 4151 h 1047182"/>
                  <a:gd name="connsiteX7607" fmla="*/ 492947 w 808720"/>
                  <a:gd name="connsiteY7607" fmla="*/ 4044 h 1047182"/>
                  <a:gd name="connsiteX7608" fmla="*/ 492149 w 808720"/>
                  <a:gd name="connsiteY7608" fmla="*/ 4184 h 1047182"/>
                  <a:gd name="connsiteX7609" fmla="*/ 489896 w 808720"/>
                  <a:gd name="connsiteY7609" fmla="*/ 4289 h 1047182"/>
                  <a:gd name="connsiteX7610" fmla="*/ 490830 w 808720"/>
                  <a:gd name="connsiteY7610" fmla="*/ 4097 h 1047182"/>
                  <a:gd name="connsiteX7611" fmla="*/ 520020 w 808720"/>
                  <a:gd name="connsiteY7611" fmla="*/ 4024 h 1047182"/>
                  <a:gd name="connsiteX7612" fmla="*/ 521284 w 808720"/>
                  <a:gd name="connsiteY7612" fmla="*/ 4829 h 1047182"/>
                  <a:gd name="connsiteX7613" fmla="*/ 522560 w 808720"/>
                  <a:gd name="connsiteY7613" fmla="*/ 5640 h 1047182"/>
                  <a:gd name="connsiteX7614" fmla="*/ 521798 w 808720"/>
                  <a:gd name="connsiteY7614" fmla="*/ 5945 h 1047182"/>
                  <a:gd name="connsiteX7615" fmla="*/ 519636 w 808720"/>
                  <a:gd name="connsiteY7615" fmla="*/ 5005 h 1047182"/>
                  <a:gd name="connsiteX7616" fmla="*/ 517488 w 808720"/>
                  <a:gd name="connsiteY7616" fmla="*/ 4072 h 1047182"/>
                  <a:gd name="connsiteX7617" fmla="*/ 503151 w 808720"/>
                  <a:gd name="connsiteY7617" fmla="*/ 4019 h 1047182"/>
                  <a:gd name="connsiteX7618" fmla="*/ 504441 w 808720"/>
                  <a:gd name="connsiteY7618" fmla="*/ 4316 h 1047182"/>
                  <a:gd name="connsiteX7619" fmla="*/ 503969 w 808720"/>
                  <a:gd name="connsiteY7619" fmla="*/ 4325 h 1047182"/>
                  <a:gd name="connsiteX7620" fmla="*/ 502577 w 808720"/>
                  <a:gd name="connsiteY7620" fmla="*/ 3804 h 1047182"/>
                  <a:gd name="connsiteX7621" fmla="*/ 503151 w 808720"/>
                  <a:gd name="connsiteY7621" fmla="*/ 4019 h 1047182"/>
                  <a:gd name="connsiteX7622" fmla="*/ 502253 w 808720"/>
                  <a:gd name="connsiteY7622" fmla="*/ 3812 h 1047182"/>
                  <a:gd name="connsiteX7623" fmla="*/ 502133 w 808720"/>
                  <a:gd name="connsiteY7623" fmla="*/ 3785 h 1047182"/>
                  <a:gd name="connsiteX7624" fmla="*/ 502253 w 808720"/>
                  <a:gd name="connsiteY7624" fmla="*/ 3812 h 1047182"/>
                  <a:gd name="connsiteX7625" fmla="*/ 492947 w 808720"/>
                  <a:gd name="connsiteY7625" fmla="*/ 4044 h 1047182"/>
                  <a:gd name="connsiteX7626" fmla="*/ 493141 w 808720"/>
                  <a:gd name="connsiteY7626" fmla="*/ 4010 h 1047182"/>
                  <a:gd name="connsiteX7627" fmla="*/ 483834 w 808720"/>
                  <a:gd name="connsiteY7627" fmla="*/ 3750 h 1047182"/>
                  <a:gd name="connsiteX7628" fmla="*/ 487513 w 808720"/>
                  <a:gd name="connsiteY7628" fmla="*/ 4151 h 1047182"/>
                  <a:gd name="connsiteX7629" fmla="*/ 482234 w 808720"/>
                  <a:gd name="connsiteY7629" fmla="*/ 4284 h 1047182"/>
                  <a:gd name="connsiteX7630" fmla="*/ 481534 w 808720"/>
                  <a:gd name="connsiteY7630" fmla="*/ 4119 h 1047182"/>
                  <a:gd name="connsiteX7631" fmla="*/ 496800 w 808720"/>
                  <a:gd name="connsiteY7631" fmla="*/ 2866 h 1047182"/>
                  <a:gd name="connsiteX7632" fmla="*/ 499539 w 808720"/>
                  <a:gd name="connsiteY7632" fmla="*/ 2889 h 1047182"/>
                  <a:gd name="connsiteX7633" fmla="*/ 493141 w 808720"/>
                  <a:gd name="connsiteY7633" fmla="*/ 4010 h 1047182"/>
                  <a:gd name="connsiteX7634" fmla="*/ 490990 w 808720"/>
                  <a:gd name="connsiteY7634" fmla="*/ 4064 h 1047182"/>
                  <a:gd name="connsiteX7635" fmla="*/ 500314 w 808720"/>
                  <a:gd name="connsiteY7635" fmla="*/ 2753 h 1047182"/>
                  <a:gd name="connsiteX7636" fmla="*/ 514777 w 808720"/>
                  <a:gd name="connsiteY7636" fmla="*/ 2894 h 1047182"/>
                  <a:gd name="connsiteX7637" fmla="*/ 517488 w 808720"/>
                  <a:gd name="connsiteY7637" fmla="*/ 4072 h 1047182"/>
                  <a:gd name="connsiteX7638" fmla="*/ 505680 w 808720"/>
                  <a:gd name="connsiteY7638" fmla="*/ 4293 h 1047182"/>
                  <a:gd name="connsiteX7639" fmla="*/ 503366 w 808720"/>
                  <a:gd name="connsiteY7639" fmla="*/ 3785 h 1047182"/>
                  <a:gd name="connsiteX7640" fmla="*/ 502577 w 808720"/>
                  <a:gd name="connsiteY7640" fmla="*/ 3804 h 1047182"/>
                  <a:gd name="connsiteX7641" fmla="*/ 500145 w 808720"/>
                  <a:gd name="connsiteY7641" fmla="*/ 2894 h 1047182"/>
                  <a:gd name="connsiteX7642" fmla="*/ 499539 w 808720"/>
                  <a:gd name="connsiteY7642" fmla="*/ 2889 h 1047182"/>
                  <a:gd name="connsiteX7643" fmla="*/ 490139 w 808720"/>
                  <a:gd name="connsiteY7643" fmla="*/ 2654 h 1047182"/>
                  <a:gd name="connsiteX7644" fmla="*/ 497482 w 808720"/>
                  <a:gd name="connsiteY7644" fmla="*/ 2725 h 1047182"/>
                  <a:gd name="connsiteX7645" fmla="*/ 496800 w 808720"/>
                  <a:gd name="connsiteY7645" fmla="*/ 2866 h 1047182"/>
                  <a:gd name="connsiteX7646" fmla="*/ 489217 w 808720"/>
                  <a:gd name="connsiteY7646" fmla="*/ 2803 h 1047182"/>
                  <a:gd name="connsiteX7647" fmla="*/ 471223 w 808720"/>
                  <a:gd name="connsiteY7647" fmla="*/ 2654 h 1047182"/>
                  <a:gd name="connsiteX7648" fmla="*/ 489217 w 808720"/>
                  <a:gd name="connsiteY7648" fmla="*/ 2803 h 1047182"/>
                  <a:gd name="connsiteX7649" fmla="*/ 481356 w 808720"/>
                  <a:gd name="connsiteY7649" fmla="*/ 4077 h 1047182"/>
                  <a:gd name="connsiteX7650" fmla="*/ 480407 w 808720"/>
                  <a:gd name="connsiteY7650" fmla="*/ 3853 h 1047182"/>
                  <a:gd name="connsiteX7651" fmla="*/ 460110 w 808720"/>
                  <a:gd name="connsiteY7651" fmla="*/ 4160 h 1047182"/>
                  <a:gd name="connsiteX7652" fmla="*/ 533179 w 808720"/>
                  <a:gd name="connsiteY7652" fmla="*/ 1831 h 1047182"/>
                  <a:gd name="connsiteX7653" fmla="*/ 535322 w 808720"/>
                  <a:gd name="connsiteY7653" fmla="*/ 6225 h 1047182"/>
                  <a:gd name="connsiteX7654" fmla="*/ 534926 w 808720"/>
                  <a:gd name="connsiteY7654" fmla="*/ 6282 h 1047182"/>
                  <a:gd name="connsiteX7655" fmla="*/ 533179 w 808720"/>
                  <a:gd name="connsiteY7655" fmla="*/ 4024 h 1047182"/>
                  <a:gd name="connsiteX7656" fmla="*/ 528598 w 808720"/>
                  <a:gd name="connsiteY7656" fmla="*/ 4341 h 1047182"/>
                  <a:gd name="connsiteX7657" fmla="*/ 528792 w 808720"/>
                  <a:gd name="connsiteY7657" fmla="*/ 4024 h 1047182"/>
                  <a:gd name="connsiteX7658" fmla="*/ 528467 w 808720"/>
                  <a:gd name="connsiteY7658" fmla="*/ 4350 h 1047182"/>
                  <a:gd name="connsiteX7659" fmla="*/ 526013 w 808720"/>
                  <a:gd name="connsiteY7659" fmla="*/ 4519 h 1047182"/>
                  <a:gd name="connsiteX7660" fmla="*/ 526747 w 808720"/>
                  <a:gd name="connsiteY7660" fmla="*/ 4243 h 1047182"/>
                  <a:gd name="connsiteX7661" fmla="*/ 519712 w 808720"/>
                  <a:gd name="connsiteY7661" fmla="*/ 666 h 1047182"/>
                  <a:gd name="connsiteX7662" fmla="*/ 524223 w 808720"/>
                  <a:gd name="connsiteY7662" fmla="*/ 4514 h 1047182"/>
                  <a:gd name="connsiteX7663" fmla="*/ 524591 w 808720"/>
                  <a:gd name="connsiteY7663" fmla="*/ 4828 h 1047182"/>
                  <a:gd name="connsiteX7664" fmla="*/ 524021 w 808720"/>
                  <a:gd name="connsiteY7664" fmla="*/ 5056 h 1047182"/>
                  <a:gd name="connsiteX7665" fmla="*/ 523379 w 808720"/>
                  <a:gd name="connsiteY7665" fmla="*/ 4604 h 1047182"/>
                  <a:gd name="connsiteX7666" fmla="*/ 519095 w 808720"/>
                  <a:gd name="connsiteY7666" fmla="*/ 1592 h 1047182"/>
                  <a:gd name="connsiteX7667" fmla="*/ 507136 w 808720"/>
                  <a:gd name="connsiteY7667" fmla="*/ 1557 h 1047182"/>
                  <a:gd name="connsiteX7668" fmla="*/ 500314 w 808720"/>
                  <a:gd name="connsiteY7668" fmla="*/ 2753 h 1047182"/>
                  <a:gd name="connsiteX7669" fmla="*/ 497482 w 808720"/>
                  <a:gd name="connsiteY7669" fmla="*/ 2725 h 1047182"/>
                  <a:gd name="connsiteX7670" fmla="*/ 507136 w 808720"/>
                  <a:gd name="connsiteY7670" fmla="*/ 735 h 1047182"/>
                  <a:gd name="connsiteX7671" fmla="*/ 519712 w 808720"/>
                  <a:gd name="connsiteY7671" fmla="*/ 666 h 104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Lst>
                <a:rect l="l" t="t" r="r" b="b"/>
                <a:pathLst>
                  <a:path w="808720" h="1047182">
                    <a:moveTo>
                      <a:pt x="122940" y="126696"/>
                    </a:moveTo>
                    <a:lnTo>
                      <a:pt x="98719" y="146578"/>
                    </a:lnTo>
                    <a:cubicBezTo>
                      <a:pt x="105298" y="137806"/>
                      <a:pt x="113632" y="131665"/>
                      <a:pt x="122624" y="126840"/>
                    </a:cubicBezTo>
                    <a:close/>
                    <a:moveTo>
                      <a:pt x="153142" y="107190"/>
                    </a:moveTo>
                    <a:lnTo>
                      <a:pt x="152012" y="107759"/>
                    </a:lnTo>
                    <a:cubicBezTo>
                      <a:pt x="139950" y="112585"/>
                      <a:pt x="127230" y="115874"/>
                      <a:pt x="116264" y="122454"/>
                    </a:cubicBezTo>
                    <a:cubicBezTo>
                      <a:pt x="123939" y="119164"/>
                      <a:pt x="131067" y="114778"/>
                      <a:pt x="138469" y="111187"/>
                    </a:cubicBezTo>
                    <a:close/>
                    <a:moveTo>
                      <a:pt x="175249" y="92199"/>
                    </a:moveTo>
                    <a:lnTo>
                      <a:pt x="172682" y="94765"/>
                    </a:lnTo>
                    <a:cubicBezTo>
                      <a:pt x="167474" y="96685"/>
                      <a:pt x="161443" y="97233"/>
                      <a:pt x="155960" y="98329"/>
                    </a:cubicBezTo>
                    <a:close/>
                    <a:moveTo>
                      <a:pt x="184471" y="82977"/>
                    </a:moveTo>
                    <a:lnTo>
                      <a:pt x="176513" y="91797"/>
                    </a:lnTo>
                    <a:lnTo>
                      <a:pt x="175249" y="92199"/>
                    </a:lnTo>
                    <a:close/>
                    <a:moveTo>
                      <a:pt x="210788" y="72012"/>
                    </a:moveTo>
                    <a:lnTo>
                      <a:pt x="203496" y="79304"/>
                    </a:lnTo>
                    <a:lnTo>
                      <a:pt x="198623" y="82420"/>
                    </a:lnTo>
                    <a:lnTo>
                      <a:pt x="197629" y="82977"/>
                    </a:lnTo>
                    <a:cubicBezTo>
                      <a:pt x="202015" y="80784"/>
                      <a:pt x="208595" y="78592"/>
                      <a:pt x="210788" y="72012"/>
                    </a:cubicBezTo>
                    <a:close/>
                    <a:moveTo>
                      <a:pt x="625381" y="68416"/>
                    </a:moveTo>
                    <a:lnTo>
                      <a:pt x="634886" y="74753"/>
                    </a:lnTo>
                    <a:cubicBezTo>
                      <a:pt x="645029" y="84074"/>
                      <a:pt x="654898" y="93943"/>
                      <a:pt x="666961" y="100523"/>
                    </a:cubicBezTo>
                    <a:close/>
                    <a:moveTo>
                      <a:pt x="232301" y="68244"/>
                    </a:moveTo>
                    <a:lnTo>
                      <a:pt x="219560" y="76398"/>
                    </a:lnTo>
                    <a:lnTo>
                      <a:pt x="231172" y="68796"/>
                    </a:lnTo>
                    <a:close/>
                    <a:moveTo>
                      <a:pt x="221753" y="67626"/>
                    </a:moveTo>
                    <a:lnTo>
                      <a:pt x="213186" y="74265"/>
                    </a:lnTo>
                    <a:lnTo>
                      <a:pt x="202614" y="80186"/>
                    </a:lnTo>
                    <a:lnTo>
                      <a:pt x="203496" y="79304"/>
                    </a:lnTo>
                    <a:close/>
                    <a:moveTo>
                      <a:pt x="242911" y="61132"/>
                    </a:moveTo>
                    <a:lnTo>
                      <a:pt x="242588" y="61320"/>
                    </a:lnTo>
                    <a:lnTo>
                      <a:pt x="231172" y="68796"/>
                    </a:lnTo>
                    <a:lnTo>
                      <a:pt x="228275" y="70210"/>
                    </a:lnTo>
                    <a:lnTo>
                      <a:pt x="238476" y="62965"/>
                    </a:lnTo>
                    <a:close/>
                    <a:moveTo>
                      <a:pt x="614324" y="61045"/>
                    </a:moveTo>
                    <a:lnTo>
                      <a:pt x="614324" y="61046"/>
                    </a:lnTo>
                    <a:lnTo>
                      <a:pt x="614325" y="61046"/>
                    </a:lnTo>
                    <a:close/>
                    <a:moveTo>
                      <a:pt x="614324" y="61045"/>
                    </a:moveTo>
                    <a:lnTo>
                      <a:pt x="623646" y="67077"/>
                    </a:lnTo>
                    <a:lnTo>
                      <a:pt x="625381" y="68416"/>
                    </a:lnTo>
                    <a:lnTo>
                      <a:pt x="614324" y="61046"/>
                    </a:lnTo>
                    <a:lnTo>
                      <a:pt x="614324" y="61045"/>
                    </a:lnTo>
                    <a:close/>
                    <a:moveTo>
                      <a:pt x="614323" y="61044"/>
                    </a:moveTo>
                    <a:lnTo>
                      <a:pt x="614324" y="61045"/>
                    </a:lnTo>
                    <a:lnTo>
                      <a:pt x="614324" y="61045"/>
                    </a:lnTo>
                    <a:close/>
                    <a:moveTo>
                      <a:pt x="614319" y="61042"/>
                    </a:moveTo>
                    <a:lnTo>
                      <a:pt x="614322" y="61044"/>
                    </a:lnTo>
                    <a:lnTo>
                      <a:pt x="614323" y="61044"/>
                    </a:lnTo>
                    <a:close/>
                    <a:moveTo>
                      <a:pt x="245287" y="60150"/>
                    </a:moveTo>
                    <a:lnTo>
                      <a:pt x="236780" y="65523"/>
                    </a:lnTo>
                    <a:lnTo>
                      <a:pt x="232445" y="68174"/>
                    </a:lnTo>
                    <a:lnTo>
                      <a:pt x="232301" y="68244"/>
                    </a:lnTo>
                    <a:lnTo>
                      <a:pt x="244331" y="60545"/>
                    </a:lnTo>
                    <a:close/>
                    <a:moveTo>
                      <a:pt x="248586" y="57822"/>
                    </a:moveTo>
                    <a:lnTo>
                      <a:pt x="244331" y="60545"/>
                    </a:lnTo>
                    <a:lnTo>
                      <a:pt x="242911" y="61132"/>
                    </a:lnTo>
                    <a:close/>
                    <a:moveTo>
                      <a:pt x="259037" y="54466"/>
                    </a:moveTo>
                    <a:lnTo>
                      <a:pt x="247123" y="61364"/>
                    </a:lnTo>
                    <a:lnTo>
                      <a:pt x="225698" y="73768"/>
                    </a:lnTo>
                    <a:lnTo>
                      <a:pt x="227014" y="72891"/>
                    </a:lnTo>
                    <a:lnTo>
                      <a:pt x="239298" y="65632"/>
                    </a:lnTo>
                    <a:lnTo>
                      <a:pt x="247523" y="60772"/>
                    </a:lnTo>
                    <a:lnTo>
                      <a:pt x="252493" y="57171"/>
                    </a:lnTo>
                    <a:close/>
                    <a:moveTo>
                      <a:pt x="256843" y="53006"/>
                    </a:moveTo>
                    <a:lnTo>
                      <a:pt x="252345" y="56004"/>
                    </a:lnTo>
                    <a:lnTo>
                      <a:pt x="246147" y="59794"/>
                    </a:lnTo>
                    <a:lnTo>
                      <a:pt x="245287" y="60150"/>
                    </a:lnTo>
                    <a:lnTo>
                      <a:pt x="253654" y="54866"/>
                    </a:lnTo>
                    <a:close/>
                    <a:moveTo>
                      <a:pt x="601166" y="52273"/>
                    </a:moveTo>
                    <a:lnTo>
                      <a:pt x="614319" y="61042"/>
                    </a:lnTo>
                    <a:lnTo>
                      <a:pt x="601379" y="52670"/>
                    </a:lnTo>
                    <a:close/>
                    <a:moveTo>
                      <a:pt x="252457" y="52273"/>
                    </a:moveTo>
                    <a:lnTo>
                      <a:pt x="199823" y="82977"/>
                    </a:lnTo>
                    <a:lnTo>
                      <a:pt x="210788" y="76124"/>
                    </a:lnTo>
                    <a:lnTo>
                      <a:pt x="213186" y="74265"/>
                    </a:lnTo>
                    <a:close/>
                    <a:moveTo>
                      <a:pt x="263629" y="49104"/>
                    </a:moveTo>
                    <a:lnTo>
                      <a:pt x="252493" y="57171"/>
                    </a:lnTo>
                    <a:lnTo>
                      <a:pt x="247496" y="59237"/>
                    </a:lnTo>
                    <a:lnTo>
                      <a:pt x="252345" y="56004"/>
                    </a:lnTo>
                    <a:close/>
                    <a:moveTo>
                      <a:pt x="276698" y="48703"/>
                    </a:moveTo>
                    <a:lnTo>
                      <a:pt x="270868" y="51812"/>
                    </a:lnTo>
                    <a:lnTo>
                      <a:pt x="272660" y="50257"/>
                    </a:lnTo>
                    <a:lnTo>
                      <a:pt x="274193" y="49469"/>
                    </a:lnTo>
                    <a:close/>
                    <a:moveTo>
                      <a:pt x="265617" y="47888"/>
                    </a:moveTo>
                    <a:lnTo>
                      <a:pt x="263629" y="49104"/>
                    </a:lnTo>
                    <a:lnTo>
                      <a:pt x="264026" y="48815"/>
                    </a:lnTo>
                    <a:close/>
                    <a:moveTo>
                      <a:pt x="592871" y="47164"/>
                    </a:moveTo>
                    <a:lnTo>
                      <a:pt x="601379" y="52670"/>
                    </a:lnTo>
                    <a:lnTo>
                      <a:pt x="603085" y="55837"/>
                    </a:lnTo>
                    <a:lnTo>
                      <a:pt x="603264" y="59239"/>
                    </a:lnTo>
                    <a:lnTo>
                      <a:pt x="601441" y="57482"/>
                    </a:lnTo>
                    <a:close/>
                    <a:moveTo>
                      <a:pt x="288342" y="45138"/>
                    </a:moveTo>
                    <a:lnTo>
                      <a:pt x="287548" y="45694"/>
                    </a:lnTo>
                    <a:lnTo>
                      <a:pt x="288042" y="45230"/>
                    </a:lnTo>
                    <a:close/>
                    <a:moveTo>
                      <a:pt x="289147" y="44192"/>
                    </a:moveTo>
                    <a:lnTo>
                      <a:pt x="288042" y="45230"/>
                    </a:lnTo>
                    <a:lnTo>
                      <a:pt x="276698" y="48703"/>
                    </a:lnTo>
                    <a:lnTo>
                      <a:pt x="280247" y="46810"/>
                    </a:lnTo>
                    <a:close/>
                    <a:moveTo>
                      <a:pt x="280539" y="43090"/>
                    </a:moveTo>
                    <a:lnTo>
                      <a:pt x="280378" y="43225"/>
                    </a:lnTo>
                    <a:lnTo>
                      <a:pt x="272196" y="50081"/>
                    </a:lnTo>
                    <a:lnTo>
                      <a:pt x="273226" y="49765"/>
                    </a:lnTo>
                    <a:lnTo>
                      <a:pt x="272660" y="50257"/>
                    </a:lnTo>
                    <a:lnTo>
                      <a:pt x="249908" y="61940"/>
                    </a:lnTo>
                    <a:lnTo>
                      <a:pt x="279867" y="43504"/>
                    </a:lnTo>
                    <a:close/>
                    <a:moveTo>
                      <a:pt x="291362" y="43024"/>
                    </a:moveTo>
                    <a:lnTo>
                      <a:pt x="290090" y="43915"/>
                    </a:lnTo>
                    <a:lnTo>
                      <a:pt x="289147" y="44192"/>
                    </a:lnTo>
                    <a:lnTo>
                      <a:pt x="289875" y="43509"/>
                    </a:lnTo>
                    <a:close/>
                    <a:moveTo>
                      <a:pt x="287507" y="42633"/>
                    </a:moveTo>
                    <a:lnTo>
                      <a:pt x="285725" y="43888"/>
                    </a:lnTo>
                    <a:lnTo>
                      <a:pt x="280247" y="46810"/>
                    </a:lnTo>
                    <a:lnTo>
                      <a:pt x="278200" y="47412"/>
                    </a:lnTo>
                    <a:close/>
                    <a:moveTo>
                      <a:pt x="588007" y="41308"/>
                    </a:moveTo>
                    <a:lnTo>
                      <a:pt x="592871" y="47164"/>
                    </a:lnTo>
                    <a:lnTo>
                      <a:pt x="592249" y="46761"/>
                    </a:lnTo>
                    <a:close/>
                    <a:moveTo>
                      <a:pt x="274389" y="41308"/>
                    </a:moveTo>
                    <a:lnTo>
                      <a:pt x="264026" y="48815"/>
                    </a:lnTo>
                    <a:lnTo>
                      <a:pt x="256843" y="53006"/>
                    </a:lnTo>
                    <a:lnTo>
                      <a:pt x="261230" y="50081"/>
                    </a:lnTo>
                    <a:lnTo>
                      <a:pt x="253654" y="54866"/>
                    </a:lnTo>
                    <a:lnTo>
                      <a:pt x="248586" y="57822"/>
                    </a:lnTo>
                    <a:close/>
                    <a:moveTo>
                      <a:pt x="307680" y="39288"/>
                    </a:moveTo>
                    <a:lnTo>
                      <a:pt x="307680" y="39289"/>
                    </a:lnTo>
                    <a:lnTo>
                      <a:pt x="287548" y="45694"/>
                    </a:lnTo>
                    <a:close/>
                    <a:moveTo>
                      <a:pt x="307682" y="39288"/>
                    </a:moveTo>
                    <a:lnTo>
                      <a:pt x="307681" y="39288"/>
                    </a:lnTo>
                    <a:lnTo>
                      <a:pt x="307680" y="39288"/>
                    </a:lnTo>
                    <a:close/>
                    <a:moveTo>
                      <a:pt x="294391" y="39266"/>
                    </a:moveTo>
                    <a:lnTo>
                      <a:pt x="289875" y="43509"/>
                    </a:lnTo>
                    <a:lnTo>
                      <a:pt x="283161" y="45694"/>
                    </a:lnTo>
                    <a:lnTo>
                      <a:pt x="285725" y="43888"/>
                    </a:lnTo>
                    <a:close/>
                    <a:moveTo>
                      <a:pt x="295068" y="38630"/>
                    </a:moveTo>
                    <a:lnTo>
                      <a:pt x="294787" y="38894"/>
                    </a:lnTo>
                    <a:lnTo>
                      <a:pt x="287507" y="42633"/>
                    </a:lnTo>
                    <a:lnTo>
                      <a:pt x="292659" y="39003"/>
                    </a:lnTo>
                    <a:close/>
                    <a:moveTo>
                      <a:pt x="295794" y="38518"/>
                    </a:moveTo>
                    <a:lnTo>
                      <a:pt x="294391" y="39266"/>
                    </a:lnTo>
                    <a:lnTo>
                      <a:pt x="294787" y="38894"/>
                    </a:lnTo>
                    <a:lnTo>
                      <a:pt x="295402" y="38578"/>
                    </a:lnTo>
                    <a:close/>
                    <a:moveTo>
                      <a:pt x="293884" y="38140"/>
                    </a:moveTo>
                    <a:lnTo>
                      <a:pt x="292659" y="39003"/>
                    </a:lnTo>
                    <a:lnTo>
                      <a:pt x="291934" y="39115"/>
                    </a:lnTo>
                    <a:close/>
                    <a:moveTo>
                      <a:pt x="313498" y="37437"/>
                    </a:moveTo>
                    <a:lnTo>
                      <a:pt x="307682" y="39288"/>
                    </a:lnTo>
                    <a:lnTo>
                      <a:pt x="308624" y="38929"/>
                    </a:lnTo>
                    <a:close/>
                    <a:moveTo>
                      <a:pt x="313519" y="37431"/>
                    </a:moveTo>
                    <a:lnTo>
                      <a:pt x="313512" y="37433"/>
                    </a:lnTo>
                    <a:lnTo>
                      <a:pt x="313498" y="37437"/>
                    </a:lnTo>
                    <a:close/>
                    <a:moveTo>
                      <a:pt x="314001" y="36882"/>
                    </a:moveTo>
                    <a:lnTo>
                      <a:pt x="308624" y="38929"/>
                    </a:lnTo>
                    <a:lnTo>
                      <a:pt x="288342" y="45138"/>
                    </a:lnTo>
                    <a:lnTo>
                      <a:pt x="290090" y="43915"/>
                    </a:lnTo>
                    <a:lnTo>
                      <a:pt x="313866" y="36922"/>
                    </a:lnTo>
                    <a:lnTo>
                      <a:pt x="313865" y="36922"/>
                    </a:lnTo>
                    <a:close/>
                    <a:moveTo>
                      <a:pt x="590629" y="36788"/>
                    </a:moveTo>
                    <a:lnTo>
                      <a:pt x="613314" y="52423"/>
                    </a:lnTo>
                    <a:cubicBezTo>
                      <a:pt x="622001" y="60224"/>
                      <a:pt x="630226" y="68448"/>
                      <a:pt x="638450" y="74205"/>
                    </a:cubicBezTo>
                    <a:cubicBezTo>
                      <a:pt x="630226" y="68448"/>
                      <a:pt x="622310" y="60841"/>
                      <a:pt x="614124" y="53580"/>
                    </a:cubicBezTo>
                    <a:close/>
                    <a:moveTo>
                      <a:pt x="314366" y="36228"/>
                    </a:moveTo>
                    <a:lnTo>
                      <a:pt x="305093" y="39115"/>
                    </a:lnTo>
                    <a:lnTo>
                      <a:pt x="313875" y="36354"/>
                    </a:lnTo>
                    <a:close/>
                    <a:moveTo>
                      <a:pt x="314682" y="36101"/>
                    </a:moveTo>
                    <a:lnTo>
                      <a:pt x="313875" y="36354"/>
                    </a:lnTo>
                    <a:lnTo>
                      <a:pt x="311672" y="36922"/>
                    </a:lnTo>
                    <a:close/>
                    <a:moveTo>
                      <a:pt x="315980" y="35747"/>
                    </a:moveTo>
                    <a:lnTo>
                      <a:pt x="315760" y="35869"/>
                    </a:lnTo>
                    <a:lnTo>
                      <a:pt x="314366" y="36228"/>
                    </a:lnTo>
                    <a:lnTo>
                      <a:pt x="315429" y="35897"/>
                    </a:lnTo>
                    <a:close/>
                    <a:moveTo>
                      <a:pt x="313720" y="35745"/>
                    </a:moveTo>
                    <a:lnTo>
                      <a:pt x="306737" y="38018"/>
                    </a:lnTo>
                    <a:lnTo>
                      <a:pt x="291362" y="43024"/>
                    </a:lnTo>
                    <a:lnTo>
                      <a:pt x="298369" y="38119"/>
                    </a:lnTo>
                    <a:lnTo>
                      <a:pt x="303592" y="37311"/>
                    </a:lnTo>
                    <a:lnTo>
                      <a:pt x="309068" y="36464"/>
                    </a:lnTo>
                    <a:lnTo>
                      <a:pt x="309662" y="36373"/>
                    </a:lnTo>
                    <a:lnTo>
                      <a:pt x="308819" y="36631"/>
                    </a:lnTo>
                    <a:lnTo>
                      <a:pt x="300707" y="39115"/>
                    </a:lnTo>
                    <a:lnTo>
                      <a:pt x="308121" y="37096"/>
                    </a:lnTo>
                    <a:lnTo>
                      <a:pt x="312244" y="35973"/>
                    </a:lnTo>
                    <a:close/>
                    <a:moveTo>
                      <a:pt x="316204" y="35623"/>
                    </a:moveTo>
                    <a:lnTo>
                      <a:pt x="316067" y="35699"/>
                    </a:lnTo>
                    <a:lnTo>
                      <a:pt x="315429" y="35897"/>
                    </a:lnTo>
                    <a:lnTo>
                      <a:pt x="314682" y="36101"/>
                    </a:lnTo>
                    <a:close/>
                    <a:moveTo>
                      <a:pt x="317845" y="35107"/>
                    </a:moveTo>
                    <a:lnTo>
                      <a:pt x="316204" y="35623"/>
                    </a:lnTo>
                    <a:lnTo>
                      <a:pt x="316857" y="35260"/>
                    </a:lnTo>
                    <a:close/>
                    <a:moveTo>
                      <a:pt x="588041" y="35004"/>
                    </a:moveTo>
                    <a:lnTo>
                      <a:pt x="588179" y="35037"/>
                    </a:lnTo>
                    <a:lnTo>
                      <a:pt x="590629" y="36788"/>
                    </a:lnTo>
                    <a:close/>
                    <a:moveTo>
                      <a:pt x="318959" y="34935"/>
                    </a:moveTo>
                    <a:lnTo>
                      <a:pt x="315980" y="35747"/>
                    </a:lnTo>
                    <a:lnTo>
                      <a:pt x="316067" y="35699"/>
                    </a:lnTo>
                    <a:lnTo>
                      <a:pt x="318089" y="35069"/>
                    </a:lnTo>
                    <a:close/>
                    <a:moveTo>
                      <a:pt x="319504" y="34905"/>
                    </a:moveTo>
                    <a:lnTo>
                      <a:pt x="316059" y="36099"/>
                    </a:lnTo>
                    <a:lnTo>
                      <a:pt x="314008" y="36880"/>
                    </a:lnTo>
                    <a:lnTo>
                      <a:pt x="313866" y="36922"/>
                    </a:lnTo>
                    <a:lnTo>
                      <a:pt x="315760" y="35869"/>
                    </a:lnTo>
                    <a:close/>
                    <a:moveTo>
                      <a:pt x="320037" y="34768"/>
                    </a:moveTo>
                    <a:lnTo>
                      <a:pt x="319504" y="34905"/>
                    </a:lnTo>
                    <a:lnTo>
                      <a:pt x="319789" y="34806"/>
                    </a:lnTo>
                    <a:close/>
                    <a:moveTo>
                      <a:pt x="294127" y="34728"/>
                    </a:moveTo>
                    <a:lnTo>
                      <a:pt x="285569" y="39995"/>
                    </a:lnTo>
                    <a:lnTo>
                      <a:pt x="282339" y="41856"/>
                    </a:lnTo>
                    <a:lnTo>
                      <a:pt x="281839" y="42290"/>
                    </a:lnTo>
                    <a:lnTo>
                      <a:pt x="280539" y="43090"/>
                    </a:lnTo>
                    <a:lnTo>
                      <a:pt x="282339" y="41582"/>
                    </a:lnTo>
                    <a:cubicBezTo>
                      <a:pt x="286451" y="39663"/>
                      <a:pt x="290838" y="38018"/>
                      <a:pt x="294127" y="34728"/>
                    </a:cubicBezTo>
                    <a:close/>
                    <a:moveTo>
                      <a:pt x="322092" y="34703"/>
                    </a:moveTo>
                    <a:lnTo>
                      <a:pt x="313533" y="37426"/>
                    </a:lnTo>
                    <a:lnTo>
                      <a:pt x="313519" y="37431"/>
                    </a:lnTo>
                    <a:close/>
                    <a:moveTo>
                      <a:pt x="320652" y="34609"/>
                    </a:moveTo>
                    <a:lnTo>
                      <a:pt x="320501" y="34696"/>
                    </a:lnTo>
                    <a:lnTo>
                      <a:pt x="320037" y="34768"/>
                    </a:lnTo>
                    <a:close/>
                    <a:moveTo>
                      <a:pt x="321104" y="34350"/>
                    </a:moveTo>
                    <a:lnTo>
                      <a:pt x="321100" y="34352"/>
                    </a:lnTo>
                    <a:lnTo>
                      <a:pt x="319789" y="34806"/>
                    </a:lnTo>
                    <a:lnTo>
                      <a:pt x="318959" y="34935"/>
                    </a:lnTo>
                    <a:close/>
                    <a:moveTo>
                      <a:pt x="318772" y="34196"/>
                    </a:moveTo>
                    <a:lnTo>
                      <a:pt x="316857" y="35260"/>
                    </a:lnTo>
                    <a:lnTo>
                      <a:pt x="313818" y="35730"/>
                    </a:lnTo>
                    <a:lnTo>
                      <a:pt x="313720" y="35745"/>
                    </a:lnTo>
                    <a:lnTo>
                      <a:pt x="313890" y="35689"/>
                    </a:lnTo>
                    <a:lnTo>
                      <a:pt x="316978" y="34684"/>
                    </a:lnTo>
                    <a:close/>
                    <a:moveTo>
                      <a:pt x="327722" y="33918"/>
                    </a:moveTo>
                    <a:lnTo>
                      <a:pt x="327349" y="34058"/>
                    </a:lnTo>
                    <a:lnTo>
                      <a:pt x="324831" y="34728"/>
                    </a:lnTo>
                    <a:close/>
                    <a:moveTo>
                      <a:pt x="322900" y="33860"/>
                    </a:moveTo>
                    <a:lnTo>
                      <a:pt x="321046" y="34508"/>
                    </a:lnTo>
                    <a:lnTo>
                      <a:pt x="320652" y="34609"/>
                    </a:lnTo>
                    <a:lnTo>
                      <a:pt x="321100" y="34352"/>
                    </a:lnTo>
                    <a:lnTo>
                      <a:pt x="321117" y="34346"/>
                    </a:lnTo>
                    <a:close/>
                    <a:moveTo>
                      <a:pt x="322128" y="33761"/>
                    </a:moveTo>
                    <a:lnTo>
                      <a:pt x="321934" y="33872"/>
                    </a:lnTo>
                    <a:lnTo>
                      <a:pt x="318089" y="35069"/>
                    </a:lnTo>
                    <a:lnTo>
                      <a:pt x="317845" y="35107"/>
                    </a:lnTo>
                    <a:close/>
                    <a:moveTo>
                      <a:pt x="324158" y="33707"/>
                    </a:moveTo>
                    <a:lnTo>
                      <a:pt x="320445" y="34728"/>
                    </a:lnTo>
                    <a:lnTo>
                      <a:pt x="320501" y="34696"/>
                    </a:lnTo>
                    <a:lnTo>
                      <a:pt x="320513" y="34694"/>
                    </a:lnTo>
                    <a:lnTo>
                      <a:pt x="321046" y="34508"/>
                    </a:lnTo>
                    <a:close/>
                    <a:moveTo>
                      <a:pt x="330096" y="33327"/>
                    </a:moveTo>
                    <a:lnTo>
                      <a:pt x="318365" y="37868"/>
                    </a:lnTo>
                    <a:lnTo>
                      <a:pt x="324831" y="35003"/>
                    </a:lnTo>
                    <a:lnTo>
                      <a:pt x="327349" y="34058"/>
                    </a:lnTo>
                    <a:close/>
                    <a:moveTo>
                      <a:pt x="320499" y="33236"/>
                    </a:moveTo>
                    <a:lnTo>
                      <a:pt x="319188" y="33965"/>
                    </a:lnTo>
                    <a:lnTo>
                      <a:pt x="316978" y="34684"/>
                    </a:lnTo>
                    <a:lnTo>
                      <a:pt x="314471" y="35367"/>
                    </a:lnTo>
                    <a:lnTo>
                      <a:pt x="312244" y="35973"/>
                    </a:lnTo>
                    <a:lnTo>
                      <a:pt x="309662" y="36373"/>
                    </a:lnTo>
                    <a:lnTo>
                      <a:pt x="316344" y="34326"/>
                    </a:lnTo>
                    <a:lnTo>
                      <a:pt x="318257" y="33741"/>
                    </a:lnTo>
                    <a:close/>
                    <a:moveTo>
                      <a:pt x="579159" y="32914"/>
                    </a:moveTo>
                    <a:lnTo>
                      <a:pt x="591571" y="38566"/>
                    </a:lnTo>
                    <a:lnTo>
                      <a:pt x="614324" y="61045"/>
                    </a:lnTo>
                    <a:lnTo>
                      <a:pt x="614322" y="61044"/>
                    </a:lnTo>
                    <a:close/>
                    <a:moveTo>
                      <a:pt x="579143" y="32906"/>
                    </a:moveTo>
                    <a:lnTo>
                      <a:pt x="579153" y="32908"/>
                    </a:lnTo>
                    <a:lnTo>
                      <a:pt x="579159" y="32914"/>
                    </a:lnTo>
                    <a:close/>
                    <a:moveTo>
                      <a:pt x="327754" y="32901"/>
                    </a:moveTo>
                    <a:lnTo>
                      <a:pt x="327754" y="32901"/>
                    </a:lnTo>
                    <a:lnTo>
                      <a:pt x="322092" y="34703"/>
                    </a:lnTo>
                    <a:close/>
                    <a:moveTo>
                      <a:pt x="569518" y="32840"/>
                    </a:moveTo>
                    <a:lnTo>
                      <a:pt x="570759" y="35323"/>
                    </a:lnTo>
                    <a:lnTo>
                      <a:pt x="569400" y="33700"/>
                    </a:lnTo>
                    <a:close/>
                    <a:moveTo>
                      <a:pt x="327950" y="32779"/>
                    </a:moveTo>
                    <a:lnTo>
                      <a:pt x="327790" y="32879"/>
                    </a:lnTo>
                    <a:lnTo>
                      <a:pt x="314001" y="36882"/>
                    </a:lnTo>
                    <a:lnTo>
                      <a:pt x="314008" y="36880"/>
                    </a:lnTo>
                    <a:close/>
                    <a:moveTo>
                      <a:pt x="328175" y="32768"/>
                    </a:moveTo>
                    <a:lnTo>
                      <a:pt x="327975" y="32831"/>
                    </a:lnTo>
                    <a:lnTo>
                      <a:pt x="327754" y="32901"/>
                    </a:lnTo>
                    <a:lnTo>
                      <a:pt x="327790" y="32879"/>
                    </a:lnTo>
                    <a:close/>
                    <a:moveTo>
                      <a:pt x="328183" y="32765"/>
                    </a:moveTo>
                    <a:lnTo>
                      <a:pt x="328178" y="32766"/>
                    </a:lnTo>
                    <a:lnTo>
                      <a:pt x="328175" y="32768"/>
                    </a:lnTo>
                    <a:close/>
                    <a:moveTo>
                      <a:pt x="331578" y="32754"/>
                    </a:moveTo>
                    <a:lnTo>
                      <a:pt x="330788" y="33060"/>
                    </a:lnTo>
                    <a:lnTo>
                      <a:pt x="327722" y="33918"/>
                    </a:lnTo>
                    <a:lnTo>
                      <a:pt x="328162" y="33753"/>
                    </a:lnTo>
                    <a:close/>
                    <a:moveTo>
                      <a:pt x="328386" y="32700"/>
                    </a:moveTo>
                    <a:lnTo>
                      <a:pt x="328186" y="32764"/>
                    </a:lnTo>
                    <a:lnTo>
                      <a:pt x="328183" y="32765"/>
                    </a:lnTo>
                    <a:close/>
                    <a:moveTo>
                      <a:pt x="332191" y="32666"/>
                    </a:moveTo>
                    <a:lnTo>
                      <a:pt x="331490" y="32956"/>
                    </a:lnTo>
                    <a:lnTo>
                      <a:pt x="330096" y="33327"/>
                    </a:lnTo>
                    <a:lnTo>
                      <a:pt x="330788" y="33060"/>
                    </a:lnTo>
                    <a:close/>
                    <a:moveTo>
                      <a:pt x="328282" y="32572"/>
                    </a:moveTo>
                    <a:lnTo>
                      <a:pt x="328083" y="32696"/>
                    </a:lnTo>
                    <a:lnTo>
                      <a:pt x="324158" y="33707"/>
                    </a:lnTo>
                    <a:close/>
                    <a:moveTo>
                      <a:pt x="298514" y="32535"/>
                    </a:moveTo>
                    <a:cubicBezTo>
                      <a:pt x="291934" y="39115"/>
                      <a:pt x="285355" y="43501"/>
                      <a:pt x="276582" y="47888"/>
                    </a:cubicBezTo>
                    <a:lnTo>
                      <a:pt x="278200" y="47412"/>
                    </a:lnTo>
                    <a:lnTo>
                      <a:pt x="274193" y="49469"/>
                    </a:lnTo>
                    <a:lnTo>
                      <a:pt x="273226" y="49765"/>
                    </a:lnTo>
                    <a:lnTo>
                      <a:pt x="281411" y="42662"/>
                    </a:lnTo>
                    <a:lnTo>
                      <a:pt x="281839" y="42290"/>
                    </a:lnTo>
                    <a:lnTo>
                      <a:pt x="285569" y="39995"/>
                    </a:lnTo>
                    <a:close/>
                    <a:moveTo>
                      <a:pt x="329287" y="32386"/>
                    </a:moveTo>
                    <a:lnTo>
                      <a:pt x="328778" y="32535"/>
                    </a:lnTo>
                    <a:lnTo>
                      <a:pt x="327950" y="32779"/>
                    </a:lnTo>
                    <a:lnTo>
                      <a:pt x="328083" y="32696"/>
                    </a:lnTo>
                    <a:lnTo>
                      <a:pt x="328841" y="32501"/>
                    </a:lnTo>
                    <a:close/>
                    <a:moveTo>
                      <a:pt x="324672" y="32298"/>
                    </a:moveTo>
                    <a:lnTo>
                      <a:pt x="323710" y="32851"/>
                    </a:lnTo>
                    <a:lnTo>
                      <a:pt x="318772" y="34196"/>
                    </a:lnTo>
                    <a:lnTo>
                      <a:pt x="319188" y="33965"/>
                    </a:lnTo>
                    <a:lnTo>
                      <a:pt x="323493" y="32563"/>
                    </a:lnTo>
                    <a:close/>
                    <a:moveTo>
                      <a:pt x="329748" y="32267"/>
                    </a:moveTo>
                    <a:lnTo>
                      <a:pt x="328609" y="32629"/>
                    </a:lnTo>
                    <a:lnTo>
                      <a:pt x="328386" y="32700"/>
                    </a:lnTo>
                    <a:lnTo>
                      <a:pt x="328609" y="32629"/>
                    </a:lnTo>
                    <a:lnTo>
                      <a:pt x="329746" y="32267"/>
                    </a:lnTo>
                    <a:close/>
                    <a:moveTo>
                      <a:pt x="578332" y="32252"/>
                    </a:moveTo>
                    <a:lnTo>
                      <a:pt x="585403" y="33186"/>
                    </a:lnTo>
                    <a:lnTo>
                      <a:pt x="588041" y="35004"/>
                    </a:lnTo>
                    <a:lnTo>
                      <a:pt x="579153" y="32908"/>
                    </a:lnTo>
                    <a:close/>
                    <a:moveTo>
                      <a:pt x="327330" y="32193"/>
                    </a:moveTo>
                    <a:lnTo>
                      <a:pt x="321117" y="34346"/>
                    </a:lnTo>
                    <a:lnTo>
                      <a:pt x="321104" y="34350"/>
                    </a:lnTo>
                    <a:lnTo>
                      <a:pt x="321934" y="33872"/>
                    </a:lnTo>
                    <a:close/>
                    <a:moveTo>
                      <a:pt x="330446" y="32045"/>
                    </a:moveTo>
                    <a:lnTo>
                      <a:pt x="329746" y="32267"/>
                    </a:lnTo>
                    <a:lnTo>
                      <a:pt x="329287" y="32386"/>
                    </a:lnTo>
                    <a:close/>
                    <a:moveTo>
                      <a:pt x="330858" y="31988"/>
                    </a:moveTo>
                    <a:lnTo>
                      <a:pt x="328395" y="32809"/>
                    </a:lnTo>
                    <a:lnTo>
                      <a:pt x="327924" y="33021"/>
                    </a:lnTo>
                    <a:lnTo>
                      <a:pt x="327880" y="33035"/>
                    </a:lnTo>
                    <a:lnTo>
                      <a:pt x="327216" y="33238"/>
                    </a:lnTo>
                    <a:lnTo>
                      <a:pt x="327754" y="32901"/>
                    </a:lnTo>
                    <a:lnTo>
                      <a:pt x="327975" y="32831"/>
                    </a:lnTo>
                    <a:lnTo>
                      <a:pt x="328178" y="32766"/>
                    </a:lnTo>
                    <a:lnTo>
                      <a:pt x="328186" y="32764"/>
                    </a:lnTo>
                    <a:lnTo>
                      <a:pt x="328564" y="32654"/>
                    </a:lnTo>
                    <a:close/>
                    <a:moveTo>
                      <a:pt x="331077" y="31925"/>
                    </a:moveTo>
                    <a:lnTo>
                      <a:pt x="330858" y="31988"/>
                    </a:lnTo>
                    <a:lnTo>
                      <a:pt x="330953" y="31957"/>
                    </a:lnTo>
                    <a:close/>
                    <a:moveTo>
                      <a:pt x="333818" y="31887"/>
                    </a:moveTo>
                    <a:lnTo>
                      <a:pt x="333537" y="31995"/>
                    </a:lnTo>
                    <a:lnTo>
                      <a:pt x="331411" y="32535"/>
                    </a:lnTo>
                    <a:close/>
                    <a:moveTo>
                      <a:pt x="334250" y="31814"/>
                    </a:moveTo>
                    <a:lnTo>
                      <a:pt x="332952" y="32352"/>
                    </a:lnTo>
                    <a:lnTo>
                      <a:pt x="331578" y="32754"/>
                    </a:lnTo>
                    <a:lnTo>
                      <a:pt x="333537" y="31995"/>
                    </a:lnTo>
                    <a:close/>
                    <a:moveTo>
                      <a:pt x="573863" y="31661"/>
                    </a:moveTo>
                    <a:lnTo>
                      <a:pt x="577451" y="32135"/>
                    </a:lnTo>
                    <a:lnTo>
                      <a:pt x="579143" y="32906"/>
                    </a:lnTo>
                    <a:close/>
                    <a:moveTo>
                      <a:pt x="332048" y="31535"/>
                    </a:moveTo>
                    <a:lnTo>
                      <a:pt x="330451" y="32043"/>
                    </a:lnTo>
                    <a:lnTo>
                      <a:pt x="330446" y="32045"/>
                    </a:lnTo>
                    <a:lnTo>
                      <a:pt x="332045" y="31536"/>
                    </a:lnTo>
                    <a:close/>
                    <a:moveTo>
                      <a:pt x="332509" y="31438"/>
                    </a:moveTo>
                    <a:lnTo>
                      <a:pt x="330953" y="31957"/>
                    </a:lnTo>
                    <a:lnTo>
                      <a:pt x="329748" y="32267"/>
                    </a:lnTo>
                    <a:lnTo>
                      <a:pt x="330451" y="32043"/>
                    </a:lnTo>
                    <a:lnTo>
                      <a:pt x="332507" y="31439"/>
                    </a:lnTo>
                    <a:close/>
                    <a:moveTo>
                      <a:pt x="330434" y="31226"/>
                    </a:moveTo>
                    <a:lnTo>
                      <a:pt x="328792" y="32253"/>
                    </a:lnTo>
                    <a:lnTo>
                      <a:pt x="322900" y="33860"/>
                    </a:lnTo>
                    <a:lnTo>
                      <a:pt x="330414" y="31232"/>
                    </a:lnTo>
                    <a:close/>
                    <a:moveTo>
                      <a:pt x="326613" y="31182"/>
                    </a:moveTo>
                    <a:lnTo>
                      <a:pt x="325147" y="32024"/>
                    </a:lnTo>
                    <a:lnTo>
                      <a:pt x="323493" y="32563"/>
                    </a:lnTo>
                    <a:lnTo>
                      <a:pt x="320499" y="33236"/>
                    </a:lnTo>
                    <a:lnTo>
                      <a:pt x="321230" y="32830"/>
                    </a:lnTo>
                    <a:close/>
                    <a:moveTo>
                      <a:pt x="330679" y="31073"/>
                    </a:moveTo>
                    <a:lnTo>
                      <a:pt x="330437" y="31225"/>
                    </a:lnTo>
                    <a:lnTo>
                      <a:pt x="330414" y="31232"/>
                    </a:lnTo>
                    <a:lnTo>
                      <a:pt x="327330" y="32193"/>
                    </a:lnTo>
                    <a:lnTo>
                      <a:pt x="329397" y="31476"/>
                    </a:lnTo>
                    <a:close/>
                    <a:moveTo>
                      <a:pt x="334078" y="30977"/>
                    </a:moveTo>
                    <a:lnTo>
                      <a:pt x="332509" y="31438"/>
                    </a:lnTo>
                    <a:lnTo>
                      <a:pt x="333019" y="31268"/>
                    </a:lnTo>
                    <a:close/>
                    <a:moveTo>
                      <a:pt x="568580" y="30963"/>
                    </a:moveTo>
                    <a:lnTo>
                      <a:pt x="569754" y="31118"/>
                    </a:lnTo>
                    <a:lnTo>
                      <a:pt x="569518" y="32840"/>
                    </a:lnTo>
                    <a:close/>
                    <a:moveTo>
                      <a:pt x="330995" y="30876"/>
                    </a:moveTo>
                    <a:lnTo>
                      <a:pt x="330828" y="30980"/>
                    </a:lnTo>
                    <a:lnTo>
                      <a:pt x="329397" y="31476"/>
                    </a:lnTo>
                    <a:lnTo>
                      <a:pt x="322128" y="33761"/>
                    </a:lnTo>
                    <a:lnTo>
                      <a:pt x="323710" y="32851"/>
                    </a:lnTo>
                    <a:lnTo>
                      <a:pt x="330816" y="30916"/>
                    </a:lnTo>
                    <a:close/>
                    <a:moveTo>
                      <a:pt x="569811" y="30706"/>
                    </a:moveTo>
                    <a:lnTo>
                      <a:pt x="573863" y="31661"/>
                    </a:lnTo>
                    <a:lnTo>
                      <a:pt x="569754" y="31118"/>
                    </a:lnTo>
                    <a:close/>
                    <a:moveTo>
                      <a:pt x="331736" y="30666"/>
                    </a:moveTo>
                    <a:lnTo>
                      <a:pt x="331377" y="30790"/>
                    </a:lnTo>
                    <a:lnTo>
                      <a:pt x="330995" y="30876"/>
                    </a:lnTo>
                    <a:lnTo>
                      <a:pt x="331019" y="30861"/>
                    </a:lnTo>
                    <a:close/>
                    <a:moveTo>
                      <a:pt x="332093" y="30629"/>
                    </a:moveTo>
                    <a:lnTo>
                      <a:pt x="330679" y="31073"/>
                    </a:lnTo>
                    <a:lnTo>
                      <a:pt x="330828" y="30980"/>
                    </a:lnTo>
                    <a:lnTo>
                      <a:pt x="331377" y="30790"/>
                    </a:lnTo>
                    <a:close/>
                    <a:moveTo>
                      <a:pt x="332566" y="30480"/>
                    </a:moveTo>
                    <a:lnTo>
                      <a:pt x="332327" y="30564"/>
                    </a:lnTo>
                    <a:lnTo>
                      <a:pt x="332227" y="30599"/>
                    </a:lnTo>
                    <a:lnTo>
                      <a:pt x="332093" y="30629"/>
                    </a:lnTo>
                    <a:lnTo>
                      <a:pt x="332362" y="30544"/>
                    </a:lnTo>
                    <a:close/>
                    <a:moveTo>
                      <a:pt x="333031" y="30418"/>
                    </a:moveTo>
                    <a:lnTo>
                      <a:pt x="332027" y="30731"/>
                    </a:lnTo>
                    <a:lnTo>
                      <a:pt x="330434" y="31226"/>
                    </a:lnTo>
                    <a:lnTo>
                      <a:pt x="330437" y="31225"/>
                    </a:lnTo>
                    <a:lnTo>
                      <a:pt x="332227" y="30599"/>
                    </a:lnTo>
                    <a:lnTo>
                      <a:pt x="332289" y="30585"/>
                    </a:lnTo>
                    <a:close/>
                    <a:moveTo>
                      <a:pt x="335772" y="30350"/>
                    </a:moveTo>
                    <a:lnTo>
                      <a:pt x="334480" y="30781"/>
                    </a:lnTo>
                    <a:lnTo>
                      <a:pt x="333019" y="31268"/>
                    </a:lnTo>
                    <a:lnTo>
                      <a:pt x="332048" y="31535"/>
                    </a:lnTo>
                    <a:lnTo>
                      <a:pt x="334558" y="30737"/>
                    </a:lnTo>
                    <a:close/>
                    <a:moveTo>
                      <a:pt x="335793" y="30344"/>
                    </a:moveTo>
                    <a:lnTo>
                      <a:pt x="335782" y="30347"/>
                    </a:lnTo>
                    <a:lnTo>
                      <a:pt x="334558" y="30736"/>
                    </a:lnTo>
                    <a:lnTo>
                      <a:pt x="332045" y="31536"/>
                    </a:lnTo>
                    <a:lnTo>
                      <a:pt x="329136" y="32337"/>
                    </a:lnTo>
                    <a:lnTo>
                      <a:pt x="328282" y="32572"/>
                    </a:lnTo>
                    <a:lnTo>
                      <a:pt x="328792" y="32253"/>
                    </a:lnTo>
                    <a:lnTo>
                      <a:pt x="329764" y="31988"/>
                    </a:lnTo>
                    <a:lnTo>
                      <a:pt x="334747" y="30629"/>
                    </a:lnTo>
                    <a:close/>
                    <a:moveTo>
                      <a:pt x="309479" y="30342"/>
                    </a:moveTo>
                    <a:lnTo>
                      <a:pt x="298369" y="38119"/>
                    </a:lnTo>
                    <a:lnTo>
                      <a:pt x="295794" y="38518"/>
                    </a:lnTo>
                    <a:lnTo>
                      <a:pt x="302899" y="34728"/>
                    </a:lnTo>
                    <a:lnTo>
                      <a:pt x="295402" y="38578"/>
                    </a:lnTo>
                    <a:lnTo>
                      <a:pt x="295068" y="38630"/>
                    </a:lnTo>
                    <a:lnTo>
                      <a:pt x="296595" y="37196"/>
                    </a:lnTo>
                    <a:lnTo>
                      <a:pt x="299512" y="35326"/>
                    </a:lnTo>
                    <a:close/>
                    <a:moveTo>
                      <a:pt x="307286" y="30342"/>
                    </a:moveTo>
                    <a:lnTo>
                      <a:pt x="299512" y="35326"/>
                    </a:lnTo>
                    <a:lnTo>
                      <a:pt x="293884" y="38140"/>
                    </a:lnTo>
                    <a:lnTo>
                      <a:pt x="295224" y="37196"/>
                    </a:lnTo>
                    <a:cubicBezTo>
                      <a:pt x="299062" y="34180"/>
                      <a:pt x="302900" y="31439"/>
                      <a:pt x="307286" y="30342"/>
                    </a:cubicBezTo>
                    <a:close/>
                    <a:moveTo>
                      <a:pt x="335798" y="30342"/>
                    </a:moveTo>
                    <a:lnTo>
                      <a:pt x="335797" y="30342"/>
                    </a:lnTo>
                    <a:lnTo>
                      <a:pt x="335772" y="30350"/>
                    </a:lnTo>
                    <a:lnTo>
                      <a:pt x="335782" y="30347"/>
                    </a:lnTo>
                    <a:lnTo>
                      <a:pt x="335796" y="30343"/>
                    </a:lnTo>
                    <a:close/>
                    <a:moveTo>
                      <a:pt x="335800" y="30341"/>
                    </a:moveTo>
                    <a:lnTo>
                      <a:pt x="335798" y="30342"/>
                    </a:lnTo>
                    <a:lnTo>
                      <a:pt x="335799" y="30342"/>
                    </a:lnTo>
                    <a:close/>
                    <a:moveTo>
                      <a:pt x="337812" y="30341"/>
                    </a:moveTo>
                    <a:lnTo>
                      <a:pt x="334556" y="31688"/>
                    </a:lnTo>
                    <a:lnTo>
                      <a:pt x="333818" y="31887"/>
                    </a:lnTo>
                    <a:close/>
                    <a:moveTo>
                      <a:pt x="337337" y="30313"/>
                    </a:moveTo>
                    <a:lnTo>
                      <a:pt x="331411" y="32535"/>
                    </a:lnTo>
                    <a:lnTo>
                      <a:pt x="328162" y="33753"/>
                    </a:lnTo>
                    <a:lnTo>
                      <a:pt x="324831" y="34728"/>
                    </a:lnTo>
                    <a:lnTo>
                      <a:pt x="326639" y="33598"/>
                    </a:lnTo>
                    <a:lnTo>
                      <a:pt x="327821" y="33067"/>
                    </a:lnTo>
                    <a:lnTo>
                      <a:pt x="327924" y="33021"/>
                    </a:lnTo>
                    <a:lnTo>
                      <a:pt x="333602" y="31283"/>
                    </a:lnTo>
                    <a:lnTo>
                      <a:pt x="333774" y="31230"/>
                    </a:lnTo>
                    <a:close/>
                    <a:moveTo>
                      <a:pt x="338025" y="30252"/>
                    </a:moveTo>
                    <a:lnTo>
                      <a:pt x="338022" y="30259"/>
                    </a:lnTo>
                    <a:lnTo>
                      <a:pt x="337812" y="30341"/>
                    </a:lnTo>
                    <a:close/>
                    <a:moveTo>
                      <a:pt x="333783" y="30184"/>
                    </a:moveTo>
                    <a:lnTo>
                      <a:pt x="333684" y="30271"/>
                    </a:lnTo>
                    <a:lnTo>
                      <a:pt x="333031" y="30418"/>
                    </a:lnTo>
                    <a:close/>
                    <a:moveTo>
                      <a:pt x="333534" y="30176"/>
                    </a:moveTo>
                    <a:lnTo>
                      <a:pt x="332566" y="30480"/>
                    </a:lnTo>
                    <a:lnTo>
                      <a:pt x="333092" y="30297"/>
                    </a:lnTo>
                    <a:close/>
                    <a:moveTo>
                      <a:pt x="333935" y="30050"/>
                    </a:moveTo>
                    <a:lnTo>
                      <a:pt x="333908" y="30074"/>
                    </a:lnTo>
                    <a:lnTo>
                      <a:pt x="333534" y="30176"/>
                    </a:lnTo>
                    <a:close/>
                    <a:moveTo>
                      <a:pt x="338116" y="30021"/>
                    </a:moveTo>
                    <a:lnTo>
                      <a:pt x="338076" y="30122"/>
                    </a:lnTo>
                    <a:lnTo>
                      <a:pt x="337337" y="30313"/>
                    </a:lnTo>
                    <a:close/>
                    <a:moveTo>
                      <a:pt x="334948" y="29987"/>
                    </a:moveTo>
                    <a:lnTo>
                      <a:pt x="333603" y="30342"/>
                    </a:lnTo>
                    <a:lnTo>
                      <a:pt x="333684" y="30271"/>
                    </a:lnTo>
                    <a:close/>
                    <a:moveTo>
                      <a:pt x="338772" y="29943"/>
                    </a:moveTo>
                    <a:lnTo>
                      <a:pt x="338025" y="30252"/>
                    </a:lnTo>
                    <a:lnTo>
                      <a:pt x="338076" y="30122"/>
                    </a:lnTo>
                    <a:close/>
                    <a:moveTo>
                      <a:pt x="338178" y="29863"/>
                    </a:moveTo>
                    <a:lnTo>
                      <a:pt x="338169" y="29885"/>
                    </a:lnTo>
                    <a:lnTo>
                      <a:pt x="333774" y="31230"/>
                    </a:lnTo>
                    <a:lnTo>
                      <a:pt x="333628" y="31268"/>
                    </a:lnTo>
                    <a:lnTo>
                      <a:pt x="331077" y="31925"/>
                    </a:lnTo>
                    <a:lnTo>
                      <a:pt x="333926" y="31098"/>
                    </a:lnTo>
                    <a:close/>
                    <a:moveTo>
                      <a:pt x="334210" y="29808"/>
                    </a:moveTo>
                    <a:lnTo>
                      <a:pt x="334027" y="29970"/>
                    </a:lnTo>
                    <a:lnTo>
                      <a:pt x="333092" y="30297"/>
                    </a:lnTo>
                    <a:lnTo>
                      <a:pt x="332536" y="30448"/>
                    </a:lnTo>
                    <a:lnTo>
                      <a:pt x="331736" y="30666"/>
                    </a:lnTo>
                    <a:lnTo>
                      <a:pt x="332820" y="30290"/>
                    </a:lnTo>
                    <a:close/>
                    <a:moveTo>
                      <a:pt x="338219" y="29759"/>
                    </a:moveTo>
                    <a:lnTo>
                      <a:pt x="338184" y="29847"/>
                    </a:lnTo>
                    <a:lnTo>
                      <a:pt x="334194" y="30945"/>
                    </a:lnTo>
                    <a:lnTo>
                      <a:pt x="334078" y="30977"/>
                    </a:lnTo>
                    <a:lnTo>
                      <a:pt x="334201" y="30940"/>
                    </a:lnTo>
                    <a:close/>
                    <a:moveTo>
                      <a:pt x="335725" y="29579"/>
                    </a:moveTo>
                    <a:lnTo>
                      <a:pt x="333783" y="30184"/>
                    </a:lnTo>
                    <a:lnTo>
                      <a:pt x="333908" y="30074"/>
                    </a:lnTo>
                    <a:close/>
                    <a:moveTo>
                      <a:pt x="339164" y="29577"/>
                    </a:moveTo>
                    <a:lnTo>
                      <a:pt x="338178" y="29863"/>
                    </a:lnTo>
                    <a:lnTo>
                      <a:pt x="338184" y="29847"/>
                    </a:lnTo>
                    <a:close/>
                    <a:moveTo>
                      <a:pt x="338303" y="29545"/>
                    </a:moveTo>
                    <a:lnTo>
                      <a:pt x="338253" y="29672"/>
                    </a:lnTo>
                    <a:lnTo>
                      <a:pt x="335800" y="30341"/>
                    </a:lnTo>
                    <a:lnTo>
                      <a:pt x="336111" y="30243"/>
                    </a:lnTo>
                    <a:close/>
                    <a:moveTo>
                      <a:pt x="339375" y="29516"/>
                    </a:moveTo>
                    <a:lnTo>
                      <a:pt x="339272" y="29547"/>
                    </a:lnTo>
                    <a:lnTo>
                      <a:pt x="339164" y="29577"/>
                    </a:lnTo>
                    <a:close/>
                    <a:moveTo>
                      <a:pt x="338320" y="29501"/>
                    </a:moveTo>
                    <a:lnTo>
                      <a:pt x="338303" y="29545"/>
                    </a:lnTo>
                    <a:lnTo>
                      <a:pt x="336111" y="30243"/>
                    </a:lnTo>
                    <a:lnTo>
                      <a:pt x="335799" y="30342"/>
                    </a:lnTo>
                    <a:lnTo>
                      <a:pt x="335796" y="30343"/>
                    </a:lnTo>
                    <a:lnTo>
                      <a:pt x="335793" y="30344"/>
                    </a:lnTo>
                    <a:close/>
                    <a:moveTo>
                      <a:pt x="339672" y="29437"/>
                    </a:moveTo>
                    <a:lnTo>
                      <a:pt x="338116" y="30021"/>
                    </a:lnTo>
                    <a:lnTo>
                      <a:pt x="338169" y="29885"/>
                    </a:lnTo>
                    <a:lnTo>
                      <a:pt x="339272" y="29547"/>
                    </a:lnTo>
                    <a:close/>
                    <a:moveTo>
                      <a:pt x="342915" y="29436"/>
                    </a:moveTo>
                    <a:lnTo>
                      <a:pt x="338305" y="30785"/>
                    </a:lnTo>
                    <a:lnTo>
                      <a:pt x="335249" y="31561"/>
                    </a:lnTo>
                    <a:lnTo>
                      <a:pt x="334250" y="31814"/>
                    </a:lnTo>
                    <a:lnTo>
                      <a:pt x="334556" y="31688"/>
                    </a:lnTo>
                    <a:lnTo>
                      <a:pt x="335590" y="31409"/>
                    </a:lnTo>
                    <a:close/>
                    <a:moveTo>
                      <a:pt x="339852" y="29370"/>
                    </a:moveTo>
                    <a:lnTo>
                      <a:pt x="339763" y="29403"/>
                    </a:lnTo>
                    <a:lnTo>
                      <a:pt x="339375" y="29516"/>
                    </a:lnTo>
                    <a:close/>
                    <a:moveTo>
                      <a:pt x="333517" y="29299"/>
                    </a:moveTo>
                    <a:lnTo>
                      <a:pt x="331019" y="30861"/>
                    </a:lnTo>
                    <a:lnTo>
                      <a:pt x="330816" y="30916"/>
                    </a:lnTo>
                    <a:lnTo>
                      <a:pt x="324672" y="32298"/>
                    </a:lnTo>
                    <a:lnTo>
                      <a:pt x="325147" y="32024"/>
                    </a:lnTo>
                    <a:close/>
                    <a:moveTo>
                      <a:pt x="344729" y="29154"/>
                    </a:moveTo>
                    <a:lnTo>
                      <a:pt x="333733" y="32234"/>
                    </a:lnTo>
                    <a:lnTo>
                      <a:pt x="332191" y="32666"/>
                    </a:lnTo>
                    <a:lnTo>
                      <a:pt x="332952" y="32352"/>
                    </a:lnTo>
                    <a:lnTo>
                      <a:pt x="334468" y="31908"/>
                    </a:lnTo>
                    <a:lnTo>
                      <a:pt x="338305" y="30785"/>
                    </a:lnTo>
                    <a:close/>
                    <a:moveTo>
                      <a:pt x="340816" y="29097"/>
                    </a:moveTo>
                    <a:lnTo>
                      <a:pt x="340636" y="29172"/>
                    </a:lnTo>
                    <a:lnTo>
                      <a:pt x="340604" y="29181"/>
                    </a:lnTo>
                    <a:lnTo>
                      <a:pt x="339672" y="29437"/>
                    </a:lnTo>
                    <a:lnTo>
                      <a:pt x="339763" y="29403"/>
                    </a:lnTo>
                    <a:lnTo>
                      <a:pt x="340746" y="29118"/>
                    </a:lnTo>
                    <a:close/>
                    <a:moveTo>
                      <a:pt x="338498" y="29049"/>
                    </a:moveTo>
                    <a:lnTo>
                      <a:pt x="338438" y="29202"/>
                    </a:lnTo>
                    <a:lnTo>
                      <a:pt x="336468" y="29645"/>
                    </a:lnTo>
                    <a:lnTo>
                      <a:pt x="334948" y="29987"/>
                    </a:lnTo>
                    <a:lnTo>
                      <a:pt x="336662" y="29534"/>
                    </a:lnTo>
                    <a:close/>
                    <a:moveTo>
                      <a:pt x="341310" y="28986"/>
                    </a:moveTo>
                    <a:lnTo>
                      <a:pt x="339227" y="29793"/>
                    </a:lnTo>
                    <a:lnTo>
                      <a:pt x="338970" y="29892"/>
                    </a:lnTo>
                    <a:lnTo>
                      <a:pt x="338772" y="29943"/>
                    </a:lnTo>
                    <a:lnTo>
                      <a:pt x="340461" y="29244"/>
                    </a:lnTo>
                    <a:lnTo>
                      <a:pt x="340636" y="29172"/>
                    </a:lnTo>
                    <a:close/>
                    <a:moveTo>
                      <a:pt x="341155" y="28881"/>
                    </a:moveTo>
                    <a:lnTo>
                      <a:pt x="340981" y="28946"/>
                    </a:lnTo>
                    <a:lnTo>
                      <a:pt x="338219" y="29759"/>
                    </a:lnTo>
                    <a:lnTo>
                      <a:pt x="338253" y="29672"/>
                    </a:lnTo>
                    <a:close/>
                    <a:moveTo>
                      <a:pt x="341673" y="28743"/>
                    </a:moveTo>
                    <a:lnTo>
                      <a:pt x="341028" y="29010"/>
                    </a:lnTo>
                    <a:lnTo>
                      <a:pt x="340902" y="29048"/>
                    </a:lnTo>
                    <a:lnTo>
                      <a:pt x="339852" y="29370"/>
                    </a:lnTo>
                    <a:lnTo>
                      <a:pt x="340981" y="28946"/>
                    </a:lnTo>
                    <a:lnTo>
                      <a:pt x="341426" y="28815"/>
                    </a:lnTo>
                    <a:close/>
                    <a:moveTo>
                      <a:pt x="341815" y="28701"/>
                    </a:moveTo>
                    <a:lnTo>
                      <a:pt x="341673" y="28743"/>
                    </a:lnTo>
                    <a:lnTo>
                      <a:pt x="341694" y="28734"/>
                    </a:lnTo>
                    <a:close/>
                    <a:moveTo>
                      <a:pt x="342088" y="28685"/>
                    </a:moveTo>
                    <a:lnTo>
                      <a:pt x="341645" y="28857"/>
                    </a:lnTo>
                    <a:lnTo>
                      <a:pt x="340816" y="29097"/>
                    </a:lnTo>
                    <a:lnTo>
                      <a:pt x="341028" y="29010"/>
                    </a:lnTo>
                    <a:close/>
                    <a:moveTo>
                      <a:pt x="338647" y="28670"/>
                    </a:moveTo>
                    <a:lnTo>
                      <a:pt x="338597" y="28797"/>
                    </a:lnTo>
                    <a:lnTo>
                      <a:pt x="337364" y="29133"/>
                    </a:lnTo>
                    <a:lnTo>
                      <a:pt x="335725" y="29579"/>
                    </a:lnTo>
                    <a:lnTo>
                      <a:pt x="337610" y="28993"/>
                    </a:lnTo>
                    <a:close/>
                    <a:moveTo>
                      <a:pt x="340833" y="28663"/>
                    </a:moveTo>
                    <a:lnTo>
                      <a:pt x="338320" y="29501"/>
                    </a:lnTo>
                    <a:lnTo>
                      <a:pt x="338438" y="29202"/>
                    </a:lnTo>
                    <a:close/>
                    <a:moveTo>
                      <a:pt x="341655" y="28478"/>
                    </a:moveTo>
                    <a:lnTo>
                      <a:pt x="338303" y="29545"/>
                    </a:lnTo>
                    <a:lnTo>
                      <a:pt x="338303" y="29545"/>
                    </a:lnTo>
                    <a:lnTo>
                      <a:pt x="341654" y="28479"/>
                    </a:lnTo>
                    <a:close/>
                    <a:moveTo>
                      <a:pt x="342782" y="28417"/>
                    </a:moveTo>
                    <a:lnTo>
                      <a:pt x="342601" y="28487"/>
                    </a:lnTo>
                    <a:lnTo>
                      <a:pt x="341815" y="28701"/>
                    </a:lnTo>
                    <a:close/>
                    <a:moveTo>
                      <a:pt x="335871" y="28347"/>
                    </a:moveTo>
                    <a:lnTo>
                      <a:pt x="335535" y="28642"/>
                    </a:lnTo>
                    <a:lnTo>
                      <a:pt x="333517" y="29299"/>
                    </a:lnTo>
                    <a:lnTo>
                      <a:pt x="334244" y="28845"/>
                    </a:lnTo>
                    <a:close/>
                    <a:moveTo>
                      <a:pt x="338790" y="28304"/>
                    </a:moveTo>
                    <a:lnTo>
                      <a:pt x="338783" y="28322"/>
                    </a:lnTo>
                    <a:lnTo>
                      <a:pt x="338692" y="28555"/>
                    </a:lnTo>
                    <a:lnTo>
                      <a:pt x="337989" y="28776"/>
                    </a:lnTo>
                    <a:lnTo>
                      <a:pt x="333935" y="30050"/>
                    </a:lnTo>
                    <a:lnTo>
                      <a:pt x="334027" y="29970"/>
                    </a:lnTo>
                    <a:close/>
                    <a:moveTo>
                      <a:pt x="343094" y="28155"/>
                    </a:moveTo>
                    <a:lnTo>
                      <a:pt x="341694" y="28734"/>
                    </a:lnTo>
                    <a:lnTo>
                      <a:pt x="341474" y="28794"/>
                    </a:lnTo>
                    <a:lnTo>
                      <a:pt x="341155" y="28881"/>
                    </a:lnTo>
                    <a:lnTo>
                      <a:pt x="341945" y="28585"/>
                    </a:lnTo>
                    <a:lnTo>
                      <a:pt x="343088" y="28156"/>
                    </a:lnTo>
                    <a:close/>
                    <a:moveTo>
                      <a:pt x="343844" y="28148"/>
                    </a:moveTo>
                    <a:lnTo>
                      <a:pt x="342088" y="28685"/>
                    </a:lnTo>
                    <a:lnTo>
                      <a:pt x="342601" y="28487"/>
                    </a:lnTo>
                    <a:close/>
                    <a:moveTo>
                      <a:pt x="345242" y="27812"/>
                    </a:moveTo>
                    <a:lnTo>
                      <a:pt x="344833" y="28017"/>
                    </a:lnTo>
                    <a:lnTo>
                      <a:pt x="341310" y="28986"/>
                    </a:lnTo>
                    <a:lnTo>
                      <a:pt x="341645" y="28857"/>
                    </a:lnTo>
                    <a:close/>
                    <a:moveTo>
                      <a:pt x="347091" y="27801"/>
                    </a:moveTo>
                    <a:lnTo>
                      <a:pt x="347011" y="27886"/>
                    </a:lnTo>
                    <a:lnTo>
                      <a:pt x="337993" y="30341"/>
                    </a:lnTo>
                    <a:lnTo>
                      <a:pt x="337990" y="30342"/>
                    </a:lnTo>
                    <a:lnTo>
                      <a:pt x="338022" y="30259"/>
                    </a:lnTo>
                    <a:lnTo>
                      <a:pt x="338970" y="29892"/>
                    </a:lnTo>
                    <a:lnTo>
                      <a:pt x="339049" y="29872"/>
                    </a:lnTo>
                    <a:close/>
                    <a:moveTo>
                      <a:pt x="345550" y="27602"/>
                    </a:moveTo>
                    <a:lnTo>
                      <a:pt x="342782" y="28417"/>
                    </a:lnTo>
                    <a:lnTo>
                      <a:pt x="343473" y="28149"/>
                    </a:lnTo>
                    <a:lnTo>
                      <a:pt x="343963" y="27959"/>
                    </a:lnTo>
                    <a:close/>
                    <a:moveTo>
                      <a:pt x="344497" y="27574"/>
                    </a:moveTo>
                    <a:lnTo>
                      <a:pt x="343116" y="28145"/>
                    </a:lnTo>
                    <a:lnTo>
                      <a:pt x="343088" y="28156"/>
                    </a:lnTo>
                    <a:lnTo>
                      <a:pt x="342726" y="28237"/>
                    </a:lnTo>
                    <a:lnTo>
                      <a:pt x="341655" y="28478"/>
                    </a:lnTo>
                    <a:lnTo>
                      <a:pt x="343518" y="27886"/>
                    </a:lnTo>
                    <a:close/>
                    <a:moveTo>
                      <a:pt x="345720" y="27573"/>
                    </a:moveTo>
                    <a:lnTo>
                      <a:pt x="345445" y="27711"/>
                    </a:lnTo>
                    <a:lnTo>
                      <a:pt x="343844" y="28148"/>
                    </a:lnTo>
                    <a:close/>
                    <a:moveTo>
                      <a:pt x="345832" y="27539"/>
                    </a:moveTo>
                    <a:lnTo>
                      <a:pt x="345720" y="27573"/>
                    </a:lnTo>
                    <a:lnTo>
                      <a:pt x="345754" y="27557"/>
                    </a:lnTo>
                    <a:close/>
                    <a:moveTo>
                      <a:pt x="345822" y="27522"/>
                    </a:moveTo>
                    <a:lnTo>
                      <a:pt x="345754" y="27557"/>
                    </a:lnTo>
                    <a:lnTo>
                      <a:pt x="345550" y="27602"/>
                    </a:lnTo>
                    <a:close/>
                    <a:moveTo>
                      <a:pt x="339115" y="27477"/>
                    </a:moveTo>
                    <a:lnTo>
                      <a:pt x="338828" y="28207"/>
                    </a:lnTo>
                    <a:lnTo>
                      <a:pt x="334210" y="29808"/>
                    </a:lnTo>
                    <a:lnTo>
                      <a:pt x="335106" y="29020"/>
                    </a:lnTo>
                    <a:lnTo>
                      <a:pt x="335535" y="28642"/>
                    </a:lnTo>
                    <a:lnTo>
                      <a:pt x="336140" y="28445"/>
                    </a:lnTo>
                    <a:close/>
                    <a:moveTo>
                      <a:pt x="345442" y="27273"/>
                    </a:moveTo>
                    <a:lnTo>
                      <a:pt x="345440" y="27274"/>
                    </a:lnTo>
                    <a:lnTo>
                      <a:pt x="344497" y="27574"/>
                    </a:lnTo>
                    <a:lnTo>
                      <a:pt x="344498" y="27574"/>
                    </a:lnTo>
                    <a:close/>
                    <a:moveTo>
                      <a:pt x="345230" y="27271"/>
                    </a:moveTo>
                    <a:lnTo>
                      <a:pt x="344498" y="27574"/>
                    </a:lnTo>
                    <a:lnTo>
                      <a:pt x="343519" y="27886"/>
                    </a:lnTo>
                    <a:lnTo>
                      <a:pt x="341654" y="28479"/>
                    </a:lnTo>
                    <a:lnTo>
                      <a:pt x="340833" y="28663"/>
                    </a:lnTo>
                    <a:lnTo>
                      <a:pt x="344172" y="27550"/>
                    </a:lnTo>
                    <a:lnTo>
                      <a:pt x="344420" y="27485"/>
                    </a:lnTo>
                    <a:close/>
                    <a:moveTo>
                      <a:pt x="347609" y="27253"/>
                    </a:moveTo>
                    <a:lnTo>
                      <a:pt x="347377" y="27498"/>
                    </a:lnTo>
                    <a:lnTo>
                      <a:pt x="344569" y="28149"/>
                    </a:lnTo>
                    <a:lnTo>
                      <a:pt x="344833" y="28017"/>
                    </a:lnTo>
                    <a:close/>
                    <a:moveTo>
                      <a:pt x="347391" y="27188"/>
                    </a:moveTo>
                    <a:lnTo>
                      <a:pt x="345242" y="27812"/>
                    </a:lnTo>
                    <a:lnTo>
                      <a:pt x="345445" y="27711"/>
                    </a:lnTo>
                    <a:lnTo>
                      <a:pt x="347220" y="27227"/>
                    </a:lnTo>
                    <a:close/>
                    <a:moveTo>
                      <a:pt x="347775" y="27077"/>
                    </a:moveTo>
                    <a:lnTo>
                      <a:pt x="347745" y="27109"/>
                    </a:lnTo>
                    <a:lnTo>
                      <a:pt x="347391" y="27188"/>
                    </a:lnTo>
                    <a:close/>
                    <a:moveTo>
                      <a:pt x="347856" y="27053"/>
                    </a:moveTo>
                    <a:lnTo>
                      <a:pt x="347775" y="27077"/>
                    </a:lnTo>
                    <a:lnTo>
                      <a:pt x="347777" y="27075"/>
                    </a:lnTo>
                    <a:close/>
                    <a:moveTo>
                      <a:pt x="346525" y="26929"/>
                    </a:moveTo>
                    <a:lnTo>
                      <a:pt x="345442" y="27273"/>
                    </a:lnTo>
                    <a:lnTo>
                      <a:pt x="345970" y="27075"/>
                    </a:lnTo>
                    <a:close/>
                    <a:moveTo>
                      <a:pt x="347944" y="26898"/>
                    </a:moveTo>
                    <a:lnTo>
                      <a:pt x="347777" y="27075"/>
                    </a:lnTo>
                    <a:lnTo>
                      <a:pt x="347220" y="27227"/>
                    </a:lnTo>
                    <a:lnTo>
                      <a:pt x="345832" y="27539"/>
                    </a:lnTo>
                    <a:lnTo>
                      <a:pt x="347460" y="27041"/>
                    </a:lnTo>
                    <a:close/>
                    <a:moveTo>
                      <a:pt x="346841" y="26845"/>
                    </a:moveTo>
                    <a:lnTo>
                      <a:pt x="343963" y="27959"/>
                    </a:lnTo>
                    <a:lnTo>
                      <a:pt x="343094" y="28155"/>
                    </a:lnTo>
                    <a:lnTo>
                      <a:pt x="343116" y="28145"/>
                    </a:lnTo>
                    <a:lnTo>
                      <a:pt x="345440" y="27274"/>
                    </a:lnTo>
                    <a:lnTo>
                      <a:pt x="346527" y="26928"/>
                    </a:lnTo>
                    <a:close/>
                    <a:moveTo>
                      <a:pt x="347089" y="26749"/>
                    </a:moveTo>
                    <a:lnTo>
                      <a:pt x="347087" y="26750"/>
                    </a:lnTo>
                    <a:lnTo>
                      <a:pt x="346527" y="26928"/>
                    </a:lnTo>
                    <a:lnTo>
                      <a:pt x="346525" y="26929"/>
                    </a:lnTo>
                    <a:close/>
                    <a:moveTo>
                      <a:pt x="346120" y="26749"/>
                    </a:moveTo>
                    <a:lnTo>
                      <a:pt x="346006" y="26780"/>
                    </a:lnTo>
                    <a:lnTo>
                      <a:pt x="345968" y="26790"/>
                    </a:lnTo>
                    <a:lnTo>
                      <a:pt x="340744" y="28017"/>
                    </a:lnTo>
                    <a:lnTo>
                      <a:pt x="340751" y="28015"/>
                    </a:lnTo>
                    <a:lnTo>
                      <a:pt x="346026" y="26771"/>
                    </a:lnTo>
                    <a:close/>
                    <a:moveTo>
                      <a:pt x="353326" y="26745"/>
                    </a:moveTo>
                    <a:lnTo>
                      <a:pt x="352479" y="27186"/>
                    </a:lnTo>
                    <a:lnTo>
                      <a:pt x="346969" y="28585"/>
                    </a:lnTo>
                    <a:lnTo>
                      <a:pt x="344729" y="29154"/>
                    </a:lnTo>
                    <a:lnTo>
                      <a:pt x="347649" y="28336"/>
                    </a:lnTo>
                    <a:close/>
                    <a:moveTo>
                      <a:pt x="349866" y="26632"/>
                    </a:moveTo>
                    <a:lnTo>
                      <a:pt x="347609" y="27253"/>
                    </a:lnTo>
                    <a:lnTo>
                      <a:pt x="347745" y="27109"/>
                    </a:lnTo>
                    <a:close/>
                    <a:moveTo>
                      <a:pt x="346948" y="26560"/>
                    </a:moveTo>
                    <a:lnTo>
                      <a:pt x="346140" y="26894"/>
                    </a:lnTo>
                    <a:lnTo>
                      <a:pt x="344574" y="27416"/>
                    </a:lnTo>
                    <a:lnTo>
                      <a:pt x="344172" y="27550"/>
                    </a:lnTo>
                    <a:lnTo>
                      <a:pt x="338498" y="29049"/>
                    </a:lnTo>
                    <a:lnTo>
                      <a:pt x="338597" y="28797"/>
                    </a:lnTo>
                    <a:lnTo>
                      <a:pt x="345968" y="26790"/>
                    </a:lnTo>
                    <a:lnTo>
                      <a:pt x="345999" y="26783"/>
                    </a:lnTo>
                    <a:close/>
                    <a:moveTo>
                      <a:pt x="347857" y="26505"/>
                    </a:moveTo>
                    <a:lnTo>
                      <a:pt x="347552" y="26657"/>
                    </a:lnTo>
                    <a:lnTo>
                      <a:pt x="346841" y="26845"/>
                    </a:lnTo>
                    <a:lnTo>
                      <a:pt x="347087" y="26750"/>
                    </a:lnTo>
                    <a:close/>
                    <a:moveTo>
                      <a:pt x="347207" y="26453"/>
                    </a:moveTo>
                    <a:lnTo>
                      <a:pt x="346984" y="26545"/>
                    </a:lnTo>
                    <a:lnTo>
                      <a:pt x="346120" y="26749"/>
                    </a:lnTo>
                    <a:close/>
                    <a:moveTo>
                      <a:pt x="348377" y="26440"/>
                    </a:moveTo>
                    <a:lnTo>
                      <a:pt x="347951" y="26890"/>
                    </a:lnTo>
                    <a:lnTo>
                      <a:pt x="347460" y="27041"/>
                    </a:lnTo>
                    <a:lnTo>
                      <a:pt x="345822" y="27522"/>
                    </a:lnTo>
                    <a:lnTo>
                      <a:pt x="347552" y="26657"/>
                    </a:lnTo>
                    <a:close/>
                    <a:moveTo>
                      <a:pt x="347680" y="26381"/>
                    </a:moveTo>
                    <a:lnTo>
                      <a:pt x="347607" y="26405"/>
                    </a:lnTo>
                    <a:lnTo>
                      <a:pt x="346948" y="26560"/>
                    </a:lnTo>
                    <a:lnTo>
                      <a:pt x="346984" y="26545"/>
                    </a:lnTo>
                    <a:close/>
                    <a:moveTo>
                      <a:pt x="354070" y="26358"/>
                    </a:moveTo>
                    <a:lnTo>
                      <a:pt x="353783" y="26507"/>
                    </a:lnTo>
                    <a:lnTo>
                      <a:pt x="349456" y="27673"/>
                    </a:lnTo>
                    <a:lnTo>
                      <a:pt x="342915" y="29436"/>
                    </a:lnTo>
                    <a:lnTo>
                      <a:pt x="350137" y="27322"/>
                    </a:lnTo>
                    <a:lnTo>
                      <a:pt x="350973" y="27117"/>
                    </a:lnTo>
                    <a:close/>
                    <a:moveTo>
                      <a:pt x="348008" y="26311"/>
                    </a:moveTo>
                    <a:lnTo>
                      <a:pt x="345970" y="27075"/>
                    </a:lnTo>
                    <a:lnTo>
                      <a:pt x="345230" y="27271"/>
                    </a:lnTo>
                    <a:lnTo>
                      <a:pt x="346140" y="26894"/>
                    </a:lnTo>
                    <a:lnTo>
                      <a:pt x="347607" y="26405"/>
                    </a:lnTo>
                    <a:close/>
                    <a:moveTo>
                      <a:pt x="348512" y="26296"/>
                    </a:moveTo>
                    <a:lnTo>
                      <a:pt x="348512" y="26297"/>
                    </a:lnTo>
                    <a:lnTo>
                      <a:pt x="347857" y="26505"/>
                    </a:lnTo>
                    <a:lnTo>
                      <a:pt x="347858" y="26505"/>
                    </a:lnTo>
                    <a:close/>
                    <a:moveTo>
                      <a:pt x="348327" y="26270"/>
                    </a:moveTo>
                    <a:lnTo>
                      <a:pt x="347858" y="26505"/>
                    </a:lnTo>
                    <a:lnTo>
                      <a:pt x="347089" y="26749"/>
                    </a:lnTo>
                    <a:close/>
                    <a:moveTo>
                      <a:pt x="348485" y="26191"/>
                    </a:moveTo>
                    <a:lnTo>
                      <a:pt x="348455" y="26206"/>
                    </a:lnTo>
                    <a:lnTo>
                      <a:pt x="348008" y="26311"/>
                    </a:lnTo>
                    <a:lnTo>
                      <a:pt x="348062" y="26291"/>
                    </a:lnTo>
                    <a:close/>
                    <a:moveTo>
                      <a:pt x="348550" y="26184"/>
                    </a:moveTo>
                    <a:lnTo>
                      <a:pt x="348327" y="26270"/>
                    </a:lnTo>
                    <a:lnTo>
                      <a:pt x="348455" y="26206"/>
                    </a:lnTo>
                    <a:close/>
                    <a:moveTo>
                      <a:pt x="348648" y="26153"/>
                    </a:moveTo>
                    <a:lnTo>
                      <a:pt x="348638" y="26163"/>
                    </a:lnTo>
                    <a:lnTo>
                      <a:pt x="348550" y="26184"/>
                    </a:lnTo>
                    <a:lnTo>
                      <a:pt x="348603" y="26163"/>
                    </a:lnTo>
                    <a:close/>
                    <a:moveTo>
                      <a:pt x="348725" y="26071"/>
                    </a:moveTo>
                    <a:lnTo>
                      <a:pt x="348658" y="26142"/>
                    </a:lnTo>
                    <a:lnTo>
                      <a:pt x="348603" y="26163"/>
                    </a:lnTo>
                    <a:lnTo>
                      <a:pt x="348485" y="26191"/>
                    </a:lnTo>
                    <a:close/>
                    <a:moveTo>
                      <a:pt x="348752" y="26032"/>
                    </a:moveTo>
                    <a:lnTo>
                      <a:pt x="348062" y="26291"/>
                    </a:lnTo>
                    <a:lnTo>
                      <a:pt x="347680" y="26381"/>
                    </a:lnTo>
                    <a:lnTo>
                      <a:pt x="348613" y="26070"/>
                    </a:lnTo>
                    <a:close/>
                    <a:moveTo>
                      <a:pt x="348767" y="26026"/>
                    </a:moveTo>
                    <a:lnTo>
                      <a:pt x="348765" y="26029"/>
                    </a:lnTo>
                    <a:lnTo>
                      <a:pt x="348752" y="26032"/>
                    </a:lnTo>
                    <a:close/>
                    <a:moveTo>
                      <a:pt x="348864" y="26001"/>
                    </a:moveTo>
                    <a:lnTo>
                      <a:pt x="348725" y="26071"/>
                    </a:lnTo>
                    <a:lnTo>
                      <a:pt x="348765" y="26029"/>
                    </a:lnTo>
                    <a:close/>
                    <a:moveTo>
                      <a:pt x="348956" y="25956"/>
                    </a:moveTo>
                    <a:lnTo>
                      <a:pt x="348956" y="25956"/>
                    </a:lnTo>
                    <a:lnTo>
                      <a:pt x="348767" y="26026"/>
                    </a:lnTo>
                    <a:lnTo>
                      <a:pt x="348778" y="26015"/>
                    </a:lnTo>
                    <a:close/>
                    <a:moveTo>
                      <a:pt x="570462" y="25956"/>
                    </a:moveTo>
                    <a:lnTo>
                      <a:pt x="578332" y="32252"/>
                    </a:lnTo>
                    <a:lnTo>
                      <a:pt x="577451" y="32135"/>
                    </a:lnTo>
                    <a:lnTo>
                      <a:pt x="570075" y="28776"/>
                    </a:lnTo>
                    <a:close/>
                    <a:moveTo>
                      <a:pt x="563883" y="25956"/>
                    </a:moveTo>
                    <a:lnTo>
                      <a:pt x="570075" y="28776"/>
                    </a:lnTo>
                    <a:lnTo>
                      <a:pt x="569811" y="30706"/>
                    </a:lnTo>
                    <a:lnTo>
                      <a:pt x="568269" y="30342"/>
                    </a:lnTo>
                    <a:lnTo>
                      <a:pt x="568580" y="30963"/>
                    </a:lnTo>
                    <a:lnTo>
                      <a:pt x="566871" y="30737"/>
                    </a:lnTo>
                    <a:close/>
                    <a:moveTo>
                      <a:pt x="333603" y="25956"/>
                    </a:moveTo>
                    <a:cubicBezTo>
                      <a:pt x="331411" y="29246"/>
                      <a:pt x="327573" y="30342"/>
                      <a:pt x="323735" y="31439"/>
                    </a:cubicBezTo>
                    <a:lnTo>
                      <a:pt x="321230" y="32830"/>
                    </a:lnTo>
                    <a:lnTo>
                      <a:pt x="318257" y="33741"/>
                    </a:lnTo>
                    <a:lnTo>
                      <a:pt x="316814" y="34065"/>
                    </a:lnTo>
                    <a:lnTo>
                      <a:pt x="313865" y="34728"/>
                    </a:lnTo>
                    <a:lnTo>
                      <a:pt x="322641" y="30828"/>
                    </a:lnTo>
                    <a:close/>
                    <a:moveTo>
                      <a:pt x="349758" y="25900"/>
                    </a:moveTo>
                    <a:lnTo>
                      <a:pt x="348512" y="26296"/>
                    </a:lnTo>
                    <a:lnTo>
                      <a:pt x="348638" y="26163"/>
                    </a:lnTo>
                    <a:close/>
                    <a:moveTo>
                      <a:pt x="349805" y="25885"/>
                    </a:moveTo>
                    <a:lnTo>
                      <a:pt x="349759" y="25900"/>
                    </a:lnTo>
                    <a:lnTo>
                      <a:pt x="349758" y="25900"/>
                    </a:lnTo>
                    <a:close/>
                    <a:moveTo>
                      <a:pt x="349869" y="25865"/>
                    </a:moveTo>
                    <a:lnTo>
                      <a:pt x="349805" y="25885"/>
                    </a:lnTo>
                    <a:lnTo>
                      <a:pt x="349868" y="25865"/>
                    </a:lnTo>
                    <a:close/>
                    <a:moveTo>
                      <a:pt x="349871" y="25864"/>
                    </a:moveTo>
                    <a:lnTo>
                      <a:pt x="349869" y="25865"/>
                    </a:lnTo>
                    <a:lnTo>
                      <a:pt x="349870" y="25864"/>
                    </a:lnTo>
                    <a:close/>
                    <a:moveTo>
                      <a:pt x="354479" y="25852"/>
                    </a:moveTo>
                    <a:lnTo>
                      <a:pt x="354261" y="25912"/>
                    </a:lnTo>
                    <a:lnTo>
                      <a:pt x="351343" y="26706"/>
                    </a:lnTo>
                    <a:lnTo>
                      <a:pt x="347091" y="27801"/>
                    </a:lnTo>
                    <a:lnTo>
                      <a:pt x="347377" y="27498"/>
                    </a:lnTo>
                    <a:lnTo>
                      <a:pt x="354326" y="25888"/>
                    </a:lnTo>
                    <a:close/>
                    <a:moveTo>
                      <a:pt x="541833" y="25735"/>
                    </a:moveTo>
                    <a:lnTo>
                      <a:pt x="542027" y="26121"/>
                    </a:lnTo>
                    <a:lnTo>
                      <a:pt x="541951" y="30342"/>
                    </a:lnTo>
                    <a:close/>
                    <a:moveTo>
                      <a:pt x="349107" y="25666"/>
                    </a:moveTo>
                    <a:lnTo>
                      <a:pt x="348778" y="26015"/>
                    </a:lnTo>
                    <a:lnTo>
                      <a:pt x="348613" y="26070"/>
                    </a:lnTo>
                    <a:lnTo>
                      <a:pt x="347207" y="26453"/>
                    </a:lnTo>
                    <a:close/>
                    <a:moveTo>
                      <a:pt x="355417" y="25657"/>
                    </a:moveTo>
                    <a:lnTo>
                      <a:pt x="354892" y="25930"/>
                    </a:lnTo>
                    <a:lnTo>
                      <a:pt x="351512" y="26920"/>
                    </a:lnTo>
                    <a:lnTo>
                      <a:pt x="350137" y="27322"/>
                    </a:lnTo>
                    <a:lnTo>
                      <a:pt x="346763" y="28149"/>
                    </a:lnTo>
                    <a:lnTo>
                      <a:pt x="347011" y="27886"/>
                    </a:lnTo>
                    <a:lnTo>
                      <a:pt x="351343" y="26706"/>
                    </a:lnTo>
                    <a:lnTo>
                      <a:pt x="353865" y="26057"/>
                    </a:lnTo>
                    <a:close/>
                    <a:moveTo>
                      <a:pt x="355659" y="25531"/>
                    </a:moveTo>
                    <a:lnTo>
                      <a:pt x="355494" y="25617"/>
                    </a:lnTo>
                    <a:lnTo>
                      <a:pt x="354479" y="25852"/>
                    </a:lnTo>
                    <a:close/>
                    <a:moveTo>
                      <a:pt x="356278" y="25435"/>
                    </a:moveTo>
                    <a:lnTo>
                      <a:pt x="355417" y="25657"/>
                    </a:lnTo>
                    <a:lnTo>
                      <a:pt x="355494" y="25617"/>
                    </a:lnTo>
                    <a:close/>
                    <a:moveTo>
                      <a:pt x="345494" y="25400"/>
                    </a:moveTo>
                    <a:lnTo>
                      <a:pt x="341782" y="26609"/>
                    </a:lnTo>
                    <a:lnTo>
                      <a:pt x="339115" y="27477"/>
                    </a:lnTo>
                    <a:lnTo>
                      <a:pt x="339171" y="27336"/>
                    </a:lnTo>
                    <a:lnTo>
                      <a:pt x="342053" y="26454"/>
                    </a:lnTo>
                    <a:close/>
                    <a:moveTo>
                      <a:pt x="339988" y="25255"/>
                    </a:moveTo>
                    <a:lnTo>
                      <a:pt x="339459" y="26601"/>
                    </a:lnTo>
                    <a:lnTo>
                      <a:pt x="339171" y="27336"/>
                    </a:lnTo>
                    <a:lnTo>
                      <a:pt x="336866" y="28042"/>
                    </a:lnTo>
                    <a:lnTo>
                      <a:pt x="335871" y="28347"/>
                    </a:lnTo>
                    <a:lnTo>
                      <a:pt x="337905" y="26557"/>
                    </a:lnTo>
                    <a:close/>
                    <a:moveTo>
                      <a:pt x="349624" y="25119"/>
                    </a:moveTo>
                    <a:lnTo>
                      <a:pt x="349538" y="25210"/>
                    </a:lnTo>
                    <a:lnTo>
                      <a:pt x="349445" y="25308"/>
                    </a:lnTo>
                    <a:lnTo>
                      <a:pt x="349017" y="25442"/>
                    </a:lnTo>
                    <a:lnTo>
                      <a:pt x="340751" y="28015"/>
                    </a:lnTo>
                    <a:lnTo>
                      <a:pt x="340183" y="28149"/>
                    </a:lnTo>
                    <a:lnTo>
                      <a:pt x="340744" y="28017"/>
                    </a:lnTo>
                    <a:lnTo>
                      <a:pt x="338647" y="28670"/>
                    </a:lnTo>
                    <a:lnTo>
                      <a:pt x="338692" y="28555"/>
                    </a:lnTo>
                    <a:lnTo>
                      <a:pt x="340730" y="27914"/>
                    </a:lnTo>
                    <a:close/>
                    <a:moveTo>
                      <a:pt x="359167" y="25109"/>
                    </a:moveTo>
                    <a:lnTo>
                      <a:pt x="353326" y="26745"/>
                    </a:lnTo>
                    <a:lnTo>
                      <a:pt x="353783" y="26507"/>
                    </a:lnTo>
                    <a:lnTo>
                      <a:pt x="357026" y="25634"/>
                    </a:lnTo>
                    <a:close/>
                    <a:moveTo>
                      <a:pt x="363862" y="25107"/>
                    </a:moveTo>
                    <a:lnTo>
                      <a:pt x="363577" y="25225"/>
                    </a:lnTo>
                    <a:lnTo>
                      <a:pt x="359921" y="25956"/>
                    </a:lnTo>
                    <a:close/>
                    <a:moveTo>
                      <a:pt x="352850" y="24916"/>
                    </a:moveTo>
                    <a:lnTo>
                      <a:pt x="349870" y="25864"/>
                    </a:lnTo>
                    <a:lnTo>
                      <a:pt x="349868" y="25865"/>
                    </a:lnTo>
                    <a:lnTo>
                      <a:pt x="348648" y="26153"/>
                    </a:lnTo>
                    <a:lnTo>
                      <a:pt x="348658" y="26142"/>
                    </a:lnTo>
                    <a:lnTo>
                      <a:pt x="349392" y="25858"/>
                    </a:lnTo>
                    <a:close/>
                    <a:moveTo>
                      <a:pt x="352854" y="24915"/>
                    </a:moveTo>
                    <a:lnTo>
                      <a:pt x="352852" y="24916"/>
                    </a:lnTo>
                    <a:lnTo>
                      <a:pt x="352850" y="24916"/>
                    </a:lnTo>
                    <a:close/>
                    <a:moveTo>
                      <a:pt x="339871" y="24827"/>
                    </a:moveTo>
                    <a:lnTo>
                      <a:pt x="337905" y="26557"/>
                    </a:lnTo>
                    <a:lnTo>
                      <a:pt x="334244" y="28845"/>
                    </a:lnTo>
                    <a:lnTo>
                      <a:pt x="326613" y="31182"/>
                    </a:lnTo>
                    <a:lnTo>
                      <a:pt x="331411" y="28423"/>
                    </a:lnTo>
                    <a:close/>
                    <a:moveTo>
                      <a:pt x="358818" y="24781"/>
                    </a:moveTo>
                    <a:lnTo>
                      <a:pt x="357744" y="25095"/>
                    </a:lnTo>
                    <a:lnTo>
                      <a:pt x="356278" y="25435"/>
                    </a:lnTo>
                    <a:close/>
                    <a:moveTo>
                      <a:pt x="351573" y="24646"/>
                    </a:moveTo>
                    <a:lnTo>
                      <a:pt x="349107" y="25666"/>
                    </a:lnTo>
                    <a:lnTo>
                      <a:pt x="349445" y="25308"/>
                    </a:lnTo>
                    <a:close/>
                    <a:moveTo>
                      <a:pt x="351587" y="24641"/>
                    </a:moveTo>
                    <a:lnTo>
                      <a:pt x="351580" y="24644"/>
                    </a:lnTo>
                    <a:lnTo>
                      <a:pt x="351573" y="24646"/>
                    </a:lnTo>
                    <a:close/>
                    <a:moveTo>
                      <a:pt x="355718" y="24500"/>
                    </a:moveTo>
                    <a:lnTo>
                      <a:pt x="348377" y="26440"/>
                    </a:lnTo>
                    <a:lnTo>
                      <a:pt x="348512" y="26297"/>
                    </a:lnTo>
                    <a:lnTo>
                      <a:pt x="349759" y="25900"/>
                    </a:lnTo>
                    <a:close/>
                    <a:moveTo>
                      <a:pt x="357669" y="24484"/>
                    </a:moveTo>
                    <a:lnTo>
                      <a:pt x="356517" y="25084"/>
                    </a:lnTo>
                    <a:lnTo>
                      <a:pt x="356342" y="25175"/>
                    </a:lnTo>
                    <a:lnTo>
                      <a:pt x="356152" y="25218"/>
                    </a:lnTo>
                    <a:lnTo>
                      <a:pt x="349866" y="26632"/>
                    </a:lnTo>
                    <a:close/>
                    <a:moveTo>
                      <a:pt x="340307" y="24443"/>
                    </a:moveTo>
                    <a:lnTo>
                      <a:pt x="340214" y="24681"/>
                    </a:lnTo>
                    <a:lnTo>
                      <a:pt x="339871" y="24827"/>
                    </a:lnTo>
                    <a:close/>
                    <a:moveTo>
                      <a:pt x="356011" y="24423"/>
                    </a:moveTo>
                    <a:lnTo>
                      <a:pt x="355891" y="24460"/>
                    </a:lnTo>
                    <a:lnTo>
                      <a:pt x="355718" y="24500"/>
                    </a:lnTo>
                    <a:close/>
                    <a:moveTo>
                      <a:pt x="359916" y="24371"/>
                    </a:moveTo>
                    <a:lnTo>
                      <a:pt x="355659" y="25531"/>
                    </a:lnTo>
                    <a:lnTo>
                      <a:pt x="356342" y="25175"/>
                    </a:lnTo>
                    <a:close/>
                    <a:moveTo>
                      <a:pt x="356243" y="24362"/>
                    </a:moveTo>
                    <a:lnTo>
                      <a:pt x="356011" y="24423"/>
                    </a:lnTo>
                    <a:lnTo>
                      <a:pt x="356105" y="24394"/>
                    </a:lnTo>
                    <a:close/>
                    <a:moveTo>
                      <a:pt x="350542" y="24148"/>
                    </a:moveTo>
                    <a:lnTo>
                      <a:pt x="350420" y="24277"/>
                    </a:lnTo>
                    <a:lnTo>
                      <a:pt x="347859" y="25133"/>
                    </a:lnTo>
                    <a:lnTo>
                      <a:pt x="344386" y="26348"/>
                    </a:lnTo>
                    <a:lnTo>
                      <a:pt x="338853" y="28282"/>
                    </a:lnTo>
                    <a:lnTo>
                      <a:pt x="338790" y="28304"/>
                    </a:lnTo>
                    <a:lnTo>
                      <a:pt x="338828" y="28207"/>
                    </a:lnTo>
                    <a:lnTo>
                      <a:pt x="339224" y="28070"/>
                    </a:lnTo>
                    <a:lnTo>
                      <a:pt x="345198" y="26000"/>
                    </a:lnTo>
                    <a:close/>
                    <a:moveTo>
                      <a:pt x="352976" y="24066"/>
                    </a:moveTo>
                    <a:lnTo>
                      <a:pt x="351587" y="24641"/>
                    </a:lnTo>
                    <a:lnTo>
                      <a:pt x="352332" y="24268"/>
                    </a:lnTo>
                    <a:close/>
                    <a:moveTo>
                      <a:pt x="357598" y="24059"/>
                    </a:moveTo>
                    <a:lnTo>
                      <a:pt x="347944" y="26898"/>
                    </a:lnTo>
                    <a:lnTo>
                      <a:pt x="347951" y="26890"/>
                    </a:lnTo>
                    <a:lnTo>
                      <a:pt x="355891" y="24460"/>
                    </a:lnTo>
                    <a:close/>
                    <a:moveTo>
                      <a:pt x="548852" y="23977"/>
                    </a:moveTo>
                    <a:lnTo>
                      <a:pt x="548997" y="24283"/>
                    </a:lnTo>
                    <a:lnTo>
                      <a:pt x="548889" y="24147"/>
                    </a:lnTo>
                    <a:close/>
                    <a:moveTo>
                      <a:pt x="548687" y="23892"/>
                    </a:moveTo>
                    <a:lnTo>
                      <a:pt x="548889" y="24147"/>
                    </a:lnTo>
                    <a:lnTo>
                      <a:pt x="548952" y="24435"/>
                    </a:lnTo>
                    <a:close/>
                    <a:moveTo>
                      <a:pt x="342376" y="23762"/>
                    </a:moveTo>
                    <a:lnTo>
                      <a:pt x="339988" y="25255"/>
                    </a:lnTo>
                    <a:lnTo>
                      <a:pt x="340214" y="24681"/>
                    </a:lnTo>
                    <a:close/>
                    <a:moveTo>
                      <a:pt x="351075" y="23583"/>
                    </a:moveTo>
                    <a:lnTo>
                      <a:pt x="350932" y="23735"/>
                    </a:lnTo>
                    <a:lnTo>
                      <a:pt x="349361" y="24216"/>
                    </a:lnTo>
                    <a:lnTo>
                      <a:pt x="345494" y="25400"/>
                    </a:lnTo>
                    <a:lnTo>
                      <a:pt x="350089" y="23904"/>
                    </a:lnTo>
                    <a:close/>
                    <a:moveTo>
                      <a:pt x="359436" y="23518"/>
                    </a:moveTo>
                    <a:lnTo>
                      <a:pt x="357884" y="23975"/>
                    </a:lnTo>
                    <a:lnTo>
                      <a:pt x="356243" y="24362"/>
                    </a:lnTo>
                    <a:close/>
                    <a:moveTo>
                      <a:pt x="363802" y="23498"/>
                    </a:moveTo>
                    <a:lnTo>
                      <a:pt x="358818" y="24781"/>
                    </a:lnTo>
                    <a:lnTo>
                      <a:pt x="361216" y="24079"/>
                    </a:lnTo>
                    <a:close/>
                    <a:moveTo>
                      <a:pt x="367639" y="23337"/>
                    </a:moveTo>
                    <a:lnTo>
                      <a:pt x="351751" y="27565"/>
                    </a:lnTo>
                    <a:lnTo>
                      <a:pt x="352479" y="27186"/>
                    </a:lnTo>
                    <a:close/>
                    <a:moveTo>
                      <a:pt x="360951" y="23252"/>
                    </a:moveTo>
                    <a:lnTo>
                      <a:pt x="360593" y="23356"/>
                    </a:lnTo>
                    <a:lnTo>
                      <a:pt x="357598" y="24059"/>
                    </a:lnTo>
                    <a:lnTo>
                      <a:pt x="357884" y="23975"/>
                    </a:lnTo>
                    <a:close/>
                    <a:moveTo>
                      <a:pt x="364239" y="23194"/>
                    </a:moveTo>
                    <a:lnTo>
                      <a:pt x="361216" y="24079"/>
                    </a:lnTo>
                    <a:lnTo>
                      <a:pt x="359916" y="24371"/>
                    </a:lnTo>
                    <a:close/>
                    <a:moveTo>
                      <a:pt x="356420" y="23137"/>
                    </a:moveTo>
                    <a:lnTo>
                      <a:pt x="349392" y="25858"/>
                    </a:lnTo>
                    <a:lnTo>
                      <a:pt x="348864" y="26001"/>
                    </a:lnTo>
                    <a:lnTo>
                      <a:pt x="348956" y="25956"/>
                    </a:lnTo>
                    <a:lnTo>
                      <a:pt x="348956" y="25956"/>
                    </a:lnTo>
                    <a:lnTo>
                      <a:pt x="348956" y="25956"/>
                    </a:lnTo>
                    <a:lnTo>
                      <a:pt x="351580" y="24644"/>
                    </a:lnTo>
                    <a:close/>
                    <a:moveTo>
                      <a:pt x="366261" y="23121"/>
                    </a:moveTo>
                    <a:lnTo>
                      <a:pt x="364034" y="23745"/>
                    </a:lnTo>
                    <a:lnTo>
                      <a:pt x="357026" y="25634"/>
                    </a:lnTo>
                    <a:lnTo>
                      <a:pt x="354070" y="26358"/>
                    </a:lnTo>
                    <a:lnTo>
                      <a:pt x="354892" y="25930"/>
                    </a:lnTo>
                    <a:lnTo>
                      <a:pt x="357744" y="25095"/>
                    </a:lnTo>
                    <a:close/>
                    <a:moveTo>
                      <a:pt x="361685" y="23099"/>
                    </a:moveTo>
                    <a:lnTo>
                      <a:pt x="358442" y="24166"/>
                    </a:lnTo>
                    <a:lnTo>
                      <a:pt x="347856" y="27053"/>
                    </a:lnTo>
                    <a:lnTo>
                      <a:pt x="360593" y="23356"/>
                    </a:lnTo>
                    <a:close/>
                    <a:moveTo>
                      <a:pt x="374542" y="23032"/>
                    </a:moveTo>
                    <a:lnTo>
                      <a:pt x="351149" y="30342"/>
                    </a:lnTo>
                    <a:lnTo>
                      <a:pt x="363577" y="25225"/>
                    </a:lnTo>
                    <a:lnTo>
                      <a:pt x="370887" y="23763"/>
                    </a:lnTo>
                    <a:close/>
                    <a:moveTo>
                      <a:pt x="369113" y="22945"/>
                    </a:moveTo>
                    <a:lnTo>
                      <a:pt x="368999" y="22992"/>
                    </a:lnTo>
                    <a:lnTo>
                      <a:pt x="367639" y="23337"/>
                    </a:lnTo>
                    <a:close/>
                    <a:moveTo>
                      <a:pt x="361839" y="22639"/>
                    </a:moveTo>
                    <a:lnTo>
                      <a:pt x="356105" y="24394"/>
                    </a:lnTo>
                    <a:lnTo>
                      <a:pt x="349871" y="25864"/>
                    </a:lnTo>
                    <a:lnTo>
                      <a:pt x="352852" y="24916"/>
                    </a:lnTo>
                    <a:lnTo>
                      <a:pt x="352856" y="24915"/>
                    </a:lnTo>
                    <a:lnTo>
                      <a:pt x="359099" y="23215"/>
                    </a:lnTo>
                    <a:close/>
                    <a:moveTo>
                      <a:pt x="363247" y="22585"/>
                    </a:moveTo>
                    <a:lnTo>
                      <a:pt x="361905" y="23027"/>
                    </a:lnTo>
                    <a:lnTo>
                      <a:pt x="360951" y="23252"/>
                    </a:lnTo>
                    <a:close/>
                    <a:moveTo>
                      <a:pt x="356149" y="22360"/>
                    </a:moveTo>
                    <a:lnTo>
                      <a:pt x="352332" y="24268"/>
                    </a:lnTo>
                    <a:lnTo>
                      <a:pt x="350030" y="24991"/>
                    </a:lnTo>
                    <a:lnTo>
                      <a:pt x="349624" y="25119"/>
                    </a:lnTo>
                    <a:lnTo>
                      <a:pt x="350420" y="24277"/>
                    </a:lnTo>
                    <a:lnTo>
                      <a:pt x="355350" y="22627"/>
                    </a:lnTo>
                    <a:close/>
                    <a:moveTo>
                      <a:pt x="355360" y="22188"/>
                    </a:moveTo>
                    <a:lnTo>
                      <a:pt x="351075" y="23583"/>
                    </a:lnTo>
                    <a:lnTo>
                      <a:pt x="351237" y="23412"/>
                    </a:lnTo>
                    <a:lnTo>
                      <a:pt x="351423" y="23215"/>
                    </a:lnTo>
                    <a:lnTo>
                      <a:pt x="352124" y="23032"/>
                    </a:lnTo>
                    <a:close/>
                    <a:moveTo>
                      <a:pt x="579793" y="22003"/>
                    </a:moveTo>
                    <a:lnTo>
                      <a:pt x="582396" y="23467"/>
                    </a:lnTo>
                    <a:cubicBezTo>
                      <a:pt x="587768" y="28183"/>
                      <a:pt x="593216" y="33632"/>
                      <a:pt x="598973" y="36922"/>
                    </a:cubicBezTo>
                    <a:close/>
                    <a:moveTo>
                      <a:pt x="378500" y="21956"/>
                    </a:moveTo>
                    <a:lnTo>
                      <a:pt x="376368" y="22667"/>
                    </a:lnTo>
                    <a:lnTo>
                      <a:pt x="374542" y="23032"/>
                    </a:lnTo>
                    <a:lnTo>
                      <a:pt x="376843" y="22313"/>
                    </a:lnTo>
                    <a:close/>
                    <a:moveTo>
                      <a:pt x="370771" y="21930"/>
                    </a:moveTo>
                    <a:lnTo>
                      <a:pt x="366895" y="22975"/>
                    </a:lnTo>
                    <a:lnTo>
                      <a:pt x="366261" y="23121"/>
                    </a:lnTo>
                    <a:lnTo>
                      <a:pt x="369463" y="22224"/>
                    </a:lnTo>
                    <a:close/>
                    <a:moveTo>
                      <a:pt x="365278" y="21917"/>
                    </a:moveTo>
                    <a:lnTo>
                      <a:pt x="364377" y="22213"/>
                    </a:lnTo>
                    <a:lnTo>
                      <a:pt x="364270" y="22241"/>
                    </a:lnTo>
                    <a:lnTo>
                      <a:pt x="359436" y="23518"/>
                    </a:lnTo>
                    <a:lnTo>
                      <a:pt x="363891" y="22208"/>
                    </a:lnTo>
                    <a:lnTo>
                      <a:pt x="364992" y="21977"/>
                    </a:lnTo>
                    <a:close/>
                    <a:moveTo>
                      <a:pt x="371804" y="21837"/>
                    </a:moveTo>
                    <a:lnTo>
                      <a:pt x="370753" y="22270"/>
                    </a:lnTo>
                    <a:lnTo>
                      <a:pt x="359167" y="25109"/>
                    </a:lnTo>
                    <a:lnTo>
                      <a:pt x="364034" y="23745"/>
                    </a:lnTo>
                    <a:lnTo>
                      <a:pt x="366895" y="22975"/>
                    </a:lnTo>
                    <a:close/>
                    <a:moveTo>
                      <a:pt x="357298" y="21785"/>
                    </a:moveTo>
                    <a:lnTo>
                      <a:pt x="357163" y="21853"/>
                    </a:lnTo>
                    <a:lnTo>
                      <a:pt x="356841" y="21964"/>
                    </a:lnTo>
                    <a:lnTo>
                      <a:pt x="350542" y="24148"/>
                    </a:lnTo>
                    <a:lnTo>
                      <a:pt x="350932" y="23735"/>
                    </a:lnTo>
                    <a:lnTo>
                      <a:pt x="357125" y="21838"/>
                    </a:lnTo>
                    <a:close/>
                    <a:moveTo>
                      <a:pt x="367192" y="21780"/>
                    </a:moveTo>
                    <a:lnTo>
                      <a:pt x="366508" y="21967"/>
                    </a:lnTo>
                    <a:lnTo>
                      <a:pt x="362369" y="22939"/>
                    </a:lnTo>
                    <a:lnTo>
                      <a:pt x="361685" y="23099"/>
                    </a:lnTo>
                    <a:lnTo>
                      <a:pt x="361905" y="23027"/>
                    </a:lnTo>
                    <a:lnTo>
                      <a:pt x="362531" y="22879"/>
                    </a:lnTo>
                    <a:close/>
                    <a:moveTo>
                      <a:pt x="366050" y="21771"/>
                    </a:moveTo>
                    <a:lnTo>
                      <a:pt x="363660" y="22465"/>
                    </a:lnTo>
                    <a:lnTo>
                      <a:pt x="363247" y="22585"/>
                    </a:lnTo>
                    <a:lnTo>
                      <a:pt x="364085" y="22309"/>
                    </a:lnTo>
                    <a:lnTo>
                      <a:pt x="364377" y="22213"/>
                    </a:lnTo>
                    <a:close/>
                    <a:moveTo>
                      <a:pt x="366359" y="21690"/>
                    </a:moveTo>
                    <a:lnTo>
                      <a:pt x="366050" y="21771"/>
                    </a:lnTo>
                    <a:lnTo>
                      <a:pt x="366258" y="21711"/>
                    </a:lnTo>
                    <a:close/>
                    <a:moveTo>
                      <a:pt x="381853" y="21570"/>
                    </a:moveTo>
                    <a:lnTo>
                      <a:pt x="369002" y="25425"/>
                    </a:lnTo>
                    <a:lnTo>
                      <a:pt x="366501" y="25956"/>
                    </a:lnTo>
                    <a:lnTo>
                      <a:pt x="376368" y="22667"/>
                    </a:lnTo>
                    <a:close/>
                    <a:moveTo>
                      <a:pt x="348956" y="21570"/>
                    </a:moveTo>
                    <a:cubicBezTo>
                      <a:pt x="346763" y="23763"/>
                      <a:pt x="343473" y="23763"/>
                      <a:pt x="340457" y="24311"/>
                    </a:cubicBezTo>
                    <a:lnTo>
                      <a:pt x="340307" y="24443"/>
                    </a:lnTo>
                    <a:lnTo>
                      <a:pt x="341005" y="22666"/>
                    </a:lnTo>
                    <a:cubicBezTo>
                      <a:pt x="342925" y="21021"/>
                      <a:pt x="345666" y="20473"/>
                      <a:pt x="348956" y="21570"/>
                    </a:cubicBezTo>
                    <a:close/>
                    <a:moveTo>
                      <a:pt x="358209" y="21490"/>
                    </a:moveTo>
                    <a:lnTo>
                      <a:pt x="357813" y="21627"/>
                    </a:lnTo>
                    <a:lnTo>
                      <a:pt x="357298" y="21785"/>
                    </a:lnTo>
                    <a:lnTo>
                      <a:pt x="357729" y="21570"/>
                    </a:lnTo>
                    <a:close/>
                    <a:moveTo>
                      <a:pt x="539698" y="21480"/>
                    </a:moveTo>
                    <a:lnTo>
                      <a:pt x="540123" y="22327"/>
                    </a:lnTo>
                    <a:lnTo>
                      <a:pt x="540007" y="22693"/>
                    </a:lnTo>
                    <a:close/>
                    <a:moveTo>
                      <a:pt x="368627" y="21469"/>
                    </a:moveTo>
                    <a:lnTo>
                      <a:pt x="359608" y="23951"/>
                    </a:lnTo>
                    <a:lnTo>
                      <a:pt x="357669" y="24484"/>
                    </a:lnTo>
                    <a:lnTo>
                      <a:pt x="358002" y="24311"/>
                    </a:lnTo>
                    <a:lnTo>
                      <a:pt x="358442" y="24166"/>
                    </a:lnTo>
                    <a:lnTo>
                      <a:pt x="360699" y="23551"/>
                    </a:lnTo>
                    <a:lnTo>
                      <a:pt x="366508" y="21967"/>
                    </a:lnTo>
                    <a:close/>
                    <a:moveTo>
                      <a:pt x="359147" y="21357"/>
                    </a:moveTo>
                    <a:lnTo>
                      <a:pt x="356149" y="22360"/>
                    </a:lnTo>
                    <a:lnTo>
                      <a:pt x="357163" y="21853"/>
                    </a:lnTo>
                    <a:lnTo>
                      <a:pt x="357813" y="21627"/>
                    </a:lnTo>
                    <a:lnTo>
                      <a:pt x="358002" y="21570"/>
                    </a:lnTo>
                    <a:close/>
                    <a:moveTo>
                      <a:pt x="373104" y="21302"/>
                    </a:moveTo>
                    <a:lnTo>
                      <a:pt x="372548" y="21531"/>
                    </a:lnTo>
                    <a:lnTo>
                      <a:pt x="370771" y="21930"/>
                    </a:lnTo>
                    <a:close/>
                    <a:moveTo>
                      <a:pt x="359319" y="21299"/>
                    </a:moveTo>
                    <a:lnTo>
                      <a:pt x="359278" y="21313"/>
                    </a:lnTo>
                    <a:lnTo>
                      <a:pt x="358209" y="21490"/>
                    </a:lnTo>
                    <a:lnTo>
                      <a:pt x="358221" y="21486"/>
                    </a:lnTo>
                    <a:close/>
                    <a:moveTo>
                      <a:pt x="359863" y="21216"/>
                    </a:moveTo>
                    <a:lnTo>
                      <a:pt x="359830" y="21230"/>
                    </a:lnTo>
                    <a:lnTo>
                      <a:pt x="359147" y="21357"/>
                    </a:lnTo>
                    <a:lnTo>
                      <a:pt x="359278" y="21313"/>
                    </a:lnTo>
                    <a:close/>
                    <a:moveTo>
                      <a:pt x="360938" y="21023"/>
                    </a:moveTo>
                    <a:lnTo>
                      <a:pt x="360250" y="21151"/>
                    </a:lnTo>
                    <a:lnTo>
                      <a:pt x="359863" y="21216"/>
                    </a:lnTo>
                    <a:lnTo>
                      <a:pt x="359901" y="21200"/>
                    </a:lnTo>
                    <a:close/>
                    <a:moveTo>
                      <a:pt x="359259" y="20918"/>
                    </a:moveTo>
                    <a:lnTo>
                      <a:pt x="358818" y="21062"/>
                    </a:lnTo>
                    <a:lnTo>
                      <a:pt x="355535" y="21570"/>
                    </a:lnTo>
                    <a:close/>
                    <a:moveTo>
                      <a:pt x="359951" y="20887"/>
                    </a:moveTo>
                    <a:lnTo>
                      <a:pt x="358628" y="21345"/>
                    </a:lnTo>
                    <a:lnTo>
                      <a:pt x="358221" y="21486"/>
                    </a:lnTo>
                    <a:lnTo>
                      <a:pt x="357729" y="21570"/>
                    </a:lnTo>
                    <a:lnTo>
                      <a:pt x="355360" y="22188"/>
                    </a:lnTo>
                    <a:lnTo>
                      <a:pt x="358818" y="21062"/>
                    </a:lnTo>
                    <a:close/>
                    <a:moveTo>
                      <a:pt x="362527" y="20773"/>
                    </a:moveTo>
                    <a:lnTo>
                      <a:pt x="358537" y="22318"/>
                    </a:lnTo>
                    <a:lnTo>
                      <a:pt x="352976" y="24066"/>
                    </a:lnTo>
                    <a:lnTo>
                      <a:pt x="359830" y="21230"/>
                    </a:lnTo>
                    <a:lnTo>
                      <a:pt x="360250" y="21151"/>
                    </a:lnTo>
                    <a:close/>
                    <a:moveTo>
                      <a:pt x="374397" y="20769"/>
                    </a:moveTo>
                    <a:lnTo>
                      <a:pt x="373843" y="20997"/>
                    </a:lnTo>
                    <a:lnTo>
                      <a:pt x="369463" y="22224"/>
                    </a:lnTo>
                    <a:lnTo>
                      <a:pt x="363802" y="23498"/>
                    </a:lnTo>
                    <a:close/>
                    <a:moveTo>
                      <a:pt x="361081" y="20712"/>
                    </a:moveTo>
                    <a:lnTo>
                      <a:pt x="360959" y="20762"/>
                    </a:lnTo>
                    <a:lnTo>
                      <a:pt x="359901" y="21200"/>
                    </a:lnTo>
                    <a:lnTo>
                      <a:pt x="359319" y="21299"/>
                    </a:lnTo>
                    <a:lnTo>
                      <a:pt x="360818" y="20798"/>
                    </a:lnTo>
                    <a:lnTo>
                      <a:pt x="361069" y="20713"/>
                    </a:lnTo>
                    <a:close/>
                    <a:moveTo>
                      <a:pt x="362754" y="20686"/>
                    </a:moveTo>
                    <a:lnTo>
                      <a:pt x="362622" y="20737"/>
                    </a:lnTo>
                    <a:lnTo>
                      <a:pt x="360938" y="21023"/>
                    </a:lnTo>
                    <a:close/>
                    <a:moveTo>
                      <a:pt x="361551" y="20517"/>
                    </a:moveTo>
                    <a:lnTo>
                      <a:pt x="361108" y="20701"/>
                    </a:lnTo>
                    <a:lnTo>
                      <a:pt x="361069" y="20713"/>
                    </a:lnTo>
                    <a:lnTo>
                      <a:pt x="359951" y="20887"/>
                    </a:lnTo>
                    <a:lnTo>
                      <a:pt x="360472" y="20706"/>
                    </a:lnTo>
                    <a:close/>
                    <a:moveTo>
                      <a:pt x="545964" y="20468"/>
                    </a:moveTo>
                    <a:lnTo>
                      <a:pt x="546261" y="20841"/>
                    </a:lnTo>
                    <a:lnTo>
                      <a:pt x="546483" y="21989"/>
                    </a:lnTo>
                    <a:lnTo>
                      <a:pt x="546067" y="20953"/>
                    </a:lnTo>
                    <a:close/>
                    <a:moveTo>
                      <a:pt x="372551" y="20389"/>
                    </a:moveTo>
                    <a:lnTo>
                      <a:pt x="369319" y="21278"/>
                    </a:lnTo>
                    <a:lnTo>
                      <a:pt x="367192" y="21780"/>
                    </a:lnTo>
                    <a:lnTo>
                      <a:pt x="368968" y="21295"/>
                    </a:lnTo>
                    <a:lnTo>
                      <a:pt x="371094" y="20695"/>
                    </a:lnTo>
                    <a:close/>
                    <a:moveTo>
                      <a:pt x="364688" y="20385"/>
                    </a:moveTo>
                    <a:lnTo>
                      <a:pt x="364486" y="20448"/>
                    </a:lnTo>
                    <a:lnTo>
                      <a:pt x="362527" y="20773"/>
                    </a:lnTo>
                    <a:lnTo>
                      <a:pt x="362622" y="20737"/>
                    </a:lnTo>
                    <a:close/>
                    <a:moveTo>
                      <a:pt x="376982" y="20257"/>
                    </a:moveTo>
                    <a:lnTo>
                      <a:pt x="373104" y="21302"/>
                    </a:lnTo>
                    <a:lnTo>
                      <a:pt x="373843" y="20997"/>
                    </a:lnTo>
                    <a:lnTo>
                      <a:pt x="375910" y="20419"/>
                    </a:lnTo>
                    <a:close/>
                    <a:moveTo>
                      <a:pt x="365714" y="20244"/>
                    </a:moveTo>
                    <a:lnTo>
                      <a:pt x="356420" y="23137"/>
                    </a:lnTo>
                    <a:lnTo>
                      <a:pt x="358537" y="22318"/>
                    </a:lnTo>
                    <a:lnTo>
                      <a:pt x="364486" y="20448"/>
                    </a:lnTo>
                    <a:close/>
                    <a:moveTo>
                      <a:pt x="387102" y="20105"/>
                    </a:moveTo>
                    <a:lnTo>
                      <a:pt x="386227" y="20293"/>
                    </a:lnTo>
                    <a:lnTo>
                      <a:pt x="379660" y="21570"/>
                    </a:lnTo>
                    <a:close/>
                    <a:moveTo>
                      <a:pt x="364540" y="19994"/>
                    </a:moveTo>
                    <a:lnTo>
                      <a:pt x="363756" y="20298"/>
                    </a:lnTo>
                    <a:lnTo>
                      <a:pt x="361292" y="20679"/>
                    </a:lnTo>
                    <a:lnTo>
                      <a:pt x="361081" y="20712"/>
                    </a:lnTo>
                    <a:lnTo>
                      <a:pt x="361108" y="20701"/>
                    </a:lnTo>
                    <a:lnTo>
                      <a:pt x="361771" y="20479"/>
                    </a:lnTo>
                    <a:lnTo>
                      <a:pt x="362846" y="20291"/>
                    </a:lnTo>
                    <a:close/>
                    <a:moveTo>
                      <a:pt x="366588" y="19972"/>
                    </a:moveTo>
                    <a:lnTo>
                      <a:pt x="365957" y="20169"/>
                    </a:lnTo>
                    <a:lnTo>
                      <a:pt x="364688" y="20385"/>
                    </a:lnTo>
                    <a:lnTo>
                      <a:pt x="365148" y="20240"/>
                    </a:lnTo>
                    <a:close/>
                    <a:moveTo>
                      <a:pt x="366138" y="19929"/>
                    </a:moveTo>
                    <a:lnTo>
                      <a:pt x="365148" y="20240"/>
                    </a:lnTo>
                    <a:lnTo>
                      <a:pt x="362754" y="20686"/>
                    </a:lnTo>
                    <a:lnTo>
                      <a:pt x="363756" y="20298"/>
                    </a:lnTo>
                    <a:close/>
                    <a:moveTo>
                      <a:pt x="369518" y="19613"/>
                    </a:moveTo>
                    <a:lnTo>
                      <a:pt x="352856" y="24915"/>
                    </a:lnTo>
                    <a:lnTo>
                      <a:pt x="352854" y="24915"/>
                    </a:lnTo>
                    <a:lnTo>
                      <a:pt x="369517" y="19613"/>
                    </a:lnTo>
                    <a:close/>
                    <a:moveTo>
                      <a:pt x="369520" y="19612"/>
                    </a:moveTo>
                    <a:lnTo>
                      <a:pt x="369518" y="19613"/>
                    </a:lnTo>
                    <a:lnTo>
                      <a:pt x="369518" y="19613"/>
                    </a:lnTo>
                    <a:close/>
                    <a:moveTo>
                      <a:pt x="381666" y="19551"/>
                    </a:moveTo>
                    <a:lnTo>
                      <a:pt x="371804" y="21837"/>
                    </a:lnTo>
                    <a:lnTo>
                      <a:pt x="372548" y="21531"/>
                    </a:lnTo>
                    <a:lnTo>
                      <a:pt x="380706" y="19696"/>
                    </a:lnTo>
                    <a:close/>
                    <a:moveTo>
                      <a:pt x="369861" y="19504"/>
                    </a:moveTo>
                    <a:lnTo>
                      <a:pt x="369734" y="19544"/>
                    </a:lnTo>
                    <a:lnTo>
                      <a:pt x="369518" y="19613"/>
                    </a:lnTo>
                    <a:lnTo>
                      <a:pt x="369517" y="19613"/>
                    </a:lnTo>
                    <a:lnTo>
                      <a:pt x="365714" y="20244"/>
                    </a:lnTo>
                    <a:lnTo>
                      <a:pt x="365957" y="20169"/>
                    </a:lnTo>
                    <a:close/>
                    <a:moveTo>
                      <a:pt x="376866" y="19499"/>
                    </a:moveTo>
                    <a:lnTo>
                      <a:pt x="376259" y="19677"/>
                    </a:lnTo>
                    <a:lnTo>
                      <a:pt x="368627" y="21469"/>
                    </a:lnTo>
                    <a:lnTo>
                      <a:pt x="369319" y="21278"/>
                    </a:lnTo>
                    <a:close/>
                    <a:moveTo>
                      <a:pt x="382112" y="19486"/>
                    </a:moveTo>
                    <a:lnTo>
                      <a:pt x="369113" y="22945"/>
                    </a:lnTo>
                    <a:lnTo>
                      <a:pt x="370753" y="22270"/>
                    </a:lnTo>
                    <a:close/>
                    <a:moveTo>
                      <a:pt x="382133" y="19481"/>
                    </a:moveTo>
                    <a:lnTo>
                      <a:pt x="382112" y="19486"/>
                    </a:lnTo>
                    <a:lnTo>
                      <a:pt x="382129" y="19482"/>
                    </a:lnTo>
                    <a:close/>
                    <a:moveTo>
                      <a:pt x="377493" y="19351"/>
                    </a:moveTo>
                    <a:lnTo>
                      <a:pt x="376866" y="19499"/>
                    </a:lnTo>
                    <a:lnTo>
                      <a:pt x="377062" y="19442"/>
                    </a:lnTo>
                    <a:close/>
                    <a:moveTo>
                      <a:pt x="370196" y="19301"/>
                    </a:moveTo>
                    <a:lnTo>
                      <a:pt x="366588" y="19972"/>
                    </a:lnTo>
                    <a:lnTo>
                      <a:pt x="367309" y="19748"/>
                    </a:lnTo>
                    <a:close/>
                    <a:moveTo>
                      <a:pt x="513957" y="19248"/>
                    </a:moveTo>
                    <a:lnTo>
                      <a:pt x="513610" y="19545"/>
                    </a:lnTo>
                    <a:lnTo>
                      <a:pt x="513002" y="19815"/>
                    </a:lnTo>
                    <a:lnTo>
                      <a:pt x="513221" y="19596"/>
                    </a:lnTo>
                    <a:close/>
                    <a:moveTo>
                      <a:pt x="378102" y="19244"/>
                    </a:moveTo>
                    <a:lnTo>
                      <a:pt x="376841" y="19763"/>
                    </a:lnTo>
                    <a:lnTo>
                      <a:pt x="364239" y="23194"/>
                    </a:lnTo>
                    <a:lnTo>
                      <a:pt x="376259" y="19677"/>
                    </a:lnTo>
                    <a:close/>
                    <a:moveTo>
                      <a:pt x="370784" y="19210"/>
                    </a:moveTo>
                    <a:lnTo>
                      <a:pt x="369861" y="19504"/>
                    </a:lnTo>
                    <a:lnTo>
                      <a:pt x="369861" y="19504"/>
                    </a:lnTo>
                    <a:close/>
                    <a:moveTo>
                      <a:pt x="376372" y="19204"/>
                    </a:moveTo>
                    <a:lnTo>
                      <a:pt x="371094" y="20695"/>
                    </a:lnTo>
                    <a:lnTo>
                      <a:pt x="366359" y="21690"/>
                    </a:lnTo>
                    <a:lnTo>
                      <a:pt x="375000" y="19407"/>
                    </a:lnTo>
                    <a:close/>
                    <a:moveTo>
                      <a:pt x="369057" y="19204"/>
                    </a:moveTo>
                    <a:lnTo>
                      <a:pt x="367309" y="19748"/>
                    </a:lnTo>
                    <a:lnTo>
                      <a:pt x="366138" y="19929"/>
                    </a:lnTo>
                    <a:lnTo>
                      <a:pt x="367678" y="19445"/>
                    </a:lnTo>
                    <a:close/>
                    <a:moveTo>
                      <a:pt x="383223" y="19190"/>
                    </a:moveTo>
                    <a:lnTo>
                      <a:pt x="382129" y="19482"/>
                    </a:lnTo>
                    <a:lnTo>
                      <a:pt x="381666" y="19551"/>
                    </a:lnTo>
                    <a:close/>
                    <a:moveTo>
                      <a:pt x="514438" y="19177"/>
                    </a:moveTo>
                    <a:lnTo>
                      <a:pt x="511248" y="21570"/>
                    </a:lnTo>
                    <a:lnTo>
                      <a:pt x="513610" y="19545"/>
                    </a:lnTo>
                    <a:close/>
                    <a:moveTo>
                      <a:pt x="370923" y="19166"/>
                    </a:moveTo>
                    <a:lnTo>
                      <a:pt x="370784" y="19210"/>
                    </a:lnTo>
                    <a:lnTo>
                      <a:pt x="370196" y="19301"/>
                    </a:lnTo>
                    <a:close/>
                    <a:moveTo>
                      <a:pt x="378309" y="19159"/>
                    </a:moveTo>
                    <a:lnTo>
                      <a:pt x="378204" y="19202"/>
                    </a:lnTo>
                    <a:lnTo>
                      <a:pt x="377493" y="19351"/>
                    </a:lnTo>
                    <a:close/>
                    <a:moveTo>
                      <a:pt x="378935" y="19048"/>
                    </a:moveTo>
                    <a:lnTo>
                      <a:pt x="378102" y="19244"/>
                    </a:lnTo>
                    <a:lnTo>
                      <a:pt x="378204" y="19202"/>
                    </a:lnTo>
                    <a:close/>
                    <a:moveTo>
                      <a:pt x="388816" y="19027"/>
                    </a:moveTo>
                    <a:lnTo>
                      <a:pt x="379660" y="21570"/>
                    </a:lnTo>
                    <a:lnTo>
                      <a:pt x="383864" y="20802"/>
                    </a:lnTo>
                    <a:lnTo>
                      <a:pt x="378500" y="21956"/>
                    </a:lnTo>
                    <a:lnTo>
                      <a:pt x="386239" y="19377"/>
                    </a:lnTo>
                    <a:close/>
                    <a:moveTo>
                      <a:pt x="513880" y="18938"/>
                    </a:moveTo>
                    <a:lnTo>
                      <a:pt x="513221" y="19596"/>
                    </a:lnTo>
                    <a:lnTo>
                      <a:pt x="509054" y="21570"/>
                    </a:lnTo>
                    <a:close/>
                    <a:moveTo>
                      <a:pt x="389503" y="18836"/>
                    </a:moveTo>
                    <a:lnTo>
                      <a:pt x="388948" y="18990"/>
                    </a:lnTo>
                    <a:lnTo>
                      <a:pt x="386239" y="19377"/>
                    </a:lnTo>
                    <a:close/>
                    <a:moveTo>
                      <a:pt x="379223" y="18782"/>
                    </a:moveTo>
                    <a:lnTo>
                      <a:pt x="378997" y="18875"/>
                    </a:lnTo>
                    <a:lnTo>
                      <a:pt x="377062" y="19442"/>
                    </a:lnTo>
                    <a:lnTo>
                      <a:pt x="372551" y="20389"/>
                    </a:lnTo>
                    <a:lnTo>
                      <a:pt x="377421" y="19049"/>
                    </a:lnTo>
                    <a:close/>
                    <a:moveTo>
                      <a:pt x="539011" y="18776"/>
                    </a:moveTo>
                    <a:lnTo>
                      <a:pt x="539698" y="21480"/>
                    </a:lnTo>
                    <a:lnTo>
                      <a:pt x="538878" y="19844"/>
                    </a:lnTo>
                    <a:close/>
                    <a:moveTo>
                      <a:pt x="374644" y="18689"/>
                    </a:moveTo>
                    <a:lnTo>
                      <a:pt x="373275" y="18940"/>
                    </a:lnTo>
                    <a:lnTo>
                      <a:pt x="370887" y="19377"/>
                    </a:lnTo>
                    <a:lnTo>
                      <a:pt x="373126" y="18994"/>
                    </a:lnTo>
                    <a:lnTo>
                      <a:pt x="374527" y="18755"/>
                    </a:lnTo>
                    <a:lnTo>
                      <a:pt x="374340" y="18812"/>
                    </a:lnTo>
                    <a:lnTo>
                      <a:pt x="373029" y="19030"/>
                    </a:lnTo>
                    <a:lnTo>
                      <a:pt x="369520" y="19612"/>
                    </a:lnTo>
                    <a:lnTo>
                      <a:pt x="369734" y="19544"/>
                    </a:lnTo>
                    <a:lnTo>
                      <a:pt x="369861" y="19504"/>
                    </a:lnTo>
                    <a:lnTo>
                      <a:pt x="373363" y="18907"/>
                    </a:lnTo>
                    <a:close/>
                    <a:moveTo>
                      <a:pt x="375089" y="18688"/>
                    </a:moveTo>
                    <a:lnTo>
                      <a:pt x="368610" y="20820"/>
                    </a:lnTo>
                    <a:lnTo>
                      <a:pt x="366267" y="21509"/>
                    </a:lnTo>
                    <a:lnTo>
                      <a:pt x="363891" y="22208"/>
                    </a:lnTo>
                    <a:lnTo>
                      <a:pt x="361839" y="22639"/>
                    </a:lnTo>
                    <a:lnTo>
                      <a:pt x="369995" y="20142"/>
                    </a:lnTo>
                    <a:lnTo>
                      <a:pt x="374340" y="18812"/>
                    </a:lnTo>
                    <a:close/>
                    <a:moveTo>
                      <a:pt x="556755" y="18646"/>
                    </a:moveTo>
                    <a:lnTo>
                      <a:pt x="565708" y="30583"/>
                    </a:lnTo>
                    <a:lnTo>
                      <a:pt x="565354" y="30536"/>
                    </a:lnTo>
                    <a:lnTo>
                      <a:pt x="556081" y="18945"/>
                    </a:lnTo>
                    <a:close/>
                    <a:moveTo>
                      <a:pt x="374888" y="18644"/>
                    </a:moveTo>
                    <a:lnTo>
                      <a:pt x="374865" y="18651"/>
                    </a:lnTo>
                    <a:lnTo>
                      <a:pt x="374644" y="18689"/>
                    </a:lnTo>
                    <a:close/>
                    <a:moveTo>
                      <a:pt x="385897" y="18559"/>
                    </a:moveTo>
                    <a:lnTo>
                      <a:pt x="384981" y="18783"/>
                    </a:lnTo>
                    <a:lnTo>
                      <a:pt x="383223" y="19190"/>
                    </a:lnTo>
                    <a:lnTo>
                      <a:pt x="384278" y="18910"/>
                    </a:lnTo>
                    <a:close/>
                    <a:moveTo>
                      <a:pt x="375559" y="18534"/>
                    </a:moveTo>
                    <a:lnTo>
                      <a:pt x="375272" y="18628"/>
                    </a:lnTo>
                    <a:lnTo>
                      <a:pt x="374527" y="18755"/>
                    </a:lnTo>
                    <a:lnTo>
                      <a:pt x="374865" y="18651"/>
                    </a:lnTo>
                    <a:close/>
                    <a:moveTo>
                      <a:pt x="372940" y="18524"/>
                    </a:moveTo>
                    <a:lnTo>
                      <a:pt x="370924" y="19166"/>
                    </a:lnTo>
                    <a:lnTo>
                      <a:pt x="370923" y="19166"/>
                    </a:lnTo>
                    <a:close/>
                    <a:moveTo>
                      <a:pt x="388531" y="18517"/>
                    </a:moveTo>
                    <a:lnTo>
                      <a:pt x="386239" y="19377"/>
                    </a:lnTo>
                    <a:lnTo>
                      <a:pt x="376843" y="22313"/>
                    </a:lnTo>
                    <a:lnTo>
                      <a:pt x="363862" y="25107"/>
                    </a:lnTo>
                    <a:lnTo>
                      <a:pt x="368999" y="22992"/>
                    </a:lnTo>
                    <a:lnTo>
                      <a:pt x="383842" y="19224"/>
                    </a:lnTo>
                    <a:close/>
                    <a:moveTo>
                      <a:pt x="381054" y="18511"/>
                    </a:moveTo>
                    <a:lnTo>
                      <a:pt x="378309" y="19159"/>
                    </a:lnTo>
                    <a:lnTo>
                      <a:pt x="378997" y="18875"/>
                    </a:lnTo>
                    <a:lnTo>
                      <a:pt x="379408" y="18755"/>
                    </a:lnTo>
                    <a:close/>
                    <a:moveTo>
                      <a:pt x="375916" y="18416"/>
                    </a:moveTo>
                    <a:lnTo>
                      <a:pt x="375639" y="18507"/>
                    </a:lnTo>
                    <a:lnTo>
                      <a:pt x="374888" y="18644"/>
                    </a:lnTo>
                    <a:lnTo>
                      <a:pt x="375348" y="18504"/>
                    </a:lnTo>
                    <a:close/>
                    <a:moveTo>
                      <a:pt x="381895" y="18387"/>
                    </a:moveTo>
                    <a:lnTo>
                      <a:pt x="381260" y="18560"/>
                    </a:lnTo>
                    <a:lnTo>
                      <a:pt x="378935" y="19048"/>
                    </a:lnTo>
                    <a:lnTo>
                      <a:pt x="381505" y="18444"/>
                    </a:lnTo>
                    <a:close/>
                    <a:moveTo>
                      <a:pt x="541398" y="18333"/>
                    </a:moveTo>
                    <a:lnTo>
                      <a:pt x="541678" y="19650"/>
                    </a:lnTo>
                    <a:lnTo>
                      <a:pt x="541833" y="25735"/>
                    </a:lnTo>
                    <a:lnTo>
                      <a:pt x="540123" y="22327"/>
                    </a:lnTo>
                    <a:close/>
                    <a:moveTo>
                      <a:pt x="377162" y="18305"/>
                    </a:moveTo>
                    <a:lnTo>
                      <a:pt x="376858" y="18394"/>
                    </a:lnTo>
                    <a:lnTo>
                      <a:pt x="375089" y="18688"/>
                    </a:lnTo>
                    <a:lnTo>
                      <a:pt x="375272" y="18628"/>
                    </a:lnTo>
                    <a:close/>
                    <a:moveTo>
                      <a:pt x="377750" y="18132"/>
                    </a:moveTo>
                    <a:lnTo>
                      <a:pt x="377522" y="18199"/>
                    </a:lnTo>
                    <a:lnTo>
                      <a:pt x="375559" y="18534"/>
                    </a:lnTo>
                    <a:lnTo>
                      <a:pt x="375639" y="18507"/>
                    </a:lnTo>
                    <a:lnTo>
                      <a:pt x="377351" y="18194"/>
                    </a:lnTo>
                    <a:close/>
                    <a:moveTo>
                      <a:pt x="376691" y="18093"/>
                    </a:moveTo>
                    <a:lnTo>
                      <a:pt x="375348" y="18504"/>
                    </a:lnTo>
                    <a:lnTo>
                      <a:pt x="373819" y="18740"/>
                    </a:lnTo>
                    <a:lnTo>
                      <a:pt x="370784" y="19210"/>
                    </a:lnTo>
                    <a:lnTo>
                      <a:pt x="370924" y="19166"/>
                    </a:lnTo>
                    <a:lnTo>
                      <a:pt x="374446" y="18510"/>
                    </a:lnTo>
                    <a:close/>
                    <a:moveTo>
                      <a:pt x="384580" y="17990"/>
                    </a:moveTo>
                    <a:lnTo>
                      <a:pt x="375910" y="20419"/>
                    </a:lnTo>
                    <a:lnTo>
                      <a:pt x="375547" y="20473"/>
                    </a:lnTo>
                    <a:lnTo>
                      <a:pt x="374397" y="20769"/>
                    </a:lnTo>
                    <a:lnTo>
                      <a:pt x="376841" y="19763"/>
                    </a:lnTo>
                    <a:lnTo>
                      <a:pt x="381260" y="18560"/>
                    </a:lnTo>
                    <a:lnTo>
                      <a:pt x="382532" y="18292"/>
                    </a:lnTo>
                    <a:close/>
                    <a:moveTo>
                      <a:pt x="383919" y="17836"/>
                    </a:moveTo>
                    <a:lnTo>
                      <a:pt x="382800" y="18140"/>
                    </a:lnTo>
                    <a:lnTo>
                      <a:pt x="381505" y="18444"/>
                    </a:lnTo>
                    <a:lnTo>
                      <a:pt x="381054" y="18511"/>
                    </a:lnTo>
                    <a:close/>
                    <a:moveTo>
                      <a:pt x="542175" y="17826"/>
                    </a:moveTo>
                    <a:lnTo>
                      <a:pt x="542449" y="18650"/>
                    </a:lnTo>
                    <a:lnTo>
                      <a:pt x="542123" y="26312"/>
                    </a:lnTo>
                    <a:lnTo>
                      <a:pt x="542027" y="26121"/>
                    </a:lnTo>
                    <a:close/>
                    <a:moveTo>
                      <a:pt x="544806" y="17818"/>
                    </a:moveTo>
                    <a:lnTo>
                      <a:pt x="545790" y="19651"/>
                    </a:lnTo>
                    <a:lnTo>
                      <a:pt x="545964" y="20468"/>
                    </a:lnTo>
                    <a:lnTo>
                      <a:pt x="545778" y="20234"/>
                    </a:lnTo>
                    <a:close/>
                    <a:moveTo>
                      <a:pt x="508871" y="17732"/>
                    </a:moveTo>
                    <a:lnTo>
                      <a:pt x="506262" y="19298"/>
                    </a:lnTo>
                    <a:lnTo>
                      <a:pt x="505079" y="19747"/>
                    </a:lnTo>
                    <a:lnTo>
                      <a:pt x="506345" y="18861"/>
                    </a:lnTo>
                    <a:close/>
                    <a:moveTo>
                      <a:pt x="401075" y="17656"/>
                    </a:moveTo>
                    <a:lnTo>
                      <a:pt x="397204" y="19377"/>
                    </a:lnTo>
                    <a:lnTo>
                      <a:pt x="400398" y="17780"/>
                    </a:lnTo>
                    <a:close/>
                    <a:moveTo>
                      <a:pt x="544710" y="17639"/>
                    </a:moveTo>
                    <a:lnTo>
                      <a:pt x="544744" y="17663"/>
                    </a:lnTo>
                    <a:lnTo>
                      <a:pt x="544806" y="17818"/>
                    </a:lnTo>
                    <a:close/>
                    <a:moveTo>
                      <a:pt x="393935" y="17605"/>
                    </a:moveTo>
                    <a:lnTo>
                      <a:pt x="393157" y="17821"/>
                    </a:lnTo>
                    <a:lnTo>
                      <a:pt x="388531" y="18517"/>
                    </a:lnTo>
                    <a:lnTo>
                      <a:pt x="388855" y="18396"/>
                    </a:lnTo>
                    <a:close/>
                    <a:moveTo>
                      <a:pt x="398855" y="17575"/>
                    </a:moveTo>
                    <a:lnTo>
                      <a:pt x="397755" y="17812"/>
                    </a:lnTo>
                    <a:lnTo>
                      <a:pt x="388816" y="19027"/>
                    </a:lnTo>
                    <a:lnTo>
                      <a:pt x="388948" y="18990"/>
                    </a:lnTo>
                    <a:close/>
                    <a:moveTo>
                      <a:pt x="390237" y="17565"/>
                    </a:moveTo>
                    <a:lnTo>
                      <a:pt x="386718" y="18381"/>
                    </a:lnTo>
                    <a:lnTo>
                      <a:pt x="385897" y="18559"/>
                    </a:lnTo>
                    <a:lnTo>
                      <a:pt x="389724" y="17621"/>
                    </a:lnTo>
                    <a:close/>
                    <a:moveTo>
                      <a:pt x="382188" y="17561"/>
                    </a:moveTo>
                    <a:lnTo>
                      <a:pt x="380901" y="18091"/>
                    </a:lnTo>
                    <a:lnTo>
                      <a:pt x="377421" y="19049"/>
                    </a:lnTo>
                    <a:lnTo>
                      <a:pt x="376372" y="19204"/>
                    </a:lnTo>
                    <a:close/>
                    <a:moveTo>
                      <a:pt x="378593" y="17535"/>
                    </a:moveTo>
                    <a:lnTo>
                      <a:pt x="377167" y="18004"/>
                    </a:lnTo>
                    <a:lnTo>
                      <a:pt x="376691" y="18093"/>
                    </a:lnTo>
                    <a:lnTo>
                      <a:pt x="378407" y="17568"/>
                    </a:lnTo>
                    <a:close/>
                    <a:moveTo>
                      <a:pt x="382178" y="17511"/>
                    </a:moveTo>
                    <a:lnTo>
                      <a:pt x="375000" y="19407"/>
                    </a:lnTo>
                    <a:lnTo>
                      <a:pt x="373354" y="19651"/>
                    </a:lnTo>
                    <a:lnTo>
                      <a:pt x="366258" y="21711"/>
                    </a:lnTo>
                    <a:lnTo>
                      <a:pt x="365278" y="21917"/>
                    </a:lnTo>
                    <a:lnTo>
                      <a:pt x="368610" y="20820"/>
                    </a:lnTo>
                    <a:lnTo>
                      <a:pt x="376858" y="18394"/>
                    </a:lnTo>
                    <a:close/>
                    <a:moveTo>
                      <a:pt x="379937" y="17489"/>
                    </a:moveTo>
                    <a:lnTo>
                      <a:pt x="377852" y="18102"/>
                    </a:lnTo>
                    <a:lnTo>
                      <a:pt x="377351" y="18194"/>
                    </a:lnTo>
                    <a:lnTo>
                      <a:pt x="375916" y="18416"/>
                    </a:lnTo>
                    <a:lnTo>
                      <a:pt x="377167" y="18004"/>
                    </a:lnTo>
                    <a:close/>
                    <a:moveTo>
                      <a:pt x="391411" y="17437"/>
                    </a:moveTo>
                    <a:lnTo>
                      <a:pt x="388855" y="18396"/>
                    </a:lnTo>
                    <a:lnTo>
                      <a:pt x="384320" y="19102"/>
                    </a:lnTo>
                    <a:lnTo>
                      <a:pt x="383842" y="19224"/>
                    </a:lnTo>
                    <a:lnTo>
                      <a:pt x="382133" y="19481"/>
                    </a:lnTo>
                    <a:lnTo>
                      <a:pt x="384981" y="18783"/>
                    </a:lnTo>
                    <a:lnTo>
                      <a:pt x="386718" y="18381"/>
                    </a:lnTo>
                    <a:lnTo>
                      <a:pt x="390720" y="17512"/>
                    </a:lnTo>
                    <a:close/>
                    <a:moveTo>
                      <a:pt x="382632" y="17436"/>
                    </a:moveTo>
                    <a:lnTo>
                      <a:pt x="382188" y="17561"/>
                    </a:lnTo>
                    <a:lnTo>
                      <a:pt x="382399" y="17474"/>
                    </a:lnTo>
                    <a:close/>
                    <a:moveTo>
                      <a:pt x="382258" y="17434"/>
                    </a:moveTo>
                    <a:lnTo>
                      <a:pt x="377162" y="18305"/>
                    </a:lnTo>
                    <a:lnTo>
                      <a:pt x="377522" y="18199"/>
                    </a:lnTo>
                    <a:lnTo>
                      <a:pt x="379567" y="17851"/>
                    </a:lnTo>
                    <a:close/>
                    <a:moveTo>
                      <a:pt x="382545" y="17414"/>
                    </a:moveTo>
                    <a:lnTo>
                      <a:pt x="382399" y="17474"/>
                    </a:lnTo>
                    <a:lnTo>
                      <a:pt x="382178" y="17511"/>
                    </a:lnTo>
                    <a:close/>
                    <a:moveTo>
                      <a:pt x="571605" y="17400"/>
                    </a:moveTo>
                    <a:lnTo>
                      <a:pt x="576768" y="19651"/>
                    </a:lnTo>
                    <a:lnTo>
                      <a:pt x="579793" y="22003"/>
                    </a:lnTo>
                    <a:close/>
                    <a:moveTo>
                      <a:pt x="401193" y="17383"/>
                    </a:moveTo>
                    <a:lnTo>
                      <a:pt x="400398" y="17780"/>
                    </a:lnTo>
                    <a:lnTo>
                      <a:pt x="383864" y="20802"/>
                    </a:lnTo>
                    <a:lnTo>
                      <a:pt x="386227" y="20293"/>
                    </a:lnTo>
                    <a:close/>
                    <a:moveTo>
                      <a:pt x="390695" y="17383"/>
                    </a:moveTo>
                    <a:lnTo>
                      <a:pt x="389724" y="17621"/>
                    </a:lnTo>
                    <a:lnTo>
                      <a:pt x="388706" y="17731"/>
                    </a:lnTo>
                    <a:lnTo>
                      <a:pt x="384278" y="18910"/>
                    </a:lnTo>
                    <a:lnTo>
                      <a:pt x="382127" y="19376"/>
                    </a:lnTo>
                    <a:lnTo>
                      <a:pt x="380706" y="19696"/>
                    </a:lnTo>
                    <a:lnTo>
                      <a:pt x="376982" y="20257"/>
                    </a:lnTo>
                    <a:lnTo>
                      <a:pt x="384320" y="18280"/>
                    </a:lnTo>
                    <a:close/>
                    <a:moveTo>
                      <a:pt x="400964" y="17375"/>
                    </a:moveTo>
                    <a:lnTo>
                      <a:pt x="387102" y="20105"/>
                    </a:lnTo>
                    <a:lnTo>
                      <a:pt x="397755" y="17812"/>
                    </a:lnTo>
                    <a:close/>
                    <a:moveTo>
                      <a:pt x="382666" y="17365"/>
                    </a:moveTo>
                    <a:lnTo>
                      <a:pt x="382640" y="17375"/>
                    </a:lnTo>
                    <a:lnTo>
                      <a:pt x="382258" y="17434"/>
                    </a:lnTo>
                    <a:close/>
                    <a:moveTo>
                      <a:pt x="382768" y="17355"/>
                    </a:moveTo>
                    <a:lnTo>
                      <a:pt x="382545" y="17414"/>
                    </a:lnTo>
                    <a:lnTo>
                      <a:pt x="382640" y="17375"/>
                    </a:lnTo>
                    <a:close/>
                    <a:moveTo>
                      <a:pt x="401367" y="17296"/>
                    </a:moveTo>
                    <a:lnTo>
                      <a:pt x="401299" y="17330"/>
                    </a:lnTo>
                    <a:lnTo>
                      <a:pt x="400964" y="17375"/>
                    </a:lnTo>
                    <a:close/>
                    <a:moveTo>
                      <a:pt x="383218" y="17270"/>
                    </a:moveTo>
                    <a:lnTo>
                      <a:pt x="383097" y="17305"/>
                    </a:lnTo>
                    <a:lnTo>
                      <a:pt x="382768" y="17355"/>
                    </a:lnTo>
                    <a:lnTo>
                      <a:pt x="382856" y="17332"/>
                    </a:lnTo>
                    <a:close/>
                    <a:moveTo>
                      <a:pt x="401855" y="17254"/>
                    </a:moveTo>
                    <a:lnTo>
                      <a:pt x="401193" y="17383"/>
                    </a:lnTo>
                    <a:lnTo>
                      <a:pt x="401299" y="17330"/>
                    </a:lnTo>
                    <a:close/>
                    <a:moveTo>
                      <a:pt x="383298" y="17215"/>
                    </a:moveTo>
                    <a:lnTo>
                      <a:pt x="382856" y="17332"/>
                    </a:lnTo>
                    <a:lnTo>
                      <a:pt x="382666" y="17365"/>
                    </a:lnTo>
                    <a:lnTo>
                      <a:pt x="382838" y="17294"/>
                    </a:lnTo>
                    <a:close/>
                    <a:moveTo>
                      <a:pt x="402077" y="17211"/>
                    </a:moveTo>
                    <a:lnTo>
                      <a:pt x="402035" y="17230"/>
                    </a:lnTo>
                    <a:lnTo>
                      <a:pt x="401855" y="17254"/>
                    </a:lnTo>
                    <a:close/>
                    <a:moveTo>
                      <a:pt x="392073" y="17189"/>
                    </a:moveTo>
                    <a:lnTo>
                      <a:pt x="391884" y="17260"/>
                    </a:lnTo>
                    <a:lnTo>
                      <a:pt x="390720" y="17512"/>
                    </a:lnTo>
                    <a:lnTo>
                      <a:pt x="390237" y="17565"/>
                    </a:lnTo>
                    <a:lnTo>
                      <a:pt x="391530" y="17265"/>
                    </a:lnTo>
                    <a:close/>
                    <a:moveTo>
                      <a:pt x="402373" y="17184"/>
                    </a:moveTo>
                    <a:lnTo>
                      <a:pt x="403661" y="17184"/>
                    </a:lnTo>
                    <a:lnTo>
                      <a:pt x="401075" y="17656"/>
                    </a:lnTo>
                    <a:lnTo>
                      <a:pt x="402035" y="17230"/>
                    </a:lnTo>
                    <a:close/>
                    <a:moveTo>
                      <a:pt x="402138" y="17184"/>
                    </a:moveTo>
                    <a:lnTo>
                      <a:pt x="402217" y="17184"/>
                    </a:lnTo>
                    <a:lnTo>
                      <a:pt x="402077" y="17211"/>
                    </a:lnTo>
                    <a:close/>
                    <a:moveTo>
                      <a:pt x="401591" y="17184"/>
                    </a:moveTo>
                    <a:lnTo>
                      <a:pt x="401937" y="17184"/>
                    </a:lnTo>
                    <a:lnTo>
                      <a:pt x="401367" y="17296"/>
                    </a:lnTo>
                    <a:close/>
                    <a:moveTo>
                      <a:pt x="517096" y="17183"/>
                    </a:moveTo>
                    <a:lnTo>
                      <a:pt x="515007" y="18750"/>
                    </a:lnTo>
                    <a:lnTo>
                      <a:pt x="513957" y="19248"/>
                    </a:lnTo>
                    <a:lnTo>
                      <a:pt x="515087" y="18280"/>
                    </a:lnTo>
                    <a:close/>
                    <a:moveTo>
                      <a:pt x="402299" y="17112"/>
                    </a:moveTo>
                    <a:lnTo>
                      <a:pt x="402138" y="17184"/>
                    </a:lnTo>
                    <a:lnTo>
                      <a:pt x="401937" y="17184"/>
                    </a:lnTo>
                    <a:close/>
                    <a:moveTo>
                      <a:pt x="383294" y="17106"/>
                    </a:moveTo>
                    <a:lnTo>
                      <a:pt x="382838" y="17294"/>
                    </a:lnTo>
                    <a:lnTo>
                      <a:pt x="379567" y="17851"/>
                    </a:lnTo>
                    <a:lnTo>
                      <a:pt x="377750" y="18132"/>
                    </a:lnTo>
                    <a:lnTo>
                      <a:pt x="377852" y="18102"/>
                    </a:lnTo>
                    <a:close/>
                    <a:moveTo>
                      <a:pt x="511646" y="17098"/>
                    </a:moveTo>
                    <a:lnTo>
                      <a:pt x="511618" y="17115"/>
                    </a:lnTo>
                    <a:lnTo>
                      <a:pt x="511248" y="17184"/>
                    </a:lnTo>
                    <a:close/>
                    <a:moveTo>
                      <a:pt x="472270" y="17076"/>
                    </a:moveTo>
                    <a:lnTo>
                      <a:pt x="472116" y="17127"/>
                    </a:lnTo>
                    <a:lnTo>
                      <a:pt x="471772" y="17184"/>
                    </a:lnTo>
                    <a:close/>
                    <a:moveTo>
                      <a:pt x="384612" y="17070"/>
                    </a:moveTo>
                    <a:lnTo>
                      <a:pt x="384272" y="17164"/>
                    </a:lnTo>
                    <a:lnTo>
                      <a:pt x="382632" y="17436"/>
                    </a:lnTo>
                    <a:lnTo>
                      <a:pt x="383097" y="17305"/>
                    </a:lnTo>
                    <a:close/>
                    <a:moveTo>
                      <a:pt x="402703" y="17033"/>
                    </a:moveTo>
                    <a:lnTo>
                      <a:pt x="402299" y="17112"/>
                    </a:lnTo>
                    <a:lnTo>
                      <a:pt x="402379" y="17077"/>
                    </a:lnTo>
                    <a:close/>
                    <a:moveTo>
                      <a:pt x="512379" y="16973"/>
                    </a:moveTo>
                    <a:lnTo>
                      <a:pt x="511054" y="17477"/>
                    </a:lnTo>
                    <a:lnTo>
                      <a:pt x="511618" y="17115"/>
                    </a:lnTo>
                    <a:close/>
                    <a:moveTo>
                      <a:pt x="385597" y="16944"/>
                    </a:moveTo>
                    <a:lnTo>
                      <a:pt x="379408" y="18755"/>
                    </a:lnTo>
                    <a:lnTo>
                      <a:pt x="379223" y="18782"/>
                    </a:lnTo>
                    <a:lnTo>
                      <a:pt x="380901" y="18091"/>
                    </a:lnTo>
                    <a:lnTo>
                      <a:pt x="384272" y="17164"/>
                    </a:lnTo>
                    <a:close/>
                    <a:moveTo>
                      <a:pt x="544320" y="16912"/>
                    </a:moveTo>
                    <a:lnTo>
                      <a:pt x="544710" y="17639"/>
                    </a:lnTo>
                    <a:lnTo>
                      <a:pt x="544333" y="17367"/>
                    </a:lnTo>
                    <a:close/>
                    <a:moveTo>
                      <a:pt x="378149" y="16867"/>
                    </a:moveTo>
                    <a:lnTo>
                      <a:pt x="376373" y="17432"/>
                    </a:lnTo>
                    <a:lnTo>
                      <a:pt x="378148" y="16867"/>
                    </a:lnTo>
                    <a:close/>
                    <a:moveTo>
                      <a:pt x="378150" y="16867"/>
                    </a:moveTo>
                    <a:lnTo>
                      <a:pt x="378149" y="16867"/>
                    </a:lnTo>
                    <a:lnTo>
                      <a:pt x="378149" y="16867"/>
                    </a:lnTo>
                    <a:close/>
                    <a:moveTo>
                      <a:pt x="385360" y="16864"/>
                    </a:moveTo>
                    <a:lnTo>
                      <a:pt x="384975" y="16970"/>
                    </a:lnTo>
                    <a:lnTo>
                      <a:pt x="383218" y="17270"/>
                    </a:lnTo>
                    <a:lnTo>
                      <a:pt x="383586" y="17166"/>
                    </a:lnTo>
                    <a:close/>
                    <a:moveTo>
                      <a:pt x="402883" y="16853"/>
                    </a:moveTo>
                    <a:lnTo>
                      <a:pt x="402379" y="17077"/>
                    </a:lnTo>
                    <a:lnTo>
                      <a:pt x="401591" y="17184"/>
                    </a:lnTo>
                    <a:lnTo>
                      <a:pt x="398855" y="17575"/>
                    </a:lnTo>
                    <a:lnTo>
                      <a:pt x="399398" y="17458"/>
                    </a:lnTo>
                    <a:close/>
                    <a:moveTo>
                      <a:pt x="384731" y="16843"/>
                    </a:moveTo>
                    <a:lnTo>
                      <a:pt x="383586" y="17166"/>
                    </a:lnTo>
                    <a:lnTo>
                      <a:pt x="383298" y="17215"/>
                    </a:lnTo>
                    <a:lnTo>
                      <a:pt x="384656" y="16856"/>
                    </a:lnTo>
                    <a:close/>
                    <a:moveTo>
                      <a:pt x="554395" y="16837"/>
                    </a:moveTo>
                    <a:lnTo>
                      <a:pt x="556081" y="18945"/>
                    </a:lnTo>
                    <a:lnTo>
                      <a:pt x="555351" y="19270"/>
                    </a:lnTo>
                    <a:lnTo>
                      <a:pt x="554018" y="16925"/>
                    </a:lnTo>
                    <a:close/>
                    <a:moveTo>
                      <a:pt x="393180" y="16774"/>
                    </a:moveTo>
                    <a:lnTo>
                      <a:pt x="392419" y="17059"/>
                    </a:lnTo>
                    <a:lnTo>
                      <a:pt x="391530" y="17265"/>
                    </a:lnTo>
                    <a:lnTo>
                      <a:pt x="390695" y="17383"/>
                    </a:lnTo>
                    <a:close/>
                    <a:moveTo>
                      <a:pt x="386251" y="16752"/>
                    </a:moveTo>
                    <a:lnTo>
                      <a:pt x="385786" y="16888"/>
                    </a:lnTo>
                    <a:lnTo>
                      <a:pt x="384612" y="17070"/>
                    </a:lnTo>
                    <a:lnTo>
                      <a:pt x="384975" y="16970"/>
                    </a:lnTo>
                    <a:close/>
                    <a:moveTo>
                      <a:pt x="372182" y="16711"/>
                    </a:moveTo>
                    <a:lnTo>
                      <a:pt x="372147" y="16723"/>
                    </a:lnTo>
                    <a:lnTo>
                      <a:pt x="368694" y="17184"/>
                    </a:lnTo>
                    <a:close/>
                    <a:moveTo>
                      <a:pt x="519470" y="16637"/>
                    </a:moveTo>
                    <a:lnTo>
                      <a:pt x="517514" y="17810"/>
                    </a:lnTo>
                    <a:lnTo>
                      <a:pt x="514438" y="19177"/>
                    </a:lnTo>
                    <a:lnTo>
                      <a:pt x="515007" y="18750"/>
                    </a:lnTo>
                    <a:close/>
                    <a:moveTo>
                      <a:pt x="487123" y="16635"/>
                    </a:moveTo>
                    <a:lnTo>
                      <a:pt x="481830" y="18620"/>
                    </a:lnTo>
                    <a:lnTo>
                      <a:pt x="480864" y="18830"/>
                    </a:lnTo>
                    <a:lnTo>
                      <a:pt x="485585" y="16956"/>
                    </a:lnTo>
                    <a:close/>
                    <a:moveTo>
                      <a:pt x="519473" y="16635"/>
                    </a:moveTo>
                    <a:lnTo>
                      <a:pt x="519472" y="16635"/>
                    </a:lnTo>
                    <a:lnTo>
                      <a:pt x="519470" y="16637"/>
                    </a:lnTo>
                    <a:close/>
                    <a:moveTo>
                      <a:pt x="393768" y="16630"/>
                    </a:moveTo>
                    <a:lnTo>
                      <a:pt x="393180" y="16774"/>
                    </a:lnTo>
                    <a:lnTo>
                      <a:pt x="393432" y="16680"/>
                    </a:lnTo>
                    <a:close/>
                    <a:moveTo>
                      <a:pt x="537249" y="16598"/>
                    </a:moveTo>
                    <a:lnTo>
                      <a:pt x="537509" y="17116"/>
                    </a:lnTo>
                    <a:lnTo>
                      <a:pt x="537384" y="17370"/>
                    </a:lnTo>
                    <a:lnTo>
                      <a:pt x="537216" y="16988"/>
                    </a:lnTo>
                    <a:close/>
                    <a:moveTo>
                      <a:pt x="514050" y="16575"/>
                    </a:moveTo>
                    <a:lnTo>
                      <a:pt x="513943" y="16682"/>
                    </a:lnTo>
                    <a:lnTo>
                      <a:pt x="512379" y="16973"/>
                    </a:lnTo>
                    <a:lnTo>
                      <a:pt x="512596" y="16891"/>
                    </a:lnTo>
                    <a:close/>
                    <a:moveTo>
                      <a:pt x="427638" y="16573"/>
                    </a:moveTo>
                    <a:lnTo>
                      <a:pt x="427497" y="16636"/>
                    </a:lnTo>
                    <a:lnTo>
                      <a:pt x="423522" y="17184"/>
                    </a:lnTo>
                    <a:close/>
                    <a:moveTo>
                      <a:pt x="407042" y="16566"/>
                    </a:moveTo>
                    <a:lnTo>
                      <a:pt x="406336" y="16768"/>
                    </a:lnTo>
                    <a:lnTo>
                      <a:pt x="397204" y="19377"/>
                    </a:lnTo>
                    <a:cubicBezTo>
                      <a:pt x="399398" y="19377"/>
                      <a:pt x="401591" y="17184"/>
                      <a:pt x="403784" y="17184"/>
                    </a:cubicBezTo>
                    <a:lnTo>
                      <a:pt x="403661" y="17184"/>
                    </a:lnTo>
                    <a:close/>
                    <a:moveTo>
                      <a:pt x="387915" y="16559"/>
                    </a:moveTo>
                    <a:lnTo>
                      <a:pt x="385597" y="16944"/>
                    </a:lnTo>
                    <a:lnTo>
                      <a:pt x="385786" y="16888"/>
                    </a:lnTo>
                    <a:close/>
                    <a:moveTo>
                      <a:pt x="373438" y="16550"/>
                    </a:moveTo>
                    <a:lnTo>
                      <a:pt x="372954" y="16737"/>
                    </a:lnTo>
                    <a:lnTo>
                      <a:pt x="361771" y="20479"/>
                    </a:lnTo>
                    <a:lnTo>
                      <a:pt x="361551" y="20517"/>
                    </a:lnTo>
                    <a:lnTo>
                      <a:pt x="364307" y="19377"/>
                    </a:lnTo>
                    <a:lnTo>
                      <a:pt x="360472" y="20706"/>
                    </a:lnTo>
                    <a:lnTo>
                      <a:pt x="359259" y="20918"/>
                    </a:lnTo>
                    <a:lnTo>
                      <a:pt x="372147" y="16723"/>
                    </a:lnTo>
                    <a:close/>
                    <a:moveTo>
                      <a:pt x="514742" y="16533"/>
                    </a:moveTo>
                    <a:lnTo>
                      <a:pt x="513441" y="17183"/>
                    </a:lnTo>
                    <a:lnTo>
                      <a:pt x="513943" y="16682"/>
                    </a:lnTo>
                    <a:close/>
                    <a:moveTo>
                      <a:pt x="373612" y="16517"/>
                    </a:moveTo>
                    <a:lnTo>
                      <a:pt x="373564" y="16533"/>
                    </a:lnTo>
                    <a:lnTo>
                      <a:pt x="373438" y="16550"/>
                    </a:lnTo>
                    <a:lnTo>
                      <a:pt x="373475" y="16536"/>
                    </a:lnTo>
                    <a:close/>
                    <a:moveTo>
                      <a:pt x="542821" y="16516"/>
                    </a:moveTo>
                    <a:lnTo>
                      <a:pt x="543001" y="16742"/>
                    </a:lnTo>
                    <a:lnTo>
                      <a:pt x="542774" y="17458"/>
                    </a:lnTo>
                    <a:lnTo>
                      <a:pt x="543113" y="20647"/>
                    </a:lnTo>
                    <a:lnTo>
                      <a:pt x="542449" y="18650"/>
                    </a:lnTo>
                    <a:lnTo>
                      <a:pt x="542500" y="17458"/>
                    </a:lnTo>
                    <a:close/>
                    <a:moveTo>
                      <a:pt x="407402" y="16500"/>
                    </a:moveTo>
                    <a:lnTo>
                      <a:pt x="407042" y="16566"/>
                    </a:lnTo>
                    <a:lnTo>
                      <a:pt x="407154" y="16534"/>
                    </a:lnTo>
                    <a:close/>
                    <a:moveTo>
                      <a:pt x="543087" y="16470"/>
                    </a:moveTo>
                    <a:lnTo>
                      <a:pt x="543613" y="16848"/>
                    </a:lnTo>
                    <a:lnTo>
                      <a:pt x="544333" y="17367"/>
                    </a:lnTo>
                    <a:lnTo>
                      <a:pt x="544363" y="18455"/>
                    </a:lnTo>
                    <a:lnTo>
                      <a:pt x="543669" y="17583"/>
                    </a:lnTo>
                    <a:lnTo>
                      <a:pt x="543001" y="16742"/>
                    </a:lnTo>
                    <a:close/>
                    <a:moveTo>
                      <a:pt x="383518" y="16436"/>
                    </a:moveTo>
                    <a:lnTo>
                      <a:pt x="381525" y="17022"/>
                    </a:lnTo>
                    <a:lnTo>
                      <a:pt x="378593" y="17535"/>
                    </a:lnTo>
                    <a:lnTo>
                      <a:pt x="379660" y="17184"/>
                    </a:lnTo>
                    <a:lnTo>
                      <a:pt x="378407" y="17568"/>
                    </a:lnTo>
                    <a:lnTo>
                      <a:pt x="375749" y="18032"/>
                    </a:lnTo>
                    <a:lnTo>
                      <a:pt x="372940" y="18524"/>
                    </a:lnTo>
                    <a:lnTo>
                      <a:pt x="369057" y="19204"/>
                    </a:lnTo>
                    <a:lnTo>
                      <a:pt x="373431" y="17842"/>
                    </a:lnTo>
                    <a:lnTo>
                      <a:pt x="376373" y="17432"/>
                    </a:lnTo>
                    <a:lnTo>
                      <a:pt x="378010" y="17204"/>
                    </a:lnTo>
                    <a:close/>
                    <a:moveTo>
                      <a:pt x="537263" y="16427"/>
                    </a:moveTo>
                    <a:lnTo>
                      <a:pt x="537249" y="16598"/>
                    </a:lnTo>
                    <a:lnTo>
                      <a:pt x="537199" y="16499"/>
                    </a:lnTo>
                    <a:close/>
                    <a:moveTo>
                      <a:pt x="384957" y="16421"/>
                    </a:moveTo>
                    <a:lnTo>
                      <a:pt x="384365" y="16665"/>
                    </a:lnTo>
                    <a:lnTo>
                      <a:pt x="379937" y="17489"/>
                    </a:lnTo>
                    <a:lnTo>
                      <a:pt x="381525" y="17022"/>
                    </a:lnTo>
                    <a:close/>
                    <a:moveTo>
                      <a:pt x="390474" y="16338"/>
                    </a:moveTo>
                    <a:lnTo>
                      <a:pt x="386393" y="17482"/>
                    </a:lnTo>
                    <a:lnTo>
                      <a:pt x="382532" y="18292"/>
                    </a:lnTo>
                    <a:lnTo>
                      <a:pt x="381895" y="18387"/>
                    </a:lnTo>
                    <a:lnTo>
                      <a:pt x="382800" y="18140"/>
                    </a:lnTo>
                    <a:close/>
                    <a:moveTo>
                      <a:pt x="407855" y="16334"/>
                    </a:moveTo>
                    <a:lnTo>
                      <a:pt x="407154" y="16534"/>
                    </a:lnTo>
                    <a:lnTo>
                      <a:pt x="402373" y="17184"/>
                    </a:lnTo>
                    <a:lnTo>
                      <a:pt x="402217" y="17184"/>
                    </a:lnTo>
                    <a:lnTo>
                      <a:pt x="403663" y="16903"/>
                    </a:lnTo>
                    <a:close/>
                    <a:moveTo>
                      <a:pt x="389693" y="16264"/>
                    </a:moveTo>
                    <a:lnTo>
                      <a:pt x="389523" y="16310"/>
                    </a:lnTo>
                    <a:lnTo>
                      <a:pt x="387915" y="16559"/>
                    </a:lnTo>
                    <a:close/>
                    <a:moveTo>
                      <a:pt x="387961" y="16252"/>
                    </a:moveTo>
                    <a:lnTo>
                      <a:pt x="386576" y="16657"/>
                    </a:lnTo>
                    <a:lnTo>
                      <a:pt x="385360" y="16864"/>
                    </a:lnTo>
                    <a:lnTo>
                      <a:pt x="386840" y="16457"/>
                    </a:lnTo>
                    <a:close/>
                    <a:moveTo>
                      <a:pt x="398877" y="16232"/>
                    </a:moveTo>
                    <a:lnTo>
                      <a:pt x="396549" y="16878"/>
                    </a:lnTo>
                    <a:lnTo>
                      <a:pt x="391411" y="17437"/>
                    </a:lnTo>
                    <a:lnTo>
                      <a:pt x="391884" y="17260"/>
                    </a:lnTo>
                    <a:lnTo>
                      <a:pt x="392467" y="17134"/>
                    </a:lnTo>
                    <a:close/>
                    <a:moveTo>
                      <a:pt x="396981" y="16154"/>
                    </a:moveTo>
                    <a:lnTo>
                      <a:pt x="392467" y="17134"/>
                    </a:lnTo>
                    <a:lnTo>
                      <a:pt x="392073" y="17189"/>
                    </a:lnTo>
                    <a:lnTo>
                      <a:pt x="392419" y="17059"/>
                    </a:lnTo>
                    <a:lnTo>
                      <a:pt x="395163" y="16423"/>
                    </a:lnTo>
                    <a:close/>
                    <a:moveTo>
                      <a:pt x="403337" y="16140"/>
                    </a:moveTo>
                    <a:lnTo>
                      <a:pt x="393935" y="17605"/>
                    </a:lnTo>
                    <a:lnTo>
                      <a:pt x="396549" y="16878"/>
                    </a:lnTo>
                    <a:close/>
                    <a:moveTo>
                      <a:pt x="387282" y="16122"/>
                    </a:moveTo>
                    <a:lnTo>
                      <a:pt x="385063" y="16749"/>
                    </a:lnTo>
                    <a:lnTo>
                      <a:pt x="384656" y="16856"/>
                    </a:lnTo>
                    <a:lnTo>
                      <a:pt x="383294" y="17106"/>
                    </a:lnTo>
                    <a:lnTo>
                      <a:pt x="384365" y="16665"/>
                    </a:lnTo>
                    <a:close/>
                    <a:moveTo>
                      <a:pt x="404575" y="16101"/>
                    </a:moveTo>
                    <a:lnTo>
                      <a:pt x="403729" y="16477"/>
                    </a:lnTo>
                    <a:lnTo>
                      <a:pt x="389503" y="18836"/>
                    </a:lnTo>
                    <a:lnTo>
                      <a:pt x="393157" y="17821"/>
                    </a:lnTo>
                    <a:close/>
                    <a:moveTo>
                      <a:pt x="481339" y="16025"/>
                    </a:moveTo>
                    <a:lnTo>
                      <a:pt x="481306" y="16039"/>
                    </a:lnTo>
                    <a:lnTo>
                      <a:pt x="479748" y="16386"/>
                    </a:lnTo>
                    <a:lnTo>
                      <a:pt x="479632" y="16406"/>
                    </a:lnTo>
                    <a:close/>
                    <a:moveTo>
                      <a:pt x="434457" y="16012"/>
                    </a:moveTo>
                    <a:lnTo>
                      <a:pt x="433059" y="16442"/>
                    </a:lnTo>
                    <a:lnTo>
                      <a:pt x="427908" y="17184"/>
                    </a:lnTo>
                    <a:lnTo>
                      <a:pt x="431198" y="16361"/>
                    </a:lnTo>
                    <a:close/>
                    <a:moveTo>
                      <a:pt x="410441" y="15983"/>
                    </a:moveTo>
                    <a:lnTo>
                      <a:pt x="409574" y="16205"/>
                    </a:lnTo>
                    <a:lnTo>
                      <a:pt x="407402" y="16500"/>
                    </a:lnTo>
                    <a:lnTo>
                      <a:pt x="409637" y="16092"/>
                    </a:lnTo>
                    <a:close/>
                    <a:moveTo>
                      <a:pt x="544066" y="15978"/>
                    </a:moveTo>
                    <a:lnTo>
                      <a:pt x="544311" y="16586"/>
                    </a:lnTo>
                    <a:lnTo>
                      <a:pt x="544320" y="16912"/>
                    </a:lnTo>
                    <a:lnTo>
                      <a:pt x="543925" y="16175"/>
                    </a:lnTo>
                    <a:close/>
                    <a:moveTo>
                      <a:pt x="536934" y="15971"/>
                    </a:moveTo>
                    <a:lnTo>
                      <a:pt x="537199" y="16499"/>
                    </a:lnTo>
                    <a:lnTo>
                      <a:pt x="537067" y="16648"/>
                    </a:lnTo>
                    <a:lnTo>
                      <a:pt x="536839" y="16131"/>
                    </a:lnTo>
                    <a:close/>
                    <a:moveTo>
                      <a:pt x="517786" y="15966"/>
                    </a:moveTo>
                    <a:lnTo>
                      <a:pt x="515087" y="18280"/>
                    </a:lnTo>
                    <a:lnTo>
                      <a:pt x="513880" y="18938"/>
                    </a:lnTo>
                    <a:lnTo>
                      <a:pt x="516638" y="16180"/>
                    </a:lnTo>
                    <a:close/>
                    <a:moveTo>
                      <a:pt x="516852" y="15965"/>
                    </a:moveTo>
                    <a:lnTo>
                      <a:pt x="516638" y="16180"/>
                    </a:lnTo>
                    <a:lnTo>
                      <a:pt x="514742" y="16533"/>
                    </a:lnTo>
                    <a:lnTo>
                      <a:pt x="515127" y="16340"/>
                    </a:lnTo>
                    <a:close/>
                    <a:moveTo>
                      <a:pt x="451185" y="15965"/>
                    </a:moveTo>
                    <a:lnTo>
                      <a:pt x="443261" y="17184"/>
                    </a:lnTo>
                    <a:lnTo>
                      <a:pt x="446518" y="16498"/>
                    </a:lnTo>
                    <a:close/>
                    <a:moveTo>
                      <a:pt x="542378" y="15958"/>
                    </a:moveTo>
                    <a:lnTo>
                      <a:pt x="542887" y="16325"/>
                    </a:lnTo>
                    <a:lnTo>
                      <a:pt x="542821" y="16516"/>
                    </a:lnTo>
                    <a:close/>
                    <a:moveTo>
                      <a:pt x="391874" y="15946"/>
                    </a:moveTo>
                    <a:lnTo>
                      <a:pt x="391561" y="16034"/>
                    </a:lnTo>
                    <a:lnTo>
                      <a:pt x="383919" y="17836"/>
                    </a:lnTo>
                    <a:lnTo>
                      <a:pt x="389523" y="16310"/>
                    </a:lnTo>
                    <a:close/>
                    <a:moveTo>
                      <a:pt x="544292" y="15908"/>
                    </a:moveTo>
                    <a:lnTo>
                      <a:pt x="544933" y="16224"/>
                    </a:lnTo>
                    <a:lnTo>
                      <a:pt x="548687" y="23892"/>
                    </a:lnTo>
                    <a:lnTo>
                      <a:pt x="546261" y="20841"/>
                    </a:lnTo>
                    <a:lnTo>
                      <a:pt x="545790" y="18417"/>
                    </a:lnTo>
                    <a:lnTo>
                      <a:pt x="544744" y="17663"/>
                    </a:lnTo>
                    <a:lnTo>
                      <a:pt x="544311" y="16586"/>
                    </a:lnTo>
                    <a:close/>
                    <a:moveTo>
                      <a:pt x="391040" y="15897"/>
                    </a:moveTo>
                    <a:lnTo>
                      <a:pt x="390673" y="15997"/>
                    </a:lnTo>
                    <a:lnTo>
                      <a:pt x="386251" y="16752"/>
                    </a:lnTo>
                    <a:lnTo>
                      <a:pt x="386576" y="16657"/>
                    </a:lnTo>
                    <a:close/>
                    <a:moveTo>
                      <a:pt x="386276" y="15878"/>
                    </a:moveTo>
                    <a:lnTo>
                      <a:pt x="385641" y="16139"/>
                    </a:lnTo>
                    <a:lnTo>
                      <a:pt x="383518" y="16436"/>
                    </a:lnTo>
                    <a:lnTo>
                      <a:pt x="384805" y="16057"/>
                    </a:lnTo>
                    <a:close/>
                    <a:moveTo>
                      <a:pt x="405107" y="15864"/>
                    </a:moveTo>
                    <a:lnTo>
                      <a:pt x="404860" y="15974"/>
                    </a:lnTo>
                    <a:lnTo>
                      <a:pt x="403337" y="16140"/>
                    </a:lnTo>
                    <a:close/>
                    <a:moveTo>
                      <a:pt x="433307" y="15834"/>
                    </a:moveTo>
                    <a:lnTo>
                      <a:pt x="431198" y="16361"/>
                    </a:lnTo>
                    <a:lnTo>
                      <a:pt x="427134" y="16797"/>
                    </a:lnTo>
                    <a:lnTo>
                      <a:pt x="427497" y="16636"/>
                    </a:lnTo>
                    <a:close/>
                    <a:moveTo>
                      <a:pt x="392666" y="15823"/>
                    </a:moveTo>
                    <a:lnTo>
                      <a:pt x="390474" y="16338"/>
                    </a:lnTo>
                    <a:lnTo>
                      <a:pt x="391561" y="16034"/>
                    </a:lnTo>
                    <a:lnTo>
                      <a:pt x="392046" y="15919"/>
                    </a:lnTo>
                    <a:close/>
                    <a:moveTo>
                      <a:pt x="392711" y="15762"/>
                    </a:moveTo>
                    <a:lnTo>
                      <a:pt x="392046" y="15919"/>
                    </a:lnTo>
                    <a:lnTo>
                      <a:pt x="391874" y="15946"/>
                    </a:lnTo>
                    <a:lnTo>
                      <a:pt x="392264" y="15837"/>
                    </a:lnTo>
                    <a:close/>
                    <a:moveTo>
                      <a:pt x="406858" y="15757"/>
                    </a:moveTo>
                    <a:lnTo>
                      <a:pt x="404575" y="16101"/>
                    </a:lnTo>
                    <a:lnTo>
                      <a:pt x="404860" y="15974"/>
                    </a:lnTo>
                    <a:close/>
                    <a:moveTo>
                      <a:pt x="543976" y="15753"/>
                    </a:moveTo>
                    <a:lnTo>
                      <a:pt x="544161" y="15844"/>
                    </a:lnTo>
                    <a:lnTo>
                      <a:pt x="544066" y="15978"/>
                    </a:lnTo>
                    <a:close/>
                    <a:moveTo>
                      <a:pt x="542212" y="15750"/>
                    </a:moveTo>
                    <a:lnTo>
                      <a:pt x="542378" y="15958"/>
                    </a:lnTo>
                    <a:lnTo>
                      <a:pt x="542210" y="15838"/>
                    </a:lnTo>
                    <a:close/>
                    <a:moveTo>
                      <a:pt x="467929" y="15737"/>
                    </a:moveTo>
                    <a:lnTo>
                      <a:pt x="466692" y="16065"/>
                    </a:lnTo>
                    <a:lnTo>
                      <a:pt x="466525" y="16097"/>
                    </a:lnTo>
                    <a:lnTo>
                      <a:pt x="467706" y="15782"/>
                    </a:lnTo>
                    <a:close/>
                    <a:moveTo>
                      <a:pt x="452692" y="15733"/>
                    </a:moveTo>
                    <a:lnTo>
                      <a:pt x="452473" y="15817"/>
                    </a:lnTo>
                    <a:lnTo>
                      <a:pt x="451185" y="15965"/>
                    </a:lnTo>
                    <a:close/>
                    <a:moveTo>
                      <a:pt x="388951" y="15722"/>
                    </a:moveTo>
                    <a:lnTo>
                      <a:pt x="387803" y="16025"/>
                    </a:lnTo>
                    <a:lnTo>
                      <a:pt x="387282" y="16122"/>
                    </a:lnTo>
                    <a:lnTo>
                      <a:pt x="388288" y="15838"/>
                    </a:lnTo>
                    <a:close/>
                    <a:moveTo>
                      <a:pt x="388761" y="15704"/>
                    </a:moveTo>
                    <a:lnTo>
                      <a:pt x="388288" y="15838"/>
                    </a:lnTo>
                    <a:lnTo>
                      <a:pt x="384957" y="16421"/>
                    </a:lnTo>
                    <a:lnTo>
                      <a:pt x="385641" y="16139"/>
                    </a:lnTo>
                    <a:close/>
                    <a:moveTo>
                      <a:pt x="389670" y="15678"/>
                    </a:moveTo>
                    <a:lnTo>
                      <a:pt x="386840" y="16457"/>
                    </a:lnTo>
                    <a:lnTo>
                      <a:pt x="384731" y="16843"/>
                    </a:lnTo>
                    <a:lnTo>
                      <a:pt x="385063" y="16749"/>
                    </a:lnTo>
                    <a:lnTo>
                      <a:pt x="387803" y="16025"/>
                    </a:lnTo>
                    <a:close/>
                    <a:moveTo>
                      <a:pt x="544286" y="15671"/>
                    </a:moveTo>
                    <a:lnTo>
                      <a:pt x="544292" y="15908"/>
                    </a:lnTo>
                    <a:lnTo>
                      <a:pt x="544161" y="15844"/>
                    </a:lnTo>
                    <a:close/>
                    <a:moveTo>
                      <a:pt x="538220" y="15664"/>
                    </a:moveTo>
                    <a:lnTo>
                      <a:pt x="538392" y="16341"/>
                    </a:lnTo>
                    <a:lnTo>
                      <a:pt x="538388" y="16361"/>
                    </a:lnTo>
                    <a:lnTo>
                      <a:pt x="537799" y="17694"/>
                    </a:lnTo>
                    <a:lnTo>
                      <a:pt x="537509" y="17116"/>
                    </a:lnTo>
                    <a:close/>
                    <a:moveTo>
                      <a:pt x="541841" y="15572"/>
                    </a:moveTo>
                    <a:lnTo>
                      <a:pt x="542210" y="15838"/>
                    </a:lnTo>
                    <a:lnTo>
                      <a:pt x="542175" y="17826"/>
                    </a:lnTo>
                    <a:lnTo>
                      <a:pt x="541755" y="16564"/>
                    </a:lnTo>
                    <a:close/>
                    <a:moveTo>
                      <a:pt x="537334" y="15567"/>
                    </a:moveTo>
                    <a:lnTo>
                      <a:pt x="537565" y="16087"/>
                    </a:lnTo>
                    <a:lnTo>
                      <a:pt x="537263" y="16427"/>
                    </a:lnTo>
                    <a:close/>
                    <a:moveTo>
                      <a:pt x="393288" y="15550"/>
                    </a:moveTo>
                    <a:lnTo>
                      <a:pt x="392264" y="15837"/>
                    </a:lnTo>
                    <a:lnTo>
                      <a:pt x="389693" y="16264"/>
                    </a:lnTo>
                    <a:lnTo>
                      <a:pt x="390673" y="15997"/>
                    </a:lnTo>
                    <a:close/>
                    <a:moveTo>
                      <a:pt x="520128" y="15529"/>
                    </a:moveTo>
                    <a:lnTo>
                      <a:pt x="517096" y="17183"/>
                    </a:lnTo>
                    <a:lnTo>
                      <a:pt x="519028" y="15734"/>
                    </a:lnTo>
                    <a:close/>
                    <a:moveTo>
                      <a:pt x="543511" y="15524"/>
                    </a:moveTo>
                    <a:lnTo>
                      <a:pt x="543599" y="15567"/>
                    </a:lnTo>
                    <a:lnTo>
                      <a:pt x="543925" y="16175"/>
                    </a:lnTo>
                    <a:lnTo>
                      <a:pt x="543596" y="16635"/>
                    </a:lnTo>
                    <a:close/>
                    <a:moveTo>
                      <a:pt x="390192" y="15505"/>
                    </a:moveTo>
                    <a:lnTo>
                      <a:pt x="388951" y="15722"/>
                    </a:lnTo>
                    <a:lnTo>
                      <a:pt x="389305" y="15629"/>
                    </a:lnTo>
                    <a:close/>
                    <a:moveTo>
                      <a:pt x="410925" y="15457"/>
                    </a:moveTo>
                    <a:lnTo>
                      <a:pt x="410552" y="15563"/>
                    </a:lnTo>
                    <a:lnTo>
                      <a:pt x="403663" y="16903"/>
                    </a:lnTo>
                    <a:lnTo>
                      <a:pt x="402703" y="17033"/>
                    </a:lnTo>
                    <a:lnTo>
                      <a:pt x="409100" y="15773"/>
                    </a:lnTo>
                    <a:close/>
                    <a:moveTo>
                      <a:pt x="390486" y="15453"/>
                    </a:moveTo>
                    <a:lnTo>
                      <a:pt x="390409" y="15475"/>
                    </a:lnTo>
                    <a:lnTo>
                      <a:pt x="390192" y="15505"/>
                    </a:lnTo>
                    <a:close/>
                    <a:moveTo>
                      <a:pt x="390804" y="15420"/>
                    </a:moveTo>
                    <a:lnTo>
                      <a:pt x="390359" y="15550"/>
                    </a:lnTo>
                    <a:lnTo>
                      <a:pt x="389670" y="15678"/>
                    </a:lnTo>
                    <a:lnTo>
                      <a:pt x="390409" y="15475"/>
                    </a:lnTo>
                    <a:close/>
                    <a:moveTo>
                      <a:pt x="390142" y="15408"/>
                    </a:moveTo>
                    <a:lnTo>
                      <a:pt x="389305" y="15629"/>
                    </a:lnTo>
                    <a:lnTo>
                      <a:pt x="388761" y="15704"/>
                    </a:lnTo>
                    <a:lnTo>
                      <a:pt x="389563" y="15478"/>
                    </a:lnTo>
                    <a:close/>
                    <a:moveTo>
                      <a:pt x="519483" y="15393"/>
                    </a:moveTo>
                    <a:lnTo>
                      <a:pt x="519028" y="15734"/>
                    </a:lnTo>
                    <a:lnTo>
                      <a:pt x="517786" y="15966"/>
                    </a:lnTo>
                    <a:lnTo>
                      <a:pt x="518104" y="15693"/>
                    </a:lnTo>
                    <a:close/>
                    <a:moveTo>
                      <a:pt x="543211" y="15376"/>
                    </a:moveTo>
                    <a:lnTo>
                      <a:pt x="543404" y="15472"/>
                    </a:lnTo>
                    <a:lnTo>
                      <a:pt x="543087" y="16470"/>
                    </a:lnTo>
                    <a:lnTo>
                      <a:pt x="542887" y="16325"/>
                    </a:lnTo>
                    <a:close/>
                    <a:moveTo>
                      <a:pt x="482852" y="15337"/>
                    </a:moveTo>
                    <a:lnTo>
                      <a:pt x="481697" y="15862"/>
                    </a:lnTo>
                    <a:lnTo>
                      <a:pt x="476581" y="16951"/>
                    </a:lnTo>
                    <a:lnTo>
                      <a:pt x="467867" y="18507"/>
                    </a:lnTo>
                    <a:lnTo>
                      <a:pt x="472116" y="17127"/>
                    </a:lnTo>
                    <a:close/>
                    <a:moveTo>
                      <a:pt x="543457" y="15304"/>
                    </a:moveTo>
                    <a:lnTo>
                      <a:pt x="543500" y="15384"/>
                    </a:lnTo>
                    <a:lnTo>
                      <a:pt x="543511" y="15524"/>
                    </a:lnTo>
                    <a:lnTo>
                      <a:pt x="543404" y="15472"/>
                    </a:lnTo>
                    <a:close/>
                    <a:moveTo>
                      <a:pt x="391345" y="15261"/>
                    </a:moveTo>
                    <a:lnTo>
                      <a:pt x="390989" y="15365"/>
                    </a:lnTo>
                    <a:lnTo>
                      <a:pt x="390486" y="15453"/>
                    </a:lnTo>
                    <a:lnTo>
                      <a:pt x="391058" y="15296"/>
                    </a:lnTo>
                    <a:close/>
                    <a:moveTo>
                      <a:pt x="537360" y="15255"/>
                    </a:moveTo>
                    <a:lnTo>
                      <a:pt x="537334" y="15567"/>
                    </a:lnTo>
                    <a:lnTo>
                      <a:pt x="537266" y="15414"/>
                    </a:lnTo>
                    <a:close/>
                    <a:moveTo>
                      <a:pt x="383277" y="15235"/>
                    </a:moveTo>
                    <a:lnTo>
                      <a:pt x="378149" y="16867"/>
                    </a:lnTo>
                    <a:lnTo>
                      <a:pt x="378148" y="16867"/>
                    </a:lnTo>
                    <a:lnTo>
                      <a:pt x="375548" y="17183"/>
                    </a:lnTo>
                    <a:lnTo>
                      <a:pt x="373431" y="17842"/>
                    </a:lnTo>
                    <a:lnTo>
                      <a:pt x="372258" y="18006"/>
                    </a:lnTo>
                    <a:lnTo>
                      <a:pt x="367678" y="19445"/>
                    </a:lnTo>
                    <a:lnTo>
                      <a:pt x="364540" y="19994"/>
                    </a:lnTo>
                    <a:lnTo>
                      <a:pt x="365467" y="19635"/>
                    </a:lnTo>
                    <a:lnTo>
                      <a:pt x="372954" y="16737"/>
                    </a:lnTo>
                    <a:lnTo>
                      <a:pt x="373564" y="16533"/>
                    </a:lnTo>
                    <a:close/>
                    <a:moveTo>
                      <a:pt x="415983" y="15230"/>
                    </a:moveTo>
                    <a:lnTo>
                      <a:pt x="409935" y="16742"/>
                    </a:lnTo>
                    <a:lnTo>
                      <a:pt x="399132" y="19034"/>
                    </a:lnTo>
                    <a:lnTo>
                      <a:pt x="397204" y="19377"/>
                    </a:lnTo>
                    <a:lnTo>
                      <a:pt x="409202" y="16301"/>
                    </a:lnTo>
                    <a:lnTo>
                      <a:pt x="409574" y="16205"/>
                    </a:lnTo>
                    <a:lnTo>
                      <a:pt x="410857" y="16031"/>
                    </a:lnTo>
                    <a:lnTo>
                      <a:pt x="414476" y="15539"/>
                    </a:lnTo>
                    <a:lnTo>
                      <a:pt x="415259" y="15329"/>
                    </a:lnTo>
                    <a:close/>
                    <a:moveTo>
                      <a:pt x="411728" y="15227"/>
                    </a:moveTo>
                    <a:lnTo>
                      <a:pt x="411403" y="15320"/>
                    </a:lnTo>
                    <a:lnTo>
                      <a:pt x="409100" y="15773"/>
                    </a:lnTo>
                    <a:lnTo>
                      <a:pt x="402883" y="16853"/>
                    </a:lnTo>
                    <a:lnTo>
                      <a:pt x="403729" y="16477"/>
                    </a:lnTo>
                    <a:lnTo>
                      <a:pt x="410386" y="15373"/>
                    </a:lnTo>
                    <a:close/>
                    <a:moveTo>
                      <a:pt x="395007" y="15221"/>
                    </a:moveTo>
                    <a:lnTo>
                      <a:pt x="394467" y="15348"/>
                    </a:lnTo>
                    <a:lnTo>
                      <a:pt x="393288" y="15550"/>
                    </a:lnTo>
                    <a:lnTo>
                      <a:pt x="393616" y="15458"/>
                    </a:lnTo>
                    <a:close/>
                    <a:moveTo>
                      <a:pt x="520702" y="15217"/>
                    </a:moveTo>
                    <a:lnTo>
                      <a:pt x="520489" y="15462"/>
                    </a:lnTo>
                    <a:lnTo>
                      <a:pt x="520128" y="15529"/>
                    </a:lnTo>
                    <a:close/>
                    <a:moveTo>
                      <a:pt x="395280" y="15210"/>
                    </a:moveTo>
                    <a:lnTo>
                      <a:pt x="393443" y="15641"/>
                    </a:lnTo>
                    <a:lnTo>
                      <a:pt x="392711" y="15762"/>
                    </a:lnTo>
                    <a:lnTo>
                      <a:pt x="394467" y="15348"/>
                    </a:lnTo>
                    <a:close/>
                    <a:moveTo>
                      <a:pt x="521849" y="15209"/>
                    </a:moveTo>
                    <a:lnTo>
                      <a:pt x="519473" y="16635"/>
                    </a:lnTo>
                    <a:lnTo>
                      <a:pt x="520489" y="15462"/>
                    </a:lnTo>
                    <a:close/>
                    <a:moveTo>
                      <a:pt x="441777" y="15187"/>
                    </a:moveTo>
                    <a:lnTo>
                      <a:pt x="432295" y="17184"/>
                    </a:lnTo>
                    <a:lnTo>
                      <a:pt x="441853" y="15517"/>
                    </a:lnTo>
                    <a:lnTo>
                      <a:pt x="426127" y="18828"/>
                    </a:lnTo>
                    <a:lnTo>
                      <a:pt x="424818" y="18978"/>
                    </a:lnTo>
                    <a:lnTo>
                      <a:pt x="433059" y="16442"/>
                    </a:lnTo>
                    <a:close/>
                    <a:moveTo>
                      <a:pt x="397532" y="15142"/>
                    </a:moveTo>
                    <a:lnTo>
                      <a:pt x="393432" y="16680"/>
                    </a:lnTo>
                    <a:lnTo>
                      <a:pt x="384580" y="17990"/>
                    </a:lnTo>
                    <a:lnTo>
                      <a:pt x="386393" y="17482"/>
                    </a:lnTo>
                    <a:close/>
                    <a:moveTo>
                      <a:pt x="437293" y="15140"/>
                    </a:moveTo>
                    <a:lnTo>
                      <a:pt x="436440" y="15402"/>
                    </a:lnTo>
                    <a:lnTo>
                      <a:pt x="433307" y="15834"/>
                    </a:lnTo>
                    <a:lnTo>
                      <a:pt x="434319" y="15581"/>
                    </a:lnTo>
                    <a:close/>
                    <a:moveTo>
                      <a:pt x="521977" y="15132"/>
                    </a:moveTo>
                    <a:lnTo>
                      <a:pt x="521940" y="15192"/>
                    </a:lnTo>
                    <a:lnTo>
                      <a:pt x="521849" y="15209"/>
                    </a:lnTo>
                    <a:close/>
                    <a:moveTo>
                      <a:pt x="412980" y="15091"/>
                    </a:moveTo>
                    <a:lnTo>
                      <a:pt x="412559" y="15173"/>
                    </a:lnTo>
                    <a:lnTo>
                      <a:pt x="410925" y="15457"/>
                    </a:lnTo>
                    <a:lnTo>
                      <a:pt x="411403" y="15320"/>
                    </a:lnTo>
                    <a:lnTo>
                      <a:pt x="412055" y="15192"/>
                    </a:lnTo>
                    <a:close/>
                    <a:moveTo>
                      <a:pt x="520971" y="15070"/>
                    </a:moveTo>
                    <a:lnTo>
                      <a:pt x="520702" y="15217"/>
                    </a:lnTo>
                    <a:lnTo>
                      <a:pt x="520796" y="15108"/>
                    </a:lnTo>
                    <a:close/>
                    <a:moveTo>
                      <a:pt x="392979" y="15063"/>
                    </a:moveTo>
                    <a:lnTo>
                      <a:pt x="391821" y="15278"/>
                    </a:lnTo>
                    <a:lnTo>
                      <a:pt x="390804" y="15420"/>
                    </a:lnTo>
                    <a:lnTo>
                      <a:pt x="390989" y="15365"/>
                    </a:lnTo>
                    <a:lnTo>
                      <a:pt x="392132" y="15166"/>
                    </a:lnTo>
                    <a:close/>
                    <a:moveTo>
                      <a:pt x="377467" y="14990"/>
                    </a:moveTo>
                    <a:lnTo>
                      <a:pt x="373475" y="16536"/>
                    </a:lnTo>
                    <a:lnTo>
                      <a:pt x="372182" y="16711"/>
                    </a:lnTo>
                    <a:close/>
                    <a:moveTo>
                      <a:pt x="477957" y="14958"/>
                    </a:moveTo>
                    <a:lnTo>
                      <a:pt x="476157" y="15813"/>
                    </a:lnTo>
                    <a:lnTo>
                      <a:pt x="475283" y="16097"/>
                    </a:lnTo>
                    <a:lnTo>
                      <a:pt x="469984" y="17106"/>
                    </a:lnTo>
                    <a:lnTo>
                      <a:pt x="470498" y="16939"/>
                    </a:lnTo>
                    <a:close/>
                    <a:moveTo>
                      <a:pt x="565105" y="14931"/>
                    </a:moveTo>
                    <a:lnTo>
                      <a:pt x="574849" y="25956"/>
                    </a:lnTo>
                    <a:lnTo>
                      <a:pt x="563522" y="15635"/>
                    </a:lnTo>
                    <a:close/>
                    <a:moveTo>
                      <a:pt x="414611" y="14913"/>
                    </a:moveTo>
                    <a:lnTo>
                      <a:pt x="410955" y="15851"/>
                    </a:lnTo>
                    <a:lnTo>
                      <a:pt x="409637" y="16092"/>
                    </a:lnTo>
                    <a:lnTo>
                      <a:pt x="407855" y="16334"/>
                    </a:lnTo>
                    <a:lnTo>
                      <a:pt x="410552" y="15563"/>
                    </a:lnTo>
                    <a:lnTo>
                      <a:pt x="412559" y="15173"/>
                    </a:lnTo>
                    <a:lnTo>
                      <a:pt x="413115" y="15076"/>
                    </a:lnTo>
                    <a:close/>
                    <a:moveTo>
                      <a:pt x="478181" y="14898"/>
                    </a:moveTo>
                    <a:lnTo>
                      <a:pt x="477957" y="14958"/>
                    </a:lnTo>
                    <a:lnTo>
                      <a:pt x="478024" y="14926"/>
                    </a:lnTo>
                    <a:close/>
                    <a:moveTo>
                      <a:pt x="562700" y="14887"/>
                    </a:moveTo>
                    <a:lnTo>
                      <a:pt x="563522" y="15635"/>
                    </a:lnTo>
                    <a:lnTo>
                      <a:pt x="556755" y="18646"/>
                    </a:lnTo>
                    <a:lnTo>
                      <a:pt x="555248" y="16636"/>
                    </a:lnTo>
                    <a:close/>
                    <a:moveTo>
                      <a:pt x="398826" y="14870"/>
                    </a:moveTo>
                    <a:lnTo>
                      <a:pt x="397532" y="15142"/>
                    </a:lnTo>
                    <a:lnTo>
                      <a:pt x="397857" y="15020"/>
                    </a:lnTo>
                    <a:close/>
                    <a:moveTo>
                      <a:pt x="394879" y="14851"/>
                    </a:moveTo>
                    <a:lnTo>
                      <a:pt x="393378" y="15260"/>
                    </a:lnTo>
                    <a:lnTo>
                      <a:pt x="387961" y="16252"/>
                    </a:lnTo>
                    <a:lnTo>
                      <a:pt x="390359" y="15550"/>
                    </a:lnTo>
                    <a:lnTo>
                      <a:pt x="391821" y="15278"/>
                    </a:lnTo>
                    <a:close/>
                    <a:moveTo>
                      <a:pt x="543606" y="14834"/>
                    </a:moveTo>
                    <a:lnTo>
                      <a:pt x="543976" y="15753"/>
                    </a:lnTo>
                    <a:lnTo>
                      <a:pt x="543599" y="15567"/>
                    </a:lnTo>
                    <a:lnTo>
                      <a:pt x="543500" y="15384"/>
                    </a:lnTo>
                    <a:lnTo>
                      <a:pt x="543487" y="15210"/>
                    </a:lnTo>
                    <a:close/>
                    <a:moveTo>
                      <a:pt x="398392" y="14819"/>
                    </a:moveTo>
                    <a:lnTo>
                      <a:pt x="397857" y="15020"/>
                    </a:lnTo>
                    <a:lnTo>
                      <a:pt x="392666" y="15823"/>
                    </a:lnTo>
                    <a:lnTo>
                      <a:pt x="393443" y="15641"/>
                    </a:lnTo>
                    <a:close/>
                    <a:moveTo>
                      <a:pt x="394110" y="14819"/>
                    </a:moveTo>
                    <a:lnTo>
                      <a:pt x="392132" y="15166"/>
                    </a:lnTo>
                    <a:lnTo>
                      <a:pt x="391345" y="15261"/>
                    </a:lnTo>
                    <a:lnTo>
                      <a:pt x="391551" y="15201"/>
                    </a:lnTo>
                    <a:lnTo>
                      <a:pt x="393477" y="14878"/>
                    </a:lnTo>
                    <a:close/>
                    <a:moveTo>
                      <a:pt x="413236" y="14796"/>
                    </a:moveTo>
                    <a:lnTo>
                      <a:pt x="412366" y="15045"/>
                    </a:lnTo>
                    <a:lnTo>
                      <a:pt x="410386" y="15373"/>
                    </a:lnTo>
                    <a:lnTo>
                      <a:pt x="406858" y="15757"/>
                    </a:lnTo>
                    <a:close/>
                    <a:moveTo>
                      <a:pt x="541913" y="14738"/>
                    </a:moveTo>
                    <a:lnTo>
                      <a:pt x="542170" y="14864"/>
                    </a:lnTo>
                    <a:lnTo>
                      <a:pt x="542226" y="14990"/>
                    </a:lnTo>
                    <a:lnTo>
                      <a:pt x="542212" y="15750"/>
                    </a:lnTo>
                    <a:lnTo>
                      <a:pt x="541864" y="15312"/>
                    </a:lnTo>
                    <a:close/>
                    <a:moveTo>
                      <a:pt x="441450" y="14711"/>
                    </a:moveTo>
                    <a:lnTo>
                      <a:pt x="438874" y="15539"/>
                    </a:lnTo>
                    <a:lnTo>
                      <a:pt x="434457" y="16012"/>
                    </a:lnTo>
                    <a:lnTo>
                      <a:pt x="436440" y="15402"/>
                    </a:lnTo>
                    <a:close/>
                    <a:moveTo>
                      <a:pt x="540627" y="14697"/>
                    </a:moveTo>
                    <a:lnTo>
                      <a:pt x="541294" y="15177"/>
                    </a:lnTo>
                    <a:lnTo>
                      <a:pt x="541755" y="16564"/>
                    </a:lnTo>
                    <a:lnTo>
                      <a:pt x="541678" y="17458"/>
                    </a:lnTo>
                    <a:lnTo>
                      <a:pt x="541398" y="18333"/>
                    </a:lnTo>
                    <a:close/>
                    <a:moveTo>
                      <a:pt x="395457" y="14694"/>
                    </a:moveTo>
                    <a:lnTo>
                      <a:pt x="395013" y="14815"/>
                    </a:lnTo>
                    <a:lnTo>
                      <a:pt x="392979" y="15063"/>
                    </a:lnTo>
                    <a:lnTo>
                      <a:pt x="394461" y="14786"/>
                    </a:lnTo>
                    <a:close/>
                    <a:moveTo>
                      <a:pt x="396016" y="14693"/>
                    </a:moveTo>
                    <a:lnTo>
                      <a:pt x="394879" y="14851"/>
                    </a:lnTo>
                    <a:lnTo>
                      <a:pt x="395013" y="14815"/>
                    </a:lnTo>
                    <a:close/>
                    <a:moveTo>
                      <a:pt x="522711" y="14692"/>
                    </a:moveTo>
                    <a:lnTo>
                      <a:pt x="521977" y="15132"/>
                    </a:lnTo>
                    <a:lnTo>
                      <a:pt x="522176" y="14808"/>
                    </a:lnTo>
                    <a:close/>
                    <a:moveTo>
                      <a:pt x="437877" y="14691"/>
                    </a:moveTo>
                    <a:lnTo>
                      <a:pt x="434319" y="15581"/>
                    </a:lnTo>
                    <a:lnTo>
                      <a:pt x="427638" y="16573"/>
                    </a:lnTo>
                    <a:lnTo>
                      <a:pt x="428506" y="16187"/>
                    </a:lnTo>
                    <a:lnTo>
                      <a:pt x="433198" y="15248"/>
                    </a:lnTo>
                    <a:close/>
                    <a:moveTo>
                      <a:pt x="543446" y="14686"/>
                    </a:moveTo>
                    <a:lnTo>
                      <a:pt x="543487" y="15210"/>
                    </a:lnTo>
                    <a:lnTo>
                      <a:pt x="543457" y="15304"/>
                    </a:lnTo>
                    <a:lnTo>
                      <a:pt x="543322" y="15051"/>
                    </a:lnTo>
                    <a:close/>
                    <a:moveTo>
                      <a:pt x="471966" y="14646"/>
                    </a:moveTo>
                    <a:lnTo>
                      <a:pt x="471771" y="14716"/>
                    </a:lnTo>
                    <a:lnTo>
                      <a:pt x="471176" y="14874"/>
                    </a:lnTo>
                    <a:lnTo>
                      <a:pt x="471010" y="14901"/>
                    </a:lnTo>
                    <a:close/>
                    <a:moveTo>
                      <a:pt x="524922" y="14604"/>
                    </a:moveTo>
                    <a:lnTo>
                      <a:pt x="524899" y="14641"/>
                    </a:lnTo>
                    <a:lnTo>
                      <a:pt x="524864" y="14647"/>
                    </a:lnTo>
                    <a:close/>
                    <a:moveTo>
                      <a:pt x="415115" y="14589"/>
                    </a:moveTo>
                    <a:lnTo>
                      <a:pt x="412055" y="15192"/>
                    </a:lnTo>
                    <a:lnTo>
                      <a:pt x="411728" y="15227"/>
                    </a:lnTo>
                    <a:lnTo>
                      <a:pt x="412366" y="15045"/>
                    </a:lnTo>
                    <a:close/>
                    <a:moveTo>
                      <a:pt x="538791" y="14519"/>
                    </a:moveTo>
                    <a:lnTo>
                      <a:pt x="539484" y="14990"/>
                    </a:lnTo>
                    <a:lnTo>
                      <a:pt x="539011" y="18776"/>
                    </a:lnTo>
                    <a:lnTo>
                      <a:pt x="538392" y="16341"/>
                    </a:lnTo>
                    <a:close/>
                    <a:moveTo>
                      <a:pt x="388356" y="14518"/>
                    </a:moveTo>
                    <a:lnTo>
                      <a:pt x="383563" y="15168"/>
                    </a:lnTo>
                    <a:lnTo>
                      <a:pt x="383434" y="15185"/>
                    </a:lnTo>
                    <a:lnTo>
                      <a:pt x="373612" y="16517"/>
                    </a:lnTo>
                    <a:lnTo>
                      <a:pt x="375205" y="15984"/>
                    </a:lnTo>
                    <a:lnTo>
                      <a:pt x="384008" y="15002"/>
                    </a:lnTo>
                    <a:lnTo>
                      <a:pt x="384015" y="15002"/>
                    </a:lnTo>
                    <a:close/>
                    <a:moveTo>
                      <a:pt x="418309" y="14511"/>
                    </a:moveTo>
                    <a:lnTo>
                      <a:pt x="415411" y="15288"/>
                    </a:lnTo>
                    <a:lnTo>
                      <a:pt x="415259" y="15329"/>
                    </a:lnTo>
                    <a:lnTo>
                      <a:pt x="414676" y="15408"/>
                    </a:lnTo>
                    <a:lnTo>
                      <a:pt x="410441" y="15983"/>
                    </a:lnTo>
                    <a:lnTo>
                      <a:pt x="410955" y="15851"/>
                    </a:lnTo>
                    <a:lnTo>
                      <a:pt x="418252" y="14517"/>
                    </a:lnTo>
                    <a:close/>
                    <a:moveTo>
                      <a:pt x="432295" y="14503"/>
                    </a:moveTo>
                    <a:lnTo>
                      <a:pt x="431106" y="15031"/>
                    </a:lnTo>
                    <a:lnTo>
                      <a:pt x="419811" y="16518"/>
                    </a:lnTo>
                    <a:lnTo>
                      <a:pt x="422196" y="15964"/>
                    </a:lnTo>
                    <a:lnTo>
                      <a:pt x="428627" y="14911"/>
                    </a:lnTo>
                    <a:close/>
                    <a:moveTo>
                      <a:pt x="397519" y="14502"/>
                    </a:moveTo>
                    <a:lnTo>
                      <a:pt x="397391" y="14525"/>
                    </a:lnTo>
                    <a:lnTo>
                      <a:pt x="396016" y="14693"/>
                    </a:lnTo>
                    <a:lnTo>
                      <a:pt x="397113" y="14540"/>
                    </a:lnTo>
                    <a:close/>
                    <a:moveTo>
                      <a:pt x="399246" y="14499"/>
                    </a:moveTo>
                    <a:lnTo>
                      <a:pt x="399085" y="14559"/>
                    </a:lnTo>
                    <a:lnTo>
                      <a:pt x="395280" y="15210"/>
                    </a:lnTo>
                    <a:lnTo>
                      <a:pt x="395821" y="15082"/>
                    </a:lnTo>
                    <a:close/>
                    <a:moveTo>
                      <a:pt x="408185" y="14496"/>
                    </a:moveTo>
                    <a:lnTo>
                      <a:pt x="406783" y="15119"/>
                    </a:lnTo>
                    <a:lnTo>
                      <a:pt x="398877" y="16232"/>
                    </a:lnTo>
                    <a:lnTo>
                      <a:pt x="401634" y="15466"/>
                    </a:lnTo>
                    <a:close/>
                    <a:moveTo>
                      <a:pt x="446725" y="14492"/>
                    </a:moveTo>
                    <a:lnTo>
                      <a:pt x="446331" y="14737"/>
                    </a:lnTo>
                    <a:lnTo>
                      <a:pt x="441853" y="15517"/>
                    </a:lnTo>
                    <a:close/>
                    <a:moveTo>
                      <a:pt x="538800" y="14480"/>
                    </a:moveTo>
                    <a:lnTo>
                      <a:pt x="538791" y="14519"/>
                    </a:lnTo>
                    <a:lnTo>
                      <a:pt x="538783" y="14513"/>
                    </a:lnTo>
                    <a:close/>
                    <a:moveTo>
                      <a:pt x="515242" y="14446"/>
                    </a:moveTo>
                    <a:lnTo>
                      <a:pt x="513167" y="15813"/>
                    </a:lnTo>
                    <a:lnTo>
                      <a:pt x="508871" y="17732"/>
                    </a:lnTo>
                    <a:lnTo>
                      <a:pt x="513325" y="15060"/>
                    </a:lnTo>
                    <a:lnTo>
                      <a:pt x="514537" y="14716"/>
                    </a:lnTo>
                    <a:close/>
                    <a:moveTo>
                      <a:pt x="446976" y="14439"/>
                    </a:moveTo>
                    <a:lnTo>
                      <a:pt x="446725" y="14492"/>
                    </a:lnTo>
                    <a:lnTo>
                      <a:pt x="446760" y="14470"/>
                    </a:lnTo>
                    <a:close/>
                    <a:moveTo>
                      <a:pt x="398406" y="14419"/>
                    </a:moveTo>
                    <a:lnTo>
                      <a:pt x="397858" y="14549"/>
                    </a:lnTo>
                    <a:lnTo>
                      <a:pt x="395286" y="14990"/>
                    </a:lnTo>
                    <a:lnTo>
                      <a:pt x="393616" y="15458"/>
                    </a:lnTo>
                    <a:lnTo>
                      <a:pt x="391040" y="15897"/>
                    </a:lnTo>
                    <a:lnTo>
                      <a:pt x="393378" y="15260"/>
                    </a:lnTo>
                    <a:lnTo>
                      <a:pt x="397391" y="14525"/>
                    </a:lnTo>
                    <a:lnTo>
                      <a:pt x="397793" y="14477"/>
                    </a:lnTo>
                    <a:close/>
                    <a:moveTo>
                      <a:pt x="564740" y="14408"/>
                    </a:moveTo>
                    <a:lnTo>
                      <a:pt x="565518" y="14747"/>
                    </a:lnTo>
                    <a:lnTo>
                      <a:pt x="565105" y="14931"/>
                    </a:lnTo>
                    <a:lnTo>
                      <a:pt x="564660" y="14427"/>
                    </a:lnTo>
                    <a:close/>
                    <a:moveTo>
                      <a:pt x="566282" y="14408"/>
                    </a:moveTo>
                    <a:lnTo>
                      <a:pt x="571605" y="17400"/>
                    </a:lnTo>
                    <a:lnTo>
                      <a:pt x="565518" y="14747"/>
                    </a:lnTo>
                    <a:close/>
                    <a:moveTo>
                      <a:pt x="464866" y="14401"/>
                    </a:moveTo>
                    <a:lnTo>
                      <a:pt x="449840" y="17184"/>
                    </a:lnTo>
                    <a:lnTo>
                      <a:pt x="458644" y="15112"/>
                    </a:lnTo>
                    <a:close/>
                    <a:moveTo>
                      <a:pt x="398732" y="14399"/>
                    </a:moveTo>
                    <a:lnTo>
                      <a:pt x="395821" y="15082"/>
                    </a:lnTo>
                    <a:lnTo>
                      <a:pt x="395007" y="15221"/>
                    </a:lnTo>
                    <a:lnTo>
                      <a:pt x="397858" y="14549"/>
                    </a:lnTo>
                    <a:close/>
                    <a:moveTo>
                      <a:pt x="398854" y="14378"/>
                    </a:moveTo>
                    <a:lnTo>
                      <a:pt x="398732" y="14399"/>
                    </a:lnTo>
                    <a:lnTo>
                      <a:pt x="398800" y="14383"/>
                    </a:lnTo>
                    <a:close/>
                    <a:moveTo>
                      <a:pt x="543423" y="14378"/>
                    </a:moveTo>
                    <a:lnTo>
                      <a:pt x="543492" y="14551"/>
                    </a:lnTo>
                    <a:lnTo>
                      <a:pt x="543446" y="14686"/>
                    </a:lnTo>
                    <a:close/>
                    <a:moveTo>
                      <a:pt x="474375" y="14358"/>
                    </a:moveTo>
                    <a:lnTo>
                      <a:pt x="473714" y="14562"/>
                    </a:lnTo>
                    <a:lnTo>
                      <a:pt x="467929" y="15737"/>
                    </a:lnTo>
                    <a:lnTo>
                      <a:pt x="471176" y="14874"/>
                    </a:lnTo>
                    <a:close/>
                    <a:moveTo>
                      <a:pt x="416865" y="14335"/>
                    </a:moveTo>
                    <a:lnTo>
                      <a:pt x="415782" y="14613"/>
                    </a:lnTo>
                    <a:lnTo>
                      <a:pt x="413115" y="15076"/>
                    </a:lnTo>
                    <a:lnTo>
                      <a:pt x="412980" y="15091"/>
                    </a:lnTo>
                    <a:close/>
                    <a:moveTo>
                      <a:pt x="399055" y="14323"/>
                    </a:moveTo>
                    <a:lnTo>
                      <a:pt x="398800" y="14383"/>
                    </a:lnTo>
                    <a:lnTo>
                      <a:pt x="398406" y="14419"/>
                    </a:lnTo>
                    <a:lnTo>
                      <a:pt x="398560" y="14383"/>
                    </a:lnTo>
                    <a:close/>
                    <a:moveTo>
                      <a:pt x="488978" y="14316"/>
                    </a:moveTo>
                    <a:lnTo>
                      <a:pt x="481339" y="16025"/>
                    </a:lnTo>
                    <a:lnTo>
                      <a:pt x="481697" y="15862"/>
                    </a:lnTo>
                    <a:lnTo>
                      <a:pt x="488875" y="14333"/>
                    </a:lnTo>
                    <a:close/>
                    <a:moveTo>
                      <a:pt x="547717" y="14309"/>
                    </a:moveTo>
                    <a:lnTo>
                      <a:pt x="548024" y="14646"/>
                    </a:lnTo>
                    <a:lnTo>
                      <a:pt x="548538" y="15210"/>
                    </a:lnTo>
                    <a:lnTo>
                      <a:pt x="548805" y="23763"/>
                    </a:lnTo>
                    <a:lnTo>
                      <a:pt x="548852" y="23977"/>
                    </a:lnTo>
                    <a:lnTo>
                      <a:pt x="547709" y="21570"/>
                    </a:lnTo>
                    <a:cubicBezTo>
                      <a:pt x="546749" y="19651"/>
                      <a:pt x="546132" y="17732"/>
                      <a:pt x="546441" y="15881"/>
                    </a:cubicBezTo>
                    <a:close/>
                    <a:moveTo>
                      <a:pt x="397070" y="14301"/>
                    </a:moveTo>
                    <a:lnTo>
                      <a:pt x="394461" y="14786"/>
                    </a:lnTo>
                    <a:lnTo>
                      <a:pt x="394110" y="14819"/>
                    </a:lnTo>
                    <a:close/>
                    <a:moveTo>
                      <a:pt x="540998" y="14288"/>
                    </a:moveTo>
                    <a:lnTo>
                      <a:pt x="541083" y="14330"/>
                    </a:lnTo>
                    <a:lnTo>
                      <a:pt x="541864" y="15312"/>
                    </a:lnTo>
                    <a:lnTo>
                      <a:pt x="541841" y="15572"/>
                    </a:lnTo>
                    <a:lnTo>
                      <a:pt x="541294" y="15177"/>
                    </a:lnTo>
                    <a:close/>
                    <a:moveTo>
                      <a:pt x="399030" y="14273"/>
                    </a:moveTo>
                    <a:lnTo>
                      <a:pt x="398560" y="14383"/>
                    </a:lnTo>
                    <a:lnTo>
                      <a:pt x="397793" y="14477"/>
                    </a:lnTo>
                    <a:lnTo>
                      <a:pt x="397519" y="14502"/>
                    </a:lnTo>
                    <a:lnTo>
                      <a:pt x="397951" y="14423"/>
                    </a:lnTo>
                    <a:close/>
                    <a:moveTo>
                      <a:pt x="462267" y="14260"/>
                    </a:moveTo>
                    <a:lnTo>
                      <a:pt x="458644" y="15112"/>
                    </a:lnTo>
                    <a:lnTo>
                      <a:pt x="456054" y="15408"/>
                    </a:lnTo>
                    <a:lnTo>
                      <a:pt x="457515" y="14991"/>
                    </a:lnTo>
                    <a:close/>
                    <a:moveTo>
                      <a:pt x="522540" y="14214"/>
                    </a:moveTo>
                    <a:lnTo>
                      <a:pt x="522176" y="14808"/>
                    </a:lnTo>
                    <a:lnTo>
                      <a:pt x="520971" y="15070"/>
                    </a:lnTo>
                    <a:close/>
                    <a:moveTo>
                      <a:pt x="400033" y="14204"/>
                    </a:moveTo>
                    <a:lnTo>
                      <a:pt x="399805" y="14289"/>
                    </a:lnTo>
                    <a:lnTo>
                      <a:pt x="398854" y="14378"/>
                    </a:lnTo>
                    <a:lnTo>
                      <a:pt x="399464" y="14273"/>
                    </a:lnTo>
                    <a:close/>
                    <a:moveTo>
                      <a:pt x="489777" y="14183"/>
                    </a:moveTo>
                    <a:lnTo>
                      <a:pt x="488284" y="14861"/>
                    </a:lnTo>
                    <a:lnTo>
                      <a:pt x="481060" y="16151"/>
                    </a:lnTo>
                    <a:lnTo>
                      <a:pt x="481306" y="16039"/>
                    </a:lnTo>
                    <a:lnTo>
                      <a:pt x="489313" y="14260"/>
                    </a:lnTo>
                    <a:close/>
                    <a:moveTo>
                      <a:pt x="485433" y="14164"/>
                    </a:moveTo>
                    <a:lnTo>
                      <a:pt x="485127" y="14303"/>
                    </a:lnTo>
                    <a:lnTo>
                      <a:pt x="472270" y="17076"/>
                    </a:lnTo>
                    <a:lnTo>
                      <a:pt x="475283" y="16097"/>
                    </a:lnTo>
                    <a:close/>
                    <a:moveTo>
                      <a:pt x="401287" y="14152"/>
                    </a:moveTo>
                    <a:lnTo>
                      <a:pt x="399246" y="14499"/>
                    </a:lnTo>
                    <a:lnTo>
                      <a:pt x="399805" y="14289"/>
                    </a:lnTo>
                    <a:close/>
                    <a:moveTo>
                      <a:pt x="417677" y="14127"/>
                    </a:moveTo>
                    <a:lnTo>
                      <a:pt x="417270" y="14232"/>
                    </a:lnTo>
                    <a:lnTo>
                      <a:pt x="415115" y="14589"/>
                    </a:lnTo>
                    <a:lnTo>
                      <a:pt x="416754" y="14266"/>
                    </a:lnTo>
                    <a:close/>
                    <a:moveTo>
                      <a:pt x="420420" y="14121"/>
                    </a:moveTo>
                    <a:lnTo>
                      <a:pt x="419285" y="14405"/>
                    </a:lnTo>
                    <a:lnTo>
                      <a:pt x="418309" y="14511"/>
                    </a:lnTo>
                    <a:lnTo>
                      <a:pt x="418358" y="14498"/>
                    </a:lnTo>
                    <a:close/>
                    <a:moveTo>
                      <a:pt x="399628" y="14116"/>
                    </a:moveTo>
                    <a:lnTo>
                      <a:pt x="397951" y="14423"/>
                    </a:lnTo>
                    <a:lnTo>
                      <a:pt x="397113" y="14540"/>
                    </a:lnTo>
                    <a:lnTo>
                      <a:pt x="395457" y="14694"/>
                    </a:lnTo>
                    <a:lnTo>
                      <a:pt x="396382" y="14442"/>
                    </a:lnTo>
                    <a:close/>
                    <a:moveTo>
                      <a:pt x="489950" y="14104"/>
                    </a:moveTo>
                    <a:lnTo>
                      <a:pt x="489888" y="14132"/>
                    </a:lnTo>
                    <a:lnTo>
                      <a:pt x="489313" y="14260"/>
                    </a:lnTo>
                    <a:lnTo>
                      <a:pt x="488978" y="14316"/>
                    </a:lnTo>
                    <a:lnTo>
                      <a:pt x="489420" y="14217"/>
                    </a:lnTo>
                    <a:close/>
                    <a:moveTo>
                      <a:pt x="400336" y="14090"/>
                    </a:moveTo>
                    <a:lnTo>
                      <a:pt x="400173" y="14152"/>
                    </a:lnTo>
                    <a:lnTo>
                      <a:pt x="399464" y="14273"/>
                    </a:lnTo>
                    <a:lnTo>
                      <a:pt x="399055" y="14323"/>
                    </a:lnTo>
                    <a:lnTo>
                      <a:pt x="399621" y="14190"/>
                    </a:lnTo>
                    <a:close/>
                    <a:moveTo>
                      <a:pt x="418145" y="14087"/>
                    </a:moveTo>
                    <a:lnTo>
                      <a:pt x="416865" y="14335"/>
                    </a:lnTo>
                    <a:lnTo>
                      <a:pt x="417270" y="14232"/>
                    </a:lnTo>
                    <a:close/>
                    <a:moveTo>
                      <a:pt x="399921" y="14062"/>
                    </a:moveTo>
                    <a:lnTo>
                      <a:pt x="399742" y="14105"/>
                    </a:lnTo>
                    <a:lnTo>
                      <a:pt x="399628" y="14116"/>
                    </a:lnTo>
                    <a:close/>
                    <a:moveTo>
                      <a:pt x="400167" y="14062"/>
                    </a:moveTo>
                    <a:lnTo>
                      <a:pt x="399621" y="14190"/>
                    </a:lnTo>
                    <a:lnTo>
                      <a:pt x="399030" y="14273"/>
                    </a:lnTo>
                    <a:lnTo>
                      <a:pt x="399742" y="14105"/>
                    </a:lnTo>
                    <a:close/>
                    <a:moveTo>
                      <a:pt x="525659" y="14051"/>
                    </a:moveTo>
                    <a:lnTo>
                      <a:pt x="524922" y="14604"/>
                    </a:lnTo>
                    <a:lnTo>
                      <a:pt x="525206" y="14149"/>
                    </a:lnTo>
                    <a:close/>
                    <a:moveTo>
                      <a:pt x="469762" y="14044"/>
                    </a:moveTo>
                    <a:lnTo>
                      <a:pt x="463358" y="15551"/>
                    </a:lnTo>
                    <a:lnTo>
                      <a:pt x="446239" y="18226"/>
                    </a:lnTo>
                    <a:lnTo>
                      <a:pt x="452473" y="15817"/>
                    </a:lnTo>
                    <a:lnTo>
                      <a:pt x="456054" y="15408"/>
                    </a:lnTo>
                    <a:lnTo>
                      <a:pt x="449840" y="17184"/>
                    </a:lnTo>
                    <a:lnTo>
                      <a:pt x="465436" y="14503"/>
                    </a:lnTo>
                    <a:lnTo>
                      <a:pt x="452033" y="17184"/>
                    </a:lnTo>
                    <a:close/>
                    <a:moveTo>
                      <a:pt x="538086" y="14038"/>
                    </a:moveTo>
                    <a:lnTo>
                      <a:pt x="538783" y="14513"/>
                    </a:lnTo>
                    <a:lnTo>
                      <a:pt x="538220" y="15664"/>
                    </a:lnTo>
                    <a:lnTo>
                      <a:pt x="537890" y="14367"/>
                    </a:lnTo>
                    <a:close/>
                    <a:moveTo>
                      <a:pt x="422713" y="14032"/>
                    </a:moveTo>
                    <a:lnTo>
                      <a:pt x="421383" y="14314"/>
                    </a:lnTo>
                    <a:lnTo>
                      <a:pt x="418983" y="14823"/>
                    </a:lnTo>
                    <a:lnTo>
                      <a:pt x="415983" y="15230"/>
                    </a:lnTo>
                    <a:lnTo>
                      <a:pt x="416394" y="15128"/>
                    </a:lnTo>
                    <a:lnTo>
                      <a:pt x="419285" y="14405"/>
                    </a:lnTo>
                    <a:close/>
                    <a:moveTo>
                      <a:pt x="474371" y="14005"/>
                    </a:moveTo>
                    <a:lnTo>
                      <a:pt x="471966" y="14646"/>
                    </a:lnTo>
                    <a:lnTo>
                      <a:pt x="473148" y="14221"/>
                    </a:lnTo>
                    <a:close/>
                    <a:moveTo>
                      <a:pt x="443647" y="14004"/>
                    </a:moveTo>
                    <a:lnTo>
                      <a:pt x="442539" y="14361"/>
                    </a:lnTo>
                    <a:lnTo>
                      <a:pt x="437293" y="15140"/>
                    </a:lnTo>
                    <a:lnTo>
                      <a:pt x="439299" y="14522"/>
                    </a:lnTo>
                    <a:close/>
                    <a:moveTo>
                      <a:pt x="468339" y="14004"/>
                    </a:moveTo>
                    <a:lnTo>
                      <a:pt x="465436" y="14503"/>
                    </a:lnTo>
                    <a:lnTo>
                      <a:pt x="467386" y="14113"/>
                    </a:lnTo>
                    <a:close/>
                    <a:moveTo>
                      <a:pt x="406903" y="14002"/>
                    </a:moveTo>
                    <a:lnTo>
                      <a:pt x="401634" y="15466"/>
                    </a:lnTo>
                    <a:lnTo>
                      <a:pt x="396981" y="16154"/>
                    </a:lnTo>
                    <a:close/>
                    <a:moveTo>
                      <a:pt x="516420" y="13995"/>
                    </a:moveTo>
                    <a:lnTo>
                      <a:pt x="513989" y="16361"/>
                    </a:lnTo>
                    <a:lnTo>
                      <a:pt x="512596" y="16891"/>
                    </a:lnTo>
                    <a:lnTo>
                      <a:pt x="511646" y="17098"/>
                    </a:lnTo>
                    <a:lnTo>
                      <a:pt x="515360" y="14716"/>
                    </a:lnTo>
                    <a:lnTo>
                      <a:pt x="515927" y="14183"/>
                    </a:lnTo>
                    <a:close/>
                    <a:moveTo>
                      <a:pt x="403009" y="13991"/>
                    </a:moveTo>
                    <a:lnTo>
                      <a:pt x="401612" y="14285"/>
                    </a:lnTo>
                    <a:lnTo>
                      <a:pt x="398392" y="14819"/>
                    </a:lnTo>
                    <a:lnTo>
                      <a:pt x="399085" y="14559"/>
                    </a:lnTo>
                    <a:lnTo>
                      <a:pt x="401695" y="14114"/>
                    </a:lnTo>
                    <a:close/>
                    <a:moveTo>
                      <a:pt x="493208" y="13982"/>
                    </a:moveTo>
                    <a:lnTo>
                      <a:pt x="492606" y="14168"/>
                    </a:lnTo>
                    <a:lnTo>
                      <a:pt x="491559" y="14584"/>
                    </a:lnTo>
                    <a:lnTo>
                      <a:pt x="485585" y="16956"/>
                    </a:lnTo>
                    <a:lnTo>
                      <a:pt x="484801" y="17119"/>
                    </a:lnTo>
                    <a:lnTo>
                      <a:pt x="482061" y="17690"/>
                    </a:lnTo>
                    <a:lnTo>
                      <a:pt x="488284" y="14861"/>
                    </a:lnTo>
                    <a:close/>
                    <a:moveTo>
                      <a:pt x="537467" y="13978"/>
                    </a:moveTo>
                    <a:lnTo>
                      <a:pt x="537839" y="14168"/>
                    </a:lnTo>
                    <a:lnTo>
                      <a:pt x="537890" y="14367"/>
                    </a:lnTo>
                    <a:lnTo>
                      <a:pt x="537360" y="15255"/>
                    </a:lnTo>
                    <a:close/>
                    <a:moveTo>
                      <a:pt x="447565" y="13969"/>
                    </a:moveTo>
                    <a:lnTo>
                      <a:pt x="446760" y="14470"/>
                    </a:lnTo>
                    <a:lnTo>
                      <a:pt x="441777" y="15187"/>
                    </a:lnTo>
                    <a:close/>
                    <a:moveTo>
                      <a:pt x="401443" y="13934"/>
                    </a:moveTo>
                    <a:lnTo>
                      <a:pt x="401369" y="13947"/>
                    </a:lnTo>
                    <a:lnTo>
                      <a:pt x="400336" y="14090"/>
                    </a:lnTo>
                    <a:lnTo>
                      <a:pt x="400502" y="14028"/>
                    </a:lnTo>
                    <a:close/>
                    <a:moveTo>
                      <a:pt x="400823" y="13908"/>
                    </a:moveTo>
                    <a:lnTo>
                      <a:pt x="400502" y="14028"/>
                    </a:lnTo>
                    <a:lnTo>
                      <a:pt x="400167" y="14062"/>
                    </a:lnTo>
                    <a:close/>
                    <a:moveTo>
                      <a:pt x="474132" y="13867"/>
                    </a:moveTo>
                    <a:lnTo>
                      <a:pt x="473148" y="14221"/>
                    </a:lnTo>
                    <a:lnTo>
                      <a:pt x="456419" y="17184"/>
                    </a:lnTo>
                    <a:lnTo>
                      <a:pt x="463358" y="15551"/>
                    </a:lnTo>
                    <a:close/>
                    <a:moveTo>
                      <a:pt x="401026" y="13860"/>
                    </a:moveTo>
                    <a:lnTo>
                      <a:pt x="400823" y="13908"/>
                    </a:lnTo>
                    <a:lnTo>
                      <a:pt x="400877" y="13887"/>
                    </a:lnTo>
                    <a:close/>
                    <a:moveTo>
                      <a:pt x="540438" y="13807"/>
                    </a:moveTo>
                    <a:lnTo>
                      <a:pt x="540834" y="14017"/>
                    </a:lnTo>
                    <a:lnTo>
                      <a:pt x="540961" y="14177"/>
                    </a:lnTo>
                    <a:lnTo>
                      <a:pt x="540998" y="14288"/>
                    </a:lnTo>
                    <a:lnTo>
                      <a:pt x="540487" y="14036"/>
                    </a:lnTo>
                    <a:close/>
                    <a:moveTo>
                      <a:pt x="405468" y="13763"/>
                    </a:moveTo>
                    <a:lnTo>
                      <a:pt x="404588" y="13978"/>
                    </a:lnTo>
                    <a:lnTo>
                      <a:pt x="398826" y="14870"/>
                    </a:lnTo>
                    <a:lnTo>
                      <a:pt x="401612" y="14285"/>
                    </a:lnTo>
                    <a:lnTo>
                      <a:pt x="403852" y="13913"/>
                    </a:lnTo>
                    <a:close/>
                    <a:moveTo>
                      <a:pt x="420110" y="13761"/>
                    </a:moveTo>
                    <a:lnTo>
                      <a:pt x="418145" y="14087"/>
                    </a:lnTo>
                    <a:lnTo>
                      <a:pt x="418826" y="13954"/>
                    </a:lnTo>
                    <a:close/>
                    <a:moveTo>
                      <a:pt x="401240" y="13751"/>
                    </a:moveTo>
                    <a:lnTo>
                      <a:pt x="400877" y="13887"/>
                    </a:lnTo>
                    <a:lnTo>
                      <a:pt x="399921" y="14062"/>
                    </a:lnTo>
                    <a:close/>
                    <a:moveTo>
                      <a:pt x="403969" y="13725"/>
                    </a:moveTo>
                    <a:lnTo>
                      <a:pt x="401695" y="14114"/>
                    </a:lnTo>
                    <a:lnTo>
                      <a:pt x="401287" y="14152"/>
                    </a:lnTo>
                    <a:lnTo>
                      <a:pt x="403345" y="13801"/>
                    </a:lnTo>
                    <a:close/>
                    <a:moveTo>
                      <a:pt x="478390" y="13711"/>
                    </a:moveTo>
                    <a:lnTo>
                      <a:pt x="478087" y="13854"/>
                    </a:lnTo>
                    <a:lnTo>
                      <a:pt x="477927" y="13930"/>
                    </a:lnTo>
                    <a:lnTo>
                      <a:pt x="474080" y="14661"/>
                    </a:lnTo>
                    <a:lnTo>
                      <a:pt x="472274" y="15005"/>
                    </a:lnTo>
                    <a:lnTo>
                      <a:pt x="473714" y="14562"/>
                    </a:lnTo>
                    <a:lnTo>
                      <a:pt x="476027" y="14092"/>
                    </a:lnTo>
                    <a:close/>
                    <a:moveTo>
                      <a:pt x="400481" y="13704"/>
                    </a:moveTo>
                    <a:lnTo>
                      <a:pt x="397070" y="14301"/>
                    </a:lnTo>
                    <a:lnTo>
                      <a:pt x="398440" y="14046"/>
                    </a:lnTo>
                    <a:close/>
                    <a:moveTo>
                      <a:pt x="448962" y="13675"/>
                    </a:moveTo>
                    <a:lnTo>
                      <a:pt x="447565" y="13969"/>
                    </a:lnTo>
                    <a:lnTo>
                      <a:pt x="447775" y="13838"/>
                    </a:lnTo>
                    <a:close/>
                    <a:moveTo>
                      <a:pt x="520460" y="13674"/>
                    </a:moveTo>
                    <a:lnTo>
                      <a:pt x="518104" y="15693"/>
                    </a:lnTo>
                    <a:lnTo>
                      <a:pt x="516852" y="15965"/>
                    </a:lnTo>
                    <a:lnTo>
                      <a:pt x="517827" y="14990"/>
                    </a:lnTo>
                    <a:close/>
                    <a:moveTo>
                      <a:pt x="395967" y="13669"/>
                    </a:moveTo>
                    <a:lnTo>
                      <a:pt x="389563" y="15478"/>
                    </a:lnTo>
                    <a:lnTo>
                      <a:pt x="386276" y="15878"/>
                    </a:lnTo>
                    <a:lnTo>
                      <a:pt x="388432" y="14990"/>
                    </a:lnTo>
                    <a:lnTo>
                      <a:pt x="384805" y="16057"/>
                    </a:lnTo>
                    <a:lnTo>
                      <a:pt x="379316" y="16725"/>
                    </a:lnTo>
                    <a:lnTo>
                      <a:pt x="378150" y="16867"/>
                    </a:lnTo>
                    <a:lnTo>
                      <a:pt x="383277" y="15235"/>
                    </a:lnTo>
                    <a:lnTo>
                      <a:pt x="383437" y="15214"/>
                    </a:lnTo>
                    <a:lnTo>
                      <a:pt x="390109" y="14322"/>
                    </a:lnTo>
                    <a:close/>
                    <a:moveTo>
                      <a:pt x="486540" y="13661"/>
                    </a:moveTo>
                    <a:lnTo>
                      <a:pt x="485896" y="14075"/>
                    </a:lnTo>
                    <a:lnTo>
                      <a:pt x="485433" y="14164"/>
                    </a:lnTo>
                    <a:close/>
                    <a:moveTo>
                      <a:pt x="404182" y="13659"/>
                    </a:moveTo>
                    <a:lnTo>
                      <a:pt x="403345" y="13801"/>
                    </a:lnTo>
                    <a:lnTo>
                      <a:pt x="400033" y="14204"/>
                    </a:lnTo>
                    <a:lnTo>
                      <a:pt x="400173" y="14152"/>
                    </a:lnTo>
                    <a:lnTo>
                      <a:pt x="401369" y="13947"/>
                    </a:lnTo>
                    <a:lnTo>
                      <a:pt x="401504" y="13928"/>
                    </a:lnTo>
                    <a:close/>
                    <a:moveTo>
                      <a:pt x="417269" y="13644"/>
                    </a:moveTo>
                    <a:lnTo>
                      <a:pt x="414762" y="14360"/>
                    </a:lnTo>
                    <a:lnTo>
                      <a:pt x="405107" y="15864"/>
                    </a:lnTo>
                    <a:lnTo>
                      <a:pt x="406783" y="15119"/>
                    </a:lnTo>
                    <a:close/>
                    <a:moveTo>
                      <a:pt x="407433" y="13580"/>
                    </a:moveTo>
                    <a:lnTo>
                      <a:pt x="395163" y="16423"/>
                    </a:lnTo>
                    <a:lnTo>
                      <a:pt x="393768" y="16630"/>
                    </a:lnTo>
                    <a:lnTo>
                      <a:pt x="404588" y="13978"/>
                    </a:lnTo>
                    <a:lnTo>
                      <a:pt x="406755" y="13643"/>
                    </a:lnTo>
                    <a:close/>
                    <a:moveTo>
                      <a:pt x="404971" y="13579"/>
                    </a:moveTo>
                    <a:lnTo>
                      <a:pt x="404700" y="13636"/>
                    </a:lnTo>
                    <a:lnTo>
                      <a:pt x="403969" y="13725"/>
                    </a:lnTo>
                    <a:lnTo>
                      <a:pt x="404611" y="13615"/>
                    </a:lnTo>
                    <a:close/>
                    <a:moveTo>
                      <a:pt x="419875" y="13564"/>
                    </a:moveTo>
                    <a:lnTo>
                      <a:pt x="418395" y="13943"/>
                    </a:lnTo>
                    <a:lnTo>
                      <a:pt x="416754" y="14266"/>
                    </a:lnTo>
                    <a:lnTo>
                      <a:pt x="413236" y="14796"/>
                    </a:lnTo>
                    <a:lnTo>
                      <a:pt x="414762" y="14360"/>
                    </a:lnTo>
                    <a:close/>
                    <a:moveTo>
                      <a:pt x="421875" y="13555"/>
                    </a:moveTo>
                    <a:lnTo>
                      <a:pt x="418358" y="14498"/>
                    </a:lnTo>
                    <a:lnTo>
                      <a:pt x="418252" y="14517"/>
                    </a:lnTo>
                    <a:lnTo>
                      <a:pt x="414611" y="14913"/>
                    </a:lnTo>
                    <a:lnTo>
                      <a:pt x="415782" y="14613"/>
                    </a:lnTo>
                    <a:close/>
                    <a:moveTo>
                      <a:pt x="516598" y="13553"/>
                    </a:moveTo>
                    <a:lnTo>
                      <a:pt x="515927" y="14183"/>
                    </a:lnTo>
                    <a:lnTo>
                      <a:pt x="515242" y="14446"/>
                    </a:lnTo>
                    <a:close/>
                    <a:moveTo>
                      <a:pt x="527964" y="13550"/>
                    </a:moveTo>
                    <a:lnTo>
                      <a:pt x="527877" y="14086"/>
                    </a:lnTo>
                    <a:lnTo>
                      <a:pt x="526283" y="14383"/>
                    </a:lnTo>
                    <a:lnTo>
                      <a:pt x="526381" y="13894"/>
                    </a:lnTo>
                    <a:close/>
                    <a:moveTo>
                      <a:pt x="539008" y="13530"/>
                    </a:moveTo>
                    <a:lnTo>
                      <a:pt x="539198" y="13667"/>
                    </a:lnTo>
                    <a:lnTo>
                      <a:pt x="538800" y="14480"/>
                    </a:lnTo>
                    <a:close/>
                    <a:moveTo>
                      <a:pt x="442527" y="13529"/>
                    </a:moveTo>
                    <a:lnTo>
                      <a:pt x="439299" y="14522"/>
                    </a:lnTo>
                    <a:lnTo>
                      <a:pt x="437877" y="14691"/>
                    </a:lnTo>
                    <a:close/>
                    <a:moveTo>
                      <a:pt x="448313" y="13504"/>
                    </a:moveTo>
                    <a:lnTo>
                      <a:pt x="447775" y="13838"/>
                    </a:lnTo>
                    <a:lnTo>
                      <a:pt x="441450" y="14711"/>
                    </a:lnTo>
                    <a:lnTo>
                      <a:pt x="442539" y="14361"/>
                    </a:lnTo>
                    <a:close/>
                    <a:moveTo>
                      <a:pt x="472989" y="13473"/>
                    </a:moveTo>
                    <a:lnTo>
                      <a:pt x="469762" y="14044"/>
                    </a:lnTo>
                    <a:lnTo>
                      <a:pt x="471437" y="13650"/>
                    </a:lnTo>
                    <a:close/>
                    <a:moveTo>
                      <a:pt x="539302" y="13454"/>
                    </a:moveTo>
                    <a:lnTo>
                      <a:pt x="540487" y="14036"/>
                    </a:lnTo>
                    <a:lnTo>
                      <a:pt x="540627" y="14697"/>
                    </a:lnTo>
                    <a:lnTo>
                      <a:pt x="539198" y="13667"/>
                    </a:lnTo>
                    <a:close/>
                    <a:moveTo>
                      <a:pt x="526471" y="13442"/>
                    </a:moveTo>
                    <a:lnTo>
                      <a:pt x="526381" y="13894"/>
                    </a:lnTo>
                    <a:lnTo>
                      <a:pt x="525659" y="14051"/>
                    </a:lnTo>
                    <a:close/>
                    <a:moveTo>
                      <a:pt x="402140" y="13414"/>
                    </a:moveTo>
                    <a:lnTo>
                      <a:pt x="402080" y="13436"/>
                    </a:lnTo>
                    <a:lnTo>
                      <a:pt x="400481" y="13704"/>
                    </a:lnTo>
                    <a:close/>
                    <a:moveTo>
                      <a:pt x="407082" y="13367"/>
                    </a:moveTo>
                    <a:lnTo>
                      <a:pt x="406961" y="13397"/>
                    </a:lnTo>
                    <a:lnTo>
                      <a:pt x="403852" y="13913"/>
                    </a:lnTo>
                    <a:lnTo>
                      <a:pt x="403009" y="13991"/>
                    </a:lnTo>
                    <a:lnTo>
                      <a:pt x="404700" y="13636"/>
                    </a:lnTo>
                    <a:lnTo>
                      <a:pt x="406100" y="13466"/>
                    </a:lnTo>
                    <a:close/>
                    <a:moveTo>
                      <a:pt x="502862" y="13356"/>
                    </a:moveTo>
                    <a:lnTo>
                      <a:pt x="501342" y="14032"/>
                    </a:lnTo>
                    <a:lnTo>
                      <a:pt x="495896" y="14990"/>
                    </a:lnTo>
                    <a:lnTo>
                      <a:pt x="496598" y="14661"/>
                    </a:lnTo>
                    <a:close/>
                    <a:moveTo>
                      <a:pt x="409914" y="13349"/>
                    </a:moveTo>
                    <a:lnTo>
                      <a:pt x="406903" y="14002"/>
                    </a:lnTo>
                    <a:lnTo>
                      <a:pt x="408922" y="13441"/>
                    </a:lnTo>
                    <a:close/>
                    <a:moveTo>
                      <a:pt x="442712" y="13346"/>
                    </a:moveTo>
                    <a:lnTo>
                      <a:pt x="433198" y="15248"/>
                    </a:lnTo>
                    <a:lnTo>
                      <a:pt x="429673" y="15668"/>
                    </a:lnTo>
                    <a:lnTo>
                      <a:pt x="431106" y="15031"/>
                    </a:lnTo>
                    <a:lnTo>
                      <a:pt x="435585" y="14442"/>
                    </a:lnTo>
                    <a:lnTo>
                      <a:pt x="437291" y="13948"/>
                    </a:lnTo>
                    <a:close/>
                    <a:moveTo>
                      <a:pt x="422728" y="13327"/>
                    </a:moveTo>
                    <a:lnTo>
                      <a:pt x="422389" y="13417"/>
                    </a:lnTo>
                    <a:lnTo>
                      <a:pt x="420110" y="13761"/>
                    </a:lnTo>
                    <a:close/>
                    <a:moveTo>
                      <a:pt x="397215" y="13316"/>
                    </a:moveTo>
                    <a:lnTo>
                      <a:pt x="396837" y="13423"/>
                    </a:lnTo>
                    <a:lnTo>
                      <a:pt x="390109" y="14322"/>
                    </a:lnTo>
                    <a:lnTo>
                      <a:pt x="388356" y="14518"/>
                    </a:lnTo>
                    <a:close/>
                    <a:moveTo>
                      <a:pt x="493537" y="13296"/>
                    </a:moveTo>
                    <a:lnTo>
                      <a:pt x="493429" y="13346"/>
                    </a:lnTo>
                    <a:lnTo>
                      <a:pt x="491501" y="13774"/>
                    </a:lnTo>
                    <a:lnTo>
                      <a:pt x="489950" y="14104"/>
                    </a:lnTo>
                    <a:lnTo>
                      <a:pt x="489974" y="14093"/>
                    </a:lnTo>
                    <a:close/>
                    <a:moveTo>
                      <a:pt x="406359" y="13288"/>
                    </a:moveTo>
                    <a:lnTo>
                      <a:pt x="405617" y="13444"/>
                    </a:lnTo>
                    <a:lnTo>
                      <a:pt x="404611" y="13615"/>
                    </a:lnTo>
                    <a:lnTo>
                      <a:pt x="404182" y="13659"/>
                    </a:lnTo>
                    <a:close/>
                    <a:moveTo>
                      <a:pt x="477865" y="13284"/>
                    </a:moveTo>
                    <a:lnTo>
                      <a:pt x="477086" y="13524"/>
                    </a:lnTo>
                    <a:lnTo>
                      <a:pt x="474371" y="14005"/>
                    </a:lnTo>
                    <a:lnTo>
                      <a:pt x="475951" y="13583"/>
                    </a:lnTo>
                    <a:close/>
                    <a:moveTo>
                      <a:pt x="487375" y="13281"/>
                    </a:moveTo>
                    <a:lnTo>
                      <a:pt x="486540" y="13661"/>
                    </a:lnTo>
                    <a:lnTo>
                      <a:pt x="487036" y="13340"/>
                    </a:lnTo>
                    <a:close/>
                    <a:moveTo>
                      <a:pt x="407767" y="13263"/>
                    </a:moveTo>
                    <a:lnTo>
                      <a:pt x="407228" y="13353"/>
                    </a:lnTo>
                    <a:lnTo>
                      <a:pt x="407082" y="13367"/>
                    </a:lnTo>
                    <a:lnTo>
                      <a:pt x="407251" y="13326"/>
                    </a:lnTo>
                    <a:close/>
                    <a:moveTo>
                      <a:pt x="409573" y="13260"/>
                    </a:moveTo>
                    <a:lnTo>
                      <a:pt x="408922" y="13441"/>
                    </a:lnTo>
                    <a:lnTo>
                      <a:pt x="407433" y="13580"/>
                    </a:lnTo>
                    <a:lnTo>
                      <a:pt x="407976" y="13454"/>
                    </a:lnTo>
                    <a:lnTo>
                      <a:pt x="408898" y="13311"/>
                    </a:lnTo>
                    <a:close/>
                    <a:moveTo>
                      <a:pt x="481582" y="13236"/>
                    </a:moveTo>
                    <a:lnTo>
                      <a:pt x="481421" y="13313"/>
                    </a:lnTo>
                    <a:lnTo>
                      <a:pt x="478024" y="14926"/>
                    </a:lnTo>
                    <a:lnTo>
                      <a:pt x="474541" y="15539"/>
                    </a:lnTo>
                    <a:lnTo>
                      <a:pt x="477927" y="13930"/>
                    </a:lnTo>
                    <a:lnTo>
                      <a:pt x="479745" y="13585"/>
                    </a:lnTo>
                    <a:close/>
                    <a:moveTo>
                      <a:pt x="443699" y="13236"/>
                    </a:moveTo>
                    <a:lnTo>
                      <a:pt x="442527" y="13529"/>
                    </a:lnTo>
                    <a:lnTo>
                      <a:pt x="443355" y="13274"/>
                    </a:lnTo>
                    <a:close/>
                    <a:moveTo>
                      <a:pt x="404469" y="13230"/>
                    </a:moveTo>
                    <a:lnTo>
                      <a:pt x="401026" y="13860"/>
                    </a:lnTo>
                    <a:lnTo>
                      <a:pt x="403342" y="13316"/>
                    </a:lnTo>
                    <a:close/>
                    <a:moveTo>
                      <a:pt x="450170" y="13228"/>
                    </a:moveTo>
                    <a:lnTo>
                      <a:pt x="448313" y="13504"/>
                    </a:lnTo>
                    <a:lnTo>
                      <a:pt x="448421" y="13436"/>
                    </a:lnTo>
                    <a:close/>
                    <a:moveTo>
                      <a:pt x="398491" y="13202"/>
                    </a:moveTo>
                    <a:lnTo>
                      <a:pt x="397276" y="13523"/>
                    </a:lnTo>
                    <a:lnTo>
                      <a:pt x="395967" y="13669"/>
                    </a:lnTo>
                    <a:lnTo>
                      <a:pt x="396837" y="13423"/>
                    </a:lnTo>
                    <a:close/>
                    <a:moveTo>
                      <a:pt x="411250" y="13134"/>
                    </a:moveTo>
                    <a:lnTo>
                      <a:pt x="410992" y="13249"/>
                    </a:lnTo>
                    <a:lnTo>
                      <a:pt x="409914" y="13349"/>
                    </a:lnTo>
                    <a:lnTo>
                      <a:pt x="410721" y="13174"/>
                    </a:lnTo>
                    <a:close/>
                    <a:moveTo>
                      <a:pt x="538631" y="13124"/>
                    </a:moveTo>
                    <a:lnTo>
                      <a:pt x="539051" y="13331"/>
                    </a:lnTo>
                    <a:lnTo>
                      <a:pt x="539008" y="13530"/>
                    </a:lnTo>
                    <a:lnTo>
                      <a:pt x="538574" y="13218"/>
                    </a:lnTo>
                    <a:close/>
                    <a:moveTo>
                      <a:pt x="443886" y="13111"/>
                    </a:moveTo>
                    <a:lnTo>
                      <a:pt x="443355" y="13274"/>
                    </a:lnTo>
                    <a:lnTo>
                      <a:pt x="442712" y="13346"/>
                    </a:lnTo>
                    <a:close/>
                    <a:moveTo>
                      <a:pt x="522529" y="13109"/>
                    </a:moveTo>
                    <a:lnTo>
                      <a:pt x="520796" y="15108"/>
                    </a:lnTo>
                    <a:lnTo>
                      <a:pt x="519483" y="15393"/>
                    </a:lnTo>
                    <a:close/>
                    <a:moveTo>
                      <a:pt x="533153" y="13103"/>
                    </a:moveTo>
                    <a:lnTo>
                      <a:pt x="533100" y="13737"/>
                    </a:lnTo>
                    <a:lnTo>
                      <a:pt x="531848" y="14739"/>
                    </a:lnTo>
                    <a:lnTo>
                      <a:pt x="531952" y="13392"/>
                    </a:lnTo>
                    <a:lnTo>
                      <a:pt x="532016" y="13315"/>
                    </a:lnTo>
                    <a:close/>
                    <a:moveTo>
                      <a:pt x="424504" y="13099"/>
                    </a:moveTo>
                    <a:lnTo>
                      <a:pt x="421875" y="13555"/>
                    </a:lnTo>
                    <a:lnTo>
                      <a:pt x="422389" y="13417"/>
                    </a:lnTo>
                    <a:close/>
                    <a:moveTo>
                      <a:pt x="539102" y="13097"/>
                    </a:moveTo>
                    <a:lnTo>
                      <a:pt x="539400" y="13255"/>
                    </a:lnTo>
                    <a:lnTo>
                      <a:pt x="539302" y="13454"/>
                    </a:lnTo>
                    <a:lnTo>
                      <a:pt x="539051" y="13331"/>
                    </a:lnTo>
                    <a:close/>
                    <a:moveTo>
                      <a:pt x="424520" y="13096"/>
                    </a:moveTo>
                    <a:lnTo>
                      <a:pt x="424516" y="13097"/>
                    </a:lnTo>
                    <a:lnTo>
                      <a:pt x="424504" y="13099"/>
                    </a:lnTo>
                    <a:close/>
                    <a:moveTo>
                      <a:pt x="407563" y="13083"/>
                    </a:moveTo>
                    <a:lnTo>
                      <a:pt x="406359" y="13288"/>
                    </a:lnTo>
                    <a:lnTo>
                      <a:pt x="406885" y="13177"/>
                    </a:lnTo>
                    <a:close/>
                    <a:moveTo>
                      <a:pt x="399015" y="13064"/>
                    </a:moveTo>
                    <a:lnTo>
                      <a:pt x="398948" y="13081"/>
                    </a:lnTo>
                    <a:lnTo>
                      <a:pt x="397215" y="13316"/>
                    </a:lnTo>
                    <a:lnTo>
                      <a:pt x="397719" y="13174"/>
                    </a:lnTo>
                    <a:close/>
                    <a:moveTo>
                      <a:pt x="479792" y="13045"/>
                    </a:moveTo>
                    <a:lnTo>
                      <a:pt x="478966" y="13437"/>
                    </a:lnTo>
                    <a:lnTo>
                      <a:pt x="478351" y="13620"/>
                    </a:lnTo>
                    <a:lnTo>
                      <a:pt x="476027" y="14092"/>
                    </a:lnTo>
                    <a:lnTo>
                      <a:pt x="474375" y="14358"/>
                    </a:lnTo>
                    <a:lnTo>
                      <a:pt x="477086" y="13524"/>
                    </a:lnTo>
                    <a:close/>
                    <a:moveTo>
                      <a:pt x="410382" y="13036"/>
                    </a:moveTo>
                    <a:lnTo>
                      <a:pt x="410009" y="13139"/>
                    </a:lnTo>
                    <a:lnTo>
                      <a:pt x="408898" y="13311"/>
                    </a:lnTo>
                    <a:lnTo>
                      <a:pt x="408445" y="13346"/>
                    </a:lnTo>
                    <a:lnTo>
                      <a:pt x="407976" y="13454"/>
                    </a:lnTo>
                    <a:lnTo>
                      <a:pt x="406755" y="13643"/>
                    </a:lnTo>
                    <a:lnTo>
                      <a:pt x="405468" y="13763"/>
                    </a:lnTo>
                    <a:lnTo>
                      <a:pt x="406961" y="13397"/>
                    </a:lnTo>
                    <a:lnTo>
                      <a:pt x="407228" y="13353"/>
                    </a:lnTo>
                    <a:close/>
                    <a:moveTo>
                      <a:pt x="496772" y="13017"/>
                    </a:moveTo>
                    <a:lnTo>
                      <a:pt x="495098" y="13645"/>
                    </a:lnTo>
                    <a:lnTo>
                      <a:pt x="494016" y="13838"/>
                    </a:lnTo>
                    <a:lnTo>
                      <a:pt x="493208" y="13982"/>
                    </a:lnTo>
                    <a:lnTo>
                      <a:pt x="495819" y="13176"/>
                    </a:lnTo>
                    <a:lnTo>
                      <a:pt x="496657" y="13036"/>
                    </a:lnTo>
                    <a:close/>
                    <a:moveTo>
                      <a:pt x="404702" y="12997"/>
                    </a:moveTo>
                    <a:lnTo>
                      <a:pt x="403342" y="13316"/>
                    </a:lnTo>
                    <a:lnTo>
                      <a:pt x="402962" y="13346"/>
                    </a:lnTo>
                    <a:lnTo>
                      <a:pt x="401240" y="13751"/>
                    </a:lnTo>
                    <a:lnTo>
                      <a:pt x="402080" y="13436"/>
                    </a:lnTo>
                    <a:close/>
                    <a:moveTo>
                      <a:pt x="474251" y="12988"/>
                    </a:moveTo>
                    <a:lnTo>
                      <a:pt x="471437" y="13650"/>
                    </a:lnTo>
                    <a:lnTo>
                      <a:pt x="468339" y="14004"/>
                    </a:lnTo>
                    <a:close/>
                    <a:moveTo>
                      <a:pt x="482984" y="12970"/>
                    </a:moveTo>
                    <a:lnTo>
                      <a:pt x="481582" y="13236"/>
                    </a:lnTo>
                    <a:lnTo>
                      <a:pt x="481711" y="13175"/>
                    </a:lnTo>
                    <a:close/>
                    <a:moveTo>
                      <a:pt x="407877" y="12969"/>
                    </a:moveTo>
                    <a:lnTo>
                      <a:pt x="406885" y="13177"/>
                    </a:lnTo>
                    <a:lnTo>
                      <a:pt x="401504" y="13928"/>
                    </a:lnTo>
                    <a:lnTo>
                      <a:pt x="401443" y="13934"/>
                    </a:lnTo>
                    <a:lnTo>
                      <a:pt x="406411" y="13081"/>
                    </a:lnTo>
                    <a:close/>
                    <a:moveTo>
                      <a:pt x="535438" y="12946"/>
                    </a:moveTo>
                    <a:lnTo>
                      <a:pt x="536383" y="13427"/>
                    </a:lnTo>
                    <a:lnTo>
                      <a:pt x="537266" y="15414"/>
                    </a:lnTo>
                    <a:lnTo>
                      <a:pt x="536934" y="15971"/>
                    </a:lnTo>
                    <a:lnTo>
                      <a:pt x="535590" y="13293"/>
                    </a:lnTo>
                    <a:close/>
                    <a:moveTo>
                      <a:pt x="400425" y="12944"/>
                    </a:moveTo>
                    <a:lnTo>
                      <a:pt x="398491" y="13202"/>
                    </a:lnTo>
                    <a:lnTo>
                      <a:pt x="398948" y="13081"/>
                    </a:lnTo>
                    <a:lnTo>
                      <a:pt x="399185" y="13049"/>
                    </a:lnTo>
                    <a:close/>
                    <a:moveTo>
                      <a:pt x="408817" y="12897"/>
                    </a:moveTo>
                    <a:lnTo>
                      <a:pt x="408469" y="12956"/>
                    </a:lnTo>
                    <a:lnTo>
                      <a:pt x="407563" y="13083"/>
                    </a:lnTo>
                    <a:lnTo>
                      <a:pt x="408521" y="12920"/>
                    </a:lnTo>
                    <a:close/>
                    <a:moveTo>
                      <a:pt x="440924" y="12896"/>
                    </a:moveTo>
                    <a:lnTo>
                      <a:pt x="437291" y="13948"/>
                    </a:lnTo>
                    <a:lnTo>
                      <a:pt x="432295" y="14503"/>
                    </a:lnTo>
                    <a:lnTo>
                      <a:pt x="432983" y="14197"/>
                    </a:lnTo>
                    <a:close/>
                    <a:moveTo>
                      <a:pt x="411789" y="12894"/>
                    </a:moveTo>
                    <a:lnTo>
                      <a:pt x="411579" y="12988"/>
                    </a:lnTo>
                    <a:lnTo>
                      <a:pt x="410721" y="13174"/>
                    </a:lnTo>
                    <a:lnTo>
                      <a:pt x="409573" y="13260"/>
                    </a:lnTo>
                    <a:lnTo>
                      <a:pt x="410009" y="13139"/>
                    </a:lnTo>
                    <a:lnTo>
                      <a:pt x="411227" y="12951"/>
                    </a:lnTo>
                    <a:close/>
                    <a:moveTo>
                      <a:pt x="409085" y="12877"/>
                    </a:moveTo>
                    <a:lnTo>
                      <a:pt x="407251" y="13326"/>
                    </a:lnTo>
                    <a:lnTo>
                      <a:pt x="406100" y="13466"/>
                    </a:lnTo>
                    <a:lnTo>
                      <a:pt x="404971" y="13579"/>
                    </a:lnTo>
                    <a:lnTo>
                      <a:pt x="405617" y="13444"/>
                    </a:lnTo>
                    <a:lnTo>
                      <a:pt x="408469" y="12956"/>
                    </a:lnTo>
                    <a:lnTo>
                      <a:pt x="408991" y="12883"/>
                    </a:lnTo>
                    <a:close/>
                    <a:moveTo>
                      <a:pt x="559414" y="12863"/>
                    </a:moveTo>
                    <a:lnTo>
                      <a:pt x="564431" y="14168"/>
                    </a:lnTo>
                    <a:lnTo>
                      <a:pt x="564660" y="14427"/>
                    </a:lnTo>
                    <a:lnTo>
                      <a:pt x="562700" y="14887"/>
                    </a:lnTo>
                    <a:lnTo>
                      <a:pt x="562512" y="14716"/>
                    </a:lnTo>
                    <a:close/>
                    <a:moveTo>
                      <a:pt x="552408" y="12849"/>
                    </a:moveTo>
                    <a:lnTo>
                      <a:pt x="555248" y="16636"/>
                    </a:lnTo>
                    <a:lnTo>
                      <a:pt x="554395" y="16837"/>
                    </a:lnTo>
                    <a:lnTo>
                      <a:pt x="552919" y="14993"/>
                    </a:lnTo>
                    <a:lnTo>
                      <a:pt x="552918" y="14992"/>
                    </a:lnTo>
                    <a:lnTo>
                      <a:pt x="552917" y="14990"/>
                    </a:lnTo>
                    <a:lnTo>
                      <a:pt x="552917" y="14991"/>
                    </a:lnTo>
                    <a:lnTo>
                      <a:pt x="552919" y="14993"/>
                    </a:lnTo>
                    <a:lnTo>
                      <a:pt x="554018" y="16925"/>
                    </a:lnTo>
                    <a:lnTo>
                      <a:pt x="553899" y="16953"/>
                    </a:lnTo>
                    <a:lnTo>
                      <a:pt x="552917" y="17184"/>
                    </a:lnTo>
                    <a:lnTo>
                      <a:pt x="552813" y="19899"/>
                    </a:lnTo>
                    <a:lnTo>
                      <a:pt x="548538" y="15210"/>
                    </a:lnTo>
                    <a:lnTo>
                      <a:pt x="548531" y="14990"/>
                    </a:lnTo>
                    <a:lnTo>
                      <a:pt x="551968" y="13091"/>
                    </a:lnTo>
                    <a:close/>
                    <a:moveTo>
                      <a:pt x="424576" y="12831"/>
                    </a:moveTo>
                    <a:lnTo>
                      <a:pt x="424511" y="12849"/>
                    </a:lnTo>
                    <a:lnTo>
                      <a:pt x="418826" y="13954"/>
                    </a:lnTo>
                    <a:lnTo>
                      <a:pt x="417677" y="14127"/>
                    </a:lnTo>
                    <a:lnTo>
                      <a:pt x="418395" y="13943"/>
                    </a:lnTo>
                    <a:lnTo>
                      <a:pt x="422018" y="13230"/>
                    </a:lnTo>
                    <a:close/>
                    <a:moveTo>
                      <a:pt x="542081" y="12807"/>
                    </a:moveTo>
                    <a:lnTo>
                      <a:pt x="542126" y="12823"/>
                    </a:lnTo>
                    <a:lnTo>
                      <a:pt x="543322" y="15051"/>
                    </a:lnTo>
                    <a:lnTo>
                      <a:pt x="543211" y="15376"/>
                    </a:lnTo>
                    <a:lnTo>
                      <a:pt x="542170" y="14864"/>
                    </a:lnTo>
                    <a:lnTo>
                      <a:pt x="541946" y="14362"/>
                    </a:lnTo>
                    <a:close/>
                    <a:moveTo>
                      <a:pt x="478899" y="12797"/>
                    </a:moveTo>
                    <a:lnTo>
                      <a:pt x="475951" y="13583"/>
                    </a:lnTo>
                    <a:lnTo>
                      <a:pt x="474132" y="13867"/>
                    </a:lnTo>
                    <a:lnTo>
                      <a:pt x="476277" y="13097"/>
                    </a:lnTo>
                    <a:close/>
                    <a:moveTo>
                      <a:pt x="403784" y="12797"/>
                    </a:moveTo>
                    <a:lnTo>
                      <a:pt x="402436" y="13303"/>
                    </a:lnTo>
                    <a:lnTo>
                      <a:pt x="398440" y="14046"/>
                    </a:lnTo>
                    <a:lnTo>
                      <a:pt x="393477" y="14878"/>
                    </a:lnTo>
                    <a:lnTo>
                      <a:pt x="392270" y="14990"/>
                    </a:lnTo>
                    <a:lnTo>
                      <a:pt x="391551" y="15201"/>
                    </a:lnTo>
                    <a:lnTo>
                      <a:pt x="391174" y="15264"/>
                    </a:lnTo>
                    <a:lnTo>
                      <a:pt x="391058" y="15296"/>
                    </a:lnTo>
                    <a:lnTo>
                      <a:pt x="390142" y="15408"/>
                    </a:lnTo>
                    <a:lnTo>
                      <a:pt x="397276" y="13523"/>
                    </a:lnTo>
                    <a:close/>
                    <a:moveTo>
                      <a:pt x="409424" y="12793"/>
                    </a:moveTo>
                    <a:lnTo>
                      <a:pt x="409140" y="12863"/>
                    </a:lnTo>
                    <a:lnTo>
                      <a:pt x="408991" y="12883"/>
                    </a:lnTo>
                    <a:lnTo>
                      <a:pt x="408817" y="12897"/>
                    </a:lnTo>
                    <a:close/>
                    <a:moveTo>
                      <a:pt x="535336" y="12786"/>
                    </a:moveTo>
                    <a:lnTo>
                      <a:pt x="535372" y="12797"/>
                    </a:lnTo>
                    <a:lnTo>
                      <a:pt x="535438" y="12946"/>
                    </a:lnTo>
                    <a:lnTo>
                      <a:pt x="535409" y="12931"/>
                    </a:lnTo>
                    <a:close/>
                    <a:moveTo>
                      <a:pt x="453269" y="12768"/>
                    </a:moveTo>
                    <a:lnTo>
                      <a:pt x="452273" y="12978"/>
                    </a:lnTo>
                    <a:lnTo>
                      <a:pt x="450170" y="13228"/>
                    </a:lnTo>
                    <a:close/>
                    <a:moveTo>
                      <a:pt x="434449" y="12755"/>
                    </a:moveTo>
                    <a:lnTo>
                      <a:pt x="411823" y="16778"/>
                    </a:lnTo>
                    <a:lnTo>
                      <a:pt x="408170" y="17184"/>
                    </a:lnTo>
                    <a:lnTo>
                      <a:pt x="409935" y="16742"/>
                    </a:lnTo>
                    <a:lnTo>
                      <a:pt x="418983" y="14823"/>
                    </a:lnTo>
                    <a:lnTo>
                      <a:pt x="433288" y="12882"/>
                    </a:lnTo>
                    <a:close/>
                    <a:moveTo>
                      <a:pt x="481276" y="12751"/>
                    </a:moveTo>
                    <a:lnTo>
                      <a:pt x="481020" y="12827"/>
                    </a:lnTo>
                    <a:lnTo>
                      <a:pt x="479792" y="13045"/>
                    </a:lnTo>
                    <a:lnTo>
                      <a:pt x="479985" y="12953"/>
                    </a:lnTo>
                    <a:close/>
                    <a:moveTo>
                      <a:pt x="535051" y="12749"/>
                    </a:moveTo>
                    <a:lnTo>
                      <a:pt x="535409" y="12931"/>
                    </a:lnTo>
                    <a:lnTo>
                      <a:pt x="535590" y="13293"/>
                    </a:lnTo>
                    <a:lnTo>
                      <a:pt x="536839" y="16131"/>
                    </a:lnTo>
                    <a:lnTo>
                      <a:pt x="535442" y="18475"/>
                    </a:lnTo>
                    <a:lnTo>
                      <a:pt x="531193" y="23255"/>
                    </a:lnTo>
                    <a:lnTo>
                      <a:pt x="531318" y="21626"/>
                    </a:lnTo>
                    <a:lnTo>
                      <a:pt x="532630" y="19377"/>
                    </a:lnTo>
                    <a:lnTo>
                      <a:pt x="533100" y="13737"/>
                    </a:lnTo>
                    <a:lnTo>
                      <a:pt x="534118" y="12923"/>
                    </a:lnTo>
                    <a:close/>
                    <a:moveTo>
                      <a:pt x="412163" y="12728"/>
                    </a:moveTo>
                    <a:lnTo>
                      <a:pt x="411895" y="12847"/>
                    </a:lnTo>
                    <a:lnTo>
                      <a:pt x="411227" y="12951"/>
                    </a:lnTo>
                    <a:lnTo>
                      <a:pt x="410382" y="13036"/>
                    </a:lnTo>
                    <a:lnTo>
                      <a:pt x="410964" y="12874"/>
                    </a:lnTo>
                    <a:close/>
                    <a:moveTo>
                      <a:pt x="492982" y="12726"/>
                    </a:moveTo>
                    <a:lnTo>
                      <a:pt x="489974" y="14093"/>
                    </a:lnTo>
                    <a:lnTo>
                      <a:pt x="489420" y="14217"/>
                    </a:lnTo>
                    <a:lnTo>
                      <a:pt x="488875" y="14333"/>
                    </a:lnTo>
                    <a:lnTo>
                      <a:pt x="482852" y="15337"/>
                    </a:lnTo>
                    <a:lnTo>
                      <a:pt x="485127" y="14303"/>
                    </a:lnTo>
                    <a:lnTo>
                      <a:pt x="485753" y="14168"/>
                    </a:lnTo>
                    <a:lnTo>
                      <a:pt x="485896" y="14075"/>
                    </a:lnTo>
                    <a:close/>
                    <a:moveTo>
                      <a:pt x="535295" y="12704"/>
                    </a:moveTo>
                    <a:lnTo>
                      <a:pt x="535336" y="12786"/>
                    </a:lnTo>
                    <a:lnTo>
                      <a:pt x="535157" y="12730"/>
                    </a:lnTo>
                    <a:close/>
                    <a:moveTo>
                      <a:pt x="477409" y="12690"/>
                    </a:moveTo>
                    <a:lnTo>
                      <a:pt x="476277" y="13097"/>
                    </a:lnTo>
                    <a:lnTo>
                      <a:pt x="472989" y="13473"/>
                    </a:lnTo>
                    <a:close/>
                    <a:moveTo>
                      <a:pt x="411668" y="12678"/>
                    </a:moveTo>
                    <a:lnTo>
                      <a:pt x="410964" y="12874"/>
                    </a:lnTo>
                    <a:lnTo>
                      <a:pt x="407767" y="13263"/>
                    </a:lnTo>
                    <a:lnTo>
                      <a:pt x="410962" y="12733"/>
                    </a:lnTo>
                    <a:close/>
                    <a:moveTo>
                      <a:pt x="459227" y="12676"/>
                    </a:moveTo>
                    <a:lnTo>
                      <a:pt x="457120" y="13777"/>
                    </a:lnTo>
                    <a:lnTo>
                      <a:pt x="449840" y="14990"/>
                    </a:lnTo>
                    <a:lnTo>
                      <a:pt x="456794" y="13947"/>
                    </a:lnTo>
                    <a:lnTo>
                      <a:pt x="455553" y="14596"/>
                    </a:lnTo>
                    <a:lnTo>
                      <a:pt x="446518" y="16498"/>
                    </a:lnTo>
                    <a:lnTo>
                      <a:pt x="442822" y="16920"/>
                    </a:lnTo>
                    <a:lnTo>
                      <a:pt x="446331" y="14737"/>
                    </a:lnTo>
                    <a:lnTo>
                      <a:pt x="453083" y="13560"/>
                    </a:lnTo>
                    <a:close/>
                    <a:moveTo>
                      <a:pt x="413052" y="12668"/>
                    </a:moveTo>
                    <a:lnTo>
                      <a:pt x="412201" y="12853"/>
                    </a:lnTo>
                    <a:lnTo>
                      <a:pt x="411789" y="12894"/>
                    </a:lnTo>
                    <a:lnTo>
                      <a:pt x="411895" y="12847"/>
                    </a:lnTo>
                    <a:close/>
                    <a:moveTo>
                      <a:pt x="536034" y="12641"/>
                    </a:moveTo>
                    <a:lnTo>
                      <a:pt x="537495" y="13636"/>
                    </a:lnTo>
                    <a:lnTo>
                      <a:pt x="537467" y="13978"/>
                    </a:lnTo>
                    <a:lnTo>
                      <a:pt x="536383" y="13427"/>
                    </a:lnTo>
                    <a:close/>
                    <a:moveTo>
                      <a:pt x="517984" y="12640"/>
                    </a:moveTo>
                    <a:lnTo>
                      <a:pt x="516760" y="13864"/>
                    </a:lnTo>
                    <a:lnTo>
                      <a:pt x="516420" y="13995"/>
                    </a:lnTo>
                    <a:lnTo>
                      <a:pt x="517448" y="12993"/>
                    </a:lnTo>
                    <a:close/>
                    <a:moveTo>
                      <a:pt x="406232" y="12638"/>
                    </a:moveTo>
                    <a:lnTo>
                      <a:pt x="405225" y="12874"/>
                    </a:lnTo>
                    <a:lnTo>
                      <a:pt x="402140" y="13414"/>
                    </a:lnTo>
                    <a:lnTo>
                      <a:pt x="402436" y="13303"/>
                    </a:lnTo>
                    <a:lnTo>
                      <a:pt x="405893" y="12660"/>
                    </a:lnTo>
                    <a:close/>
                    <a:moveTo>
                      <a:pt x="497568" y="12636"/>
                    </a:moveTo>
                    <a:lnTo>
                      <a:pt x="495819" y="13176"/>
                    </a:lnTo>
                    <a:lnTo>
                      <a:pt x="489777" y="14183"/>
                    </a:lnTo>
                    <a:lnTo>
                      <a:pt x="489888" y="14132"/>
                    </a:lnTo>
                    <a:lnTo>
                      <a:pt x="491501" y="13774"/>
                    </a:lnTo>
                    <a:lnTo>
                      <a:pt x="494799" y="13071"/>
                    </a:lnTo>
                    <a:close/>
                    <a:moveTo>
                      <a:pt x="526150" y="12628"/>
                    </a:moveTo>
                    <a:lnTo>
                      <a:pt x="526155" y="12631"/>
                    </a:lnTo>
                    <a:lnTo>
                      <a:pt x="525206" y="14149"/>
                    </a:lnTo>
                    <a:lnTo>
                      <a:pt x="522711" y="14692"/>
                    </a:lnTo>
                    <a:close/>
                    <a:moveTo>
                      <a:pt x="435257" y="12614"/>
                    </a:moveTo>
                    <a:lnTo>
                      <a:pt x="435027" y="12693"/>
                    </a:lnTo>
                    <a:lnTo>
                      <a:pt x="434449" y="12755"/>
                    </a:lnTo>
                    <a:lnTo>
                      <a:pt x="435193" y="12623"/>
                    </a:lnTo>
                    <a:close/>
                    <a:moveTo>
                      <a:pt x="534779" y="12611"/>
                    </a:moveTo>
                    <a:lnTo>
                      <a:pt x="535157" y="12730"/>
                    </a:lnTo>
                    <a:lnTo>
                      <a:pt x="535051" y="12749"/>
                    </a:lnTo>
                    <a:close/>
                    <a:moveTo>
                      <a:pt x="539715" y="12610"/>
                    </a:moveTo>
                    <a:lnTo>
                      <a:pt x="540354" y="13414"/>
                    </a:lnTo>
                    <a:lnTo>
                      <a:pt x="540438" y="13807"/>
                    </a:lnTo>
                    <a:lnTo>
                      <a:pt x="539400" y="13255"/>
                    </a:lnTo>
                    <a:close/>
                    <a:moveTo>
                      <a:pt x="501027" y="12586"/>
                    </a:moveTo>
                    <a:lnTo>
                      <a:pt x="496598" y="14661"/>
                    </a:lnTo>
                    <a:lnTo>
                      <a:pt x="487123" y="16635"/>
                    </a:lnTo>
                    <a:lnTo>
                      <a:pt x="491510" y="14990"/>
                    </a:lnTo>
                    <a:lnTo>
                      <a:pt x="495098" y="13645"/>
                    </a:lnTo>
                    <a:close/>
                    <a:moveTo>
                      <a:pt x="480761" y="12584"/>
                    </a:moveTo>
                    <a:lnTo>
                      <a:pt x="479985" y="12953"/>
                    </a:lnTo>
                    <a:lnTo>
                      <a:pt x="477865" y="13284"/>
                    </a:lnTo>
                    <a:lnTo>
                      <a:pt x="479772" y="12697"/>
                    </a:lnTo>
                    <a:close/>
                    <a:moveTo>
                      <a:pt x="536003" y="12572"/>
                    </a:moveTo>
                    <a:lnTo>
                      <a:pt x="536034" y="12641"/>
                    </a:lnTo>
                    <a:lnTo>
                      <a:pt x="535948" y="12582"/>
                    </a:lnTo>
                    <a:close/>
                    <a:moveTo>
                      <a:pt x="407236" y="12572"/>
                    </a:moveTo>
                    <a:lnTo>
                      <a:pt x="404702" y="12997"/>
                    </a:lnTo>
                    <a:lnTo>
                      <a:pt x="405225" y="12874"/>
                    </a:lnTo>
                    <a:lnTo>
                      <a:pt x="406780" y="12602"/>
                    </a:lnTo>
                    <a:close/>
                    <a:moveTo>
                      <a:pt x="466001" y="12566"/>
                    </a:moveTo>
                    <a:lnTo>
                      <a:pt x="457515" y="14991"/>
                    </a:lnTo>
                    <a:lnTo>
                      <a:pt x="452692" y="15733"/>
                    </a:lnTo>
                    <a:lnTo>
                      <a:pt x="455323" y="14716"/>
                    </a:lnTo>
                    <a:lnTo>
                      <a:pt x="455553" y="14596"/>
                    </a:lnTo>
                    <a:lnTo>
                      <a:pt x="463194" y="12987"/>
                    </a:lnTo>
                    <a:close/>
                    <a:moveTo>
                      <a:pt x="509717" y="12558"/>
                    </a:moveTo>
                    <a:lnTo>
                      <a:pt x="506375" y="13284"/>
                    </a:lnTo>
                    <a:lnTo>
                      <a:pt x="499816" y="14710"/>
                    </a:lnTo>
                    <a:lnTo>
                      <a:pt x="501342" y="14032"/>
                    </a:lnTo>
                    <a:lnTo>
                      <a:pt x="507139" y="13011"/>
                    </a:lnTo>
                    <a:close/>
                    <a:moveTo>
                      <a:pt x="449840" y="12554"/>
                    </a:moveTo>
                    <a:lnTo>
                      <a:pt x="448421" y="13436"/>
                    </a:lnTo>
                    <a:lnTo>
                      <a:pt x="443647" y="14004"/>
                    </a:lnTo>
                    <a:lnTo>
                      <a:pt x="447274" y="12839"/>
                    </a:lnTo>
                    <a:close/>
                    <a:moveTo>
                      <a:pt x="456057" y="12527"/>
                    </a:moveTo>
                    <a:lnTo>
                      <a:pt x="453731" y="13017"/>
                    </a:lnTo>
                    <a:lnTo>
                      <a:pt x="448962" y="13675"/>
                    </a:lnTo>
                    <a:lnTo>
                      <a:pt x="452273" y="12978"/>
                    </a:lnTo>
                    <a:close/>
                    <a:moveTo>
                      <a:pt x="534614" y="12527"/>
                    </a:moveTo>
                    <a:lnTo>
                      <a:pt x="534779" y="12611"/>
                    </a:lnTo>
                    <a:lnTo>
                      <a:pt x="534585" y="12550"/>
                    </a:lnTo>
                    <a:close/>
                    <a:moveTo>
                      <a:pt x="532674" y="12526"/>
                    </a:moveTo>
                    <a:lnTo>
                      <a:pt x="532016" y="13315"/>
                    </a:lnTo>
                    <a:lnTo>
                      <a:pt x="531957" y="13326"/>
                    </a:lnTo>
                    <a:lnTo>
                      <a:pt x="532007" y="12671"/>
                    </a:lnTo>
                    <a:close/>
                    <a:moveTo>
                      <a:pt x="413735" y="12520"/>
                    </a:moveTo>
                    <a:lnTo>
                      <a:pt x="413560" y="12558"/>
                    </a:lnTo>
                    <a:lnTo>
                      <a:pt x="412163" y="12728"/>
                    </a:lnTo>
                    <a:lnTo>
                      <a:pt x="412401" y="12622"/>
                    </a:lnTo>
                    <a:close/>
                    <a:moveTo>
                      <a:pt x="520316" y="12501"/>
                    </a:moveTo>
                    <a:lnTo>
                      <a:pt x="517827" y="14990"/>
                    </a:lnTo>
                    <a:lnTo>
                      <a:pt x="515127" y="16340"/>
                    </a:lnTo>
                    <a:lnTo>
                      <a:pt x="514050" y="16575"/>
                    </a:lnTo>
                    <a:lnTo>
                      <a:pt x="516760" y="13864"/>
                    </a:lnTo>
                    <a:close/>
                    <a:moveTo>
                      <a:pt x="436803" y="12499"/>
                    </a:moveTo>
                    <a:lnTo>
                      <a:pt x="432983" y="14197"/>
                    </a:lnTo>
                    <a:lnTo>
                      <a:pt x="428627" y="14911"/>
                    </a:lnTo>
                    <a:lnTo>
                      <a:pt x="424996" y="15314"/>
                    </a:lnTo>
                    <a:lnTo>
                      <a:pt x="432295" y="13620"/>
                    </a:lnTo>
                    <a:lnTo>
                      <a:pt x="435027" y="12693"/>
                    </a:lnTo>
                    <a:close/>
                    <a:moveTo>
                      <a:pt x="544197" y="12488"/>
                    </a:moveTo>
                    <a:lnTo>
                      <a:pt x="544209" y="12931"/>
                    </a:lnTo>
                    <a:lnTo>
                      <a:pt x="543606" y="14834"/>
                    </a:lnTo>
                    <a:lnTo>
                      <a:pt x="543492" y="14551"/>
                    </a:lnTo>
                    <a:close/>
                    <a:moveTo>
                      <a:pt x="414278" y="12479"/>
                    </a:moveTo>
                    <a:lnTo>
                      <a:pt x="413052" y="12668"/>
                    </a:lnTo>
                    <a:lnTo>
                      <a:pt x="413560" y="12558"/>
                    </a:lnTo>
                    <a:lnTo>
                      <a:pt x="414105" y="12492"/>
                    </a:lnTo>
                    <a:close/>
                    <a:moveTo>
                      <a:pt x="483253" y="12442"/>
                    </a:moveTo>
                    <a:lnTo>
                      <a:pt x="481711" y="13175"/>
                    </a:lnTo>
                    <a:lnTo>
                      <a:pt x="478390" y="13711"/>
                    </a:lnTo>
                    <a:lnTo>
                      <a:pt x="478966" y="13437"/>
                    </a:lnTo>
                    <a:lnTo>
                      <a:pt x="481020" y="12827"/>
                    </a:lnTo>
                    <a:lnTo>
                      <a:pt x="482737" y="12523"/>
                    </a:lnTo>
                    <a:lnTo>
                      <a:pt x="482739" y="12523"/>
                    </a:lnTo>
                    <a:close/>
                    <a:moveTo>
                      <a:pt x="532752" y="12432"/>
                    </a:moveTo>
                    <a:lnTo>
                      <a:pt x="532824" y="12493"/>
                    </a:lnTo>
                    <a:lnTo>
                      <a:pt x="532674" y="12526"/>
                    </a:lnTo>
                    <a:close/>
                    <a:moveTo>
                      <a:pt x="412863" y="12417"/>
                    </a:moveTo>
                    <a:lnTo>
                      <a:pt x="412401" y="12622"/>
                    </a:lnTo>
                    <a:lnTo>
                      <a:pt x="411668" y="12678"/>
                    </a:lnTo>
                    <a:lnTo>
                      <a:pt x="412232" y="12522"/>
                    </a:lnTo>
                    <a:close/>
                    <a:moveTo>
                      <a:pt x="427238" y="12417"/>
                    </a:moveTo>
                    <a:lnTo>
                      <a:pt x="425311" y="12898"/>
                    </a:lnTo>
                    <a:lnTo>
                      <a:pt x="422728" y="13327"/>
                    </a:lnTo>
                    <a:lnTo>
                      <a:pt x="424511" y="12849"/>
                    </a:lnTo>
                    <a:lnTo>
                      <a:pt x="424698" y="12812"/>
                    </a:lnTo>
                    <a:close/>
                    <a:moveTo>
                      <a:pt x="426269" y="12378"/>
                    </a:moveTo>
                    <a:lnTo>
                      <a:pt x="426054" y="12435"/>
                    </a:lnTo>
                    <a:lnTo>
                      <a:pt x="422018" y="13230"/>
                    </a:lnTo>
                    <a:lnTo>
                      <a:pt x="419875" y="13564"/>
                    </a:lnTo>
                    <a:lnTo>
                      <a:pt x="422351" y="12929"/>
                    </a:lnTo>
                    <a:close/>
                    <a:moveTo>
                      <a:pt x="537096" y="12368"/>
                    </a:moveTo>
                    <a:lnTo>
                      <a:pt x="538042" y="12834"/>
                    </a:lnTo>
                    <a:lnTo>
                      <a:pt x="538574" y="13218"/>
                    </a:lnTo>
                    <a:lnTo>
                      <a:pt x="538086" y="14038"/>
                    </a:lnTo>
                    <a:lnTo>
                      <a:pt x="537495" y="13636"/>
                    </a:lnTo>
                    <a:lnTo>
                      <a:pt x="537565" y="12797"/>
                    </a:lnTo>
                    <a:lnTo>
                      <a:pt x="536734" y="12436"/>
                    </a:lnTo>
                    <a:close/>
                    <a:moveTo>
                      <a:pt x="410691" y="12347"/>
                    </a:moveTo>
                    <a:lnTo>
                      <a:pt x="406411" y="13081"/>
                    </a:lnTo>
                    <a:lnTo>
                      <a:pt x="404469" y="13230"/>
                    </a:lnTo>
                    <a:lnTo>
                      <a:pt x="408520" y="12488"/>
                    </a:lnTo>
                    <a:close/>
                    <a:moveTo>
                      <a:pt x="407489" y="12342"/>
                    </a:moveTo>
                    <a:lnTo>
                      <a:pt x="407070" y="12441"/>
                    </a:lnTo>
                    <a:lnTo>
                      <a:pt x="405893" y="12660"/>
                    </a:lnTo>
                    <a:lnTo>
                      <a:pt x="403784" y="12797"/>
                    </a:lnTo>
                    <a:lnTo>
                      <a:pt x="406679" y="12411"/>
                    </a:lnTo>
                    <a:close/>
                    <a:moveTo>
                      <a:pt x="412884" y="12341"/>
                    </a:moveTo>
                    <a:lnTo>
                      <a:pt x="412232" y="12522"/>
                    </a:lnTo>
                    <a:lnTo>
                      <a:pt x="410962" y="12733"/>
                    </a:lnTo>
                    <a:lnTo>
                      <a:pt x="409085" y="12877"/>
                    </a:lnTo>
                    <a:lnTo>
                      <a:pt x="409140" y="12863"/>
                    </a:lnTo>
                    <a:close/>
                    <a:moveTo>
                      <a:pt x="421846" y="12336"/>
                    </a:moveTo>
                    <a:lnTo>
                      <a:pt x="420839" y="12624"/>
                    </a:lnTo>
                    <a:lnTo>
                      <a:pt x="408185" y="14496"/>
                    </a:lnTo>
                    <a:lnTo>
                      <a:pt x="410992" y="13249"/>
                    </a:lnTo>
                    <a:lnTo>
                      <a:pt x="416370" y="12748"/>
                    </a:lnTo>
                    <a:close/>
                    <a:moveTo>
                      <a:pt x="411447" y="12297"/>
                    </a:moveTo>
                    <a:lnTo>
                      <a:pt x="409792" y="12703"/>
                    </a:lnTo>
                    <a:lnTo>
                      <a:pt x="408521" y="12920"/>
                    </a:lnTo>
                    <a:lnTo>
                      <a:pt x="407877" y="12969"/>
                    </a:lnTo>
                    <a:lnTo>
                      <a:pt x="410905" y="12333"/>
                    </a:lnTo>
                    <a:close/>
                    <a:moveTo>
                      <a:pt x="533758" y="12290"/>
                    </a:moveTo>
                    <a:lnTo>
                      <a:pt x="534585" y="12550"/>
                    </a:lnTo>
                    <a:lnTo>
                      <a:pt x="534118" y="12923"/>
                    </a:lnTo>
                    <a:lnTo>
                      <a:pt x="533153" y="13103"/>
                    </a:lnTo>
                    <a:lnTo>
                      <a:pt x="533179" y="12797"/>
                    </a:lnTo>
                    <a:lnTo>
                      <a:pt x="532824" y="12493"/>
                    </a:lnTo>
                    <a:close/>
                    <a:moveTo>
                      <a:pt x="537565" y="12281"/>
                    </a:moveTo>
                    <a:lnTo>
                      <a:pt x="538525" y="12791"/>
                    </a:lnTo>
                    <a:lnTo>
                      <a:pt x="538662" y="13071"/>
                    </a:lnTo>
                    <a:lnTo>
                      <a:pt x="538631" y="13124"/>
                    </a:lnTo>
                    <a:lnTo>
                      <a:pt x="538042" y="12834"/>
                    </a:lnTo>
                    <a:lnTo>
                      <a:pt x="537334" y="12324"/>
                    </a:lnTo>
                    <a:close/>
                    <a:moveTo>
                      <a:pt x="483649" y="12254"/>
                    </a:moveTo>
                    <a:lnTo>
                      <a:pt x="483435" y="12356"/>
                    </a:lnTo>
                    <a:lnTo>
                      <a:pt x="482739" y="12523"/>
                    </a:lnTo>
                    <a:lnTo>
                      <a:pt x="481276" y="12751"/>
                    </a:lnTo>
                    <a:lnTo>
                      <a:pt x="482512" y="12384"/>
                    </a:lnTo>
                    <a:close/>
                    <a:moveTo>
                      <a:pt x="498818" y="12250"/>
                    </a:moveTo>
                    <a:lnTo>
                      <a:pt x="497948" y="12576"/>
                    </a:lnTo>
                    <a:lnTo>
                      <a:pt x="497568" y="12636"/>
                    </a:lnTo>
                    <a:close/>
                    <a:moveTo>
                      <a:pt x="413287" y="12229"/>
                    </a:moveTo>
                    <a:lnTo>
                      <a:pt x="413104" y="12310"/>
                    </a:lnTo>
                    <a:lnTo>
                      <a:pt x="412884" y="12341"/>
                    </a:lnTo>
                    <a:close/>
                    <a:moveTo>
                      <a:pt x="437412" y="12229"/>
                    </a:moveTo>
                    <a:lnTo>
                      <a:pt x="437110" y="12363"/>
                    </a:lnTo>
                    <a:lnTo>
                      <a:pt x="435257" y="12614"/>
                    </a:lnTo>
                    <a:lnTo>
                      <a:pt x="435274" y="12609"/>
                    </a:lnTo>
                    <a:close/>
                    <a:moveTo>
                      <a:pt x="408997" y="12214"/>
                    </a:moveTo>
                    <a:lnTo>
                      <a:pt x="406780" y="12602"/>
                    </a:lnTo>
                    <a:lnTo>
                      <a:pt x="406232" y="12638"/>
                    </a:lnTo>
                    <a:lnTo>
                      <a:pt x="407070" y="12441"/>
                    </a:lnTo>
                    <a:lnTo>
                      <a:pt x="407692" y="12325"/>
                    </a:lnTo>
                    <a:close/>
                    <a:moveTo>
                      <a:pt x="411498" y="12208"/>
                    </a:moveTo>
                    <a:lnTo>
                      <a:pt x="410905" y="12333"/>
                    </a:lnTo>
                    <a:lnTo>
                      <a:pt x="410691" y="12347"/>
                    </a:lnTo>
                    <a:close/>
                    <a:moveTo>
                      <a:pt x="412868" y="12205"/>
                    </a:moveTo>
                    <a:lnTo>
                      <a:pt x="409424" y="12793"/>
                    </a:lnTo>
                    <a:lnTo>
                      <a:pt x="409792" y="12703"/>
                    </a:lnTo>
                    <a:lnTo>
                      <a:pt x="412624" y="12221"/>
                    </a:lnTo>
                    <a:close/>
                    <a:moveTo>
                      <a:pt x="413528" y="12162"/>
                    </a:moveTo>
                    <a:lnTo>
                      <a:pt x="413287" y="12229"/>
                    </a:lnTo>
                    <a:lnTo>
                      <a:pt x="413422" y="12169"/>
                    </a:lnTo>
                    <a:close/>
                    <a:moveTo>
                      <a:pt x="488135" y="12159"/>
                    </a:moveTo>
                    <a:lnTo>
                      <a:pt x="487965" y="12221"/>
                    </a:lnTo>
                    <a:lnTo>
                      <a:pt x="486923" y="12419"/>
                    </a:lnTo>
                    <a:lnTo>
                      <a:pt x="484930" y="12797"/>
                    </a:lnTo>
                    <a:lnTo>
                      <a:pt x="486432" y="12498"/>
                    </a:lnTo>
                    <a:close/>
                    <a:moveTo>
                      <a:pt x="408618" y="12153"/>
                    </a:moveTo>
                    <a:lnTo>
                      <a:pt x="407692" y="12325"/>
                    </a:lnTo>
                    <a:lnTo>
                      <a:pt x="407489" y="12342"/>
                    </a:lnTo>
                    <a:lnTo>
                      <a:pt x="407874" y="12252"/>
                    </a:lnTo>
                    <a:close/>
                    <a:moveTo>
                      <a:pt x="460310" y="12109"/>
                    </a:moveTo>
                    <a:lnTo>
                      <a:pt x="459762" y="12396"/>
                    </a:lnTo>
                    <a:lnTo>
                      <a:pt x="453083" y="13560"/>
                    </a:lnTo>
                    <a:lnTo>
                      <a:pt x="446976" y="14439"/>
                    </a:lnTo>
                    <a:lnTo>
                      <a:pt x="453731" y="13017"/>
                    </a:lnTo>
                    <a:close/>
                    <a:moveTo>
                      <a:pt x="540072" y="12084"/>
                    </a:moveTo>
                    <a:lnTo>
                      <a:pt x="541096" y="12453"/>
                    </a:lnTo>
                    <a:lnTo>
                      <a:pt x="541946" y="14362"/>
                    </a:lnTo>
                    <a:lnTo>
                      <a:pt x="541913" y="14738"/>
                    </a:lnTo>
                    <a:lnTo>
                      <a:pt x="541083" y="14330"/>
                    </a:lnTo>
                    <a:lnTo>
                      <a:pt x="540961" y="14177"/>
                    </a:lnTo>
                    <a:lnTo>
                      <a:pt x="540924" y="14065"/>
                    </a:lnTo>
                    <a:lnTo>
                      <a:pt x="540834" y="14017"/>
                    </a:lnTo>
                    <a:lnTo>
                      <a:pt x="540354" y="13414"/>
                    </a:lnTo>
                    <a:close/>
                    <a:moveTo>
                      <a:pt x="413636" y="12074"/>
                    </a:moveTo>
                    <a:lnTo>
                      <a:pt x="413422" y="12169"/>
                    </a:lnTo>
                    <a:lnTo>
                      <a:pt x="412868" y="12205"/>
                    </a:lnTo>
                    <a:close/>
                    <a:moveTo>
                      <a:pt x="414965" y="12068"/>
                    </a:moveTo>
                    <a:lnTo>
                      <a:pt x="412863" y="12417"/>
                    </a:lnTo>
                    <a:lnTo>
                      <a:pt x="413104" y="12310"/>
                    </a:lnTo>
                    <a:lnTo>
                      <a:pt x="414729" y="12083"/>
                    </a:lnTo>
                    <a:close/>
                    <a:moveTo>
                      <a:pt x="535189" y="12066"/>
                    </a:moveTo>
                    <a:lnTo>
                      <a:pt x="535948" y="12582"/>
                    </a:lnTo>
                    <a:lnTo>
                      <a:pt x="535295" y="12704"/>
                    </a:lnTo>
                    <a:lnTo>
                      <a:pt x="535036" y="12188"/>
                    </a:lnTo>
                    <a:close/>
                    <a:moveTo>
                      <a:pt x="410909" y="12051"/>
                    </a:moveTo>
                    <a:lnTo>
                      <a:pt x="408520" y="12488"/>
                    </a:lnTo>
                    <a:lnTo>
                      <a:pt x="407236" y="12572"/>
                    </a:lnTo>
                    <a:lnTo>
                      <a:pt x="409762" y="12149"/>
                    </a:lnTo>
                    <a:close/>
                    <a:moveTo>
                      <a:pt x="488686" y="12050"/>
                    </a:moveTo>
                    <a:lnTo>
                      <a:pt x="488135" y="12159"/>
                    </a:lnTo>
                    <a:lnTo>
                      <a:pt x="488240" y="12122"/>
                    </a:lnTo>
                    <a:close/>
                    <a:moveTo>
                      <a:pt x="526524" y="12041"/>
                    </a:moveTo>
                    <a:lnTo>
                      <a:pt x="526161" y="12622"/>
                    </a:lnTo>
                    <a:lnTo>
                      <a:pt x="526150" y="12628"/>
                    </a:lnTo>
                    <a:lnTo>
                      <a:pt x="525733" y="12472"/>
                    </a:lnTo>
                    <a:close/>
                    <a:moveTo>
                      <a:pt x="428675" y="12039"/>
                    </a:moveTo>
                    <a:lnTo>
                      <a:pt x="424698" y="12812"/>
                    </a:lnTo>
                    <a:lnTo>
                      <a:pt x="424576" y="12831"/>
                    </a:lnTo>
                    <a:lnTo>
                      <a:pt x="426054" y="12435"/>
                    </a:lnTo>
                    <a:lnTo>
                      <a:pt x="426540" y="12339"/>
                    </a:lnTo>
                    <a:close/>
                    <a:moveTo>
                      <a:pt x="425834" y="12036"/>
                    </a:moveTo>
                    <a:lnTo>
                      <a:pt x="422351" y="12929"/>
                    </a:lnTo>
                    <a:lnTo>
                      <a:pt x="417269" y="13644"/>
                    </a:lnTo>
                    <a:lnTo>
                      <a:pt x="420839" y="12624"/>
                    </a:lnTo>
                    <a:lnTo>
                      <a:pt x="423756" y="12192"/>
                    </a:lnTo>
                    <a:close/>
                    <a:moveTo>
                      <a:pt x="534956" y="12029"/>
                    </a:moveTo>
                    <a:lnTo>
                      <a:pt x="535036" y="12188"/>
                    </a:lnTo>
                    <a:lnTo>
                      <a:pt x="534614" y="12527"/>
                    </a:lnTo>
                    <a:lnTo>
                      <a:pt x="534031" y="12230"/>
                    </a:lnTo>
                    <a:close/>
                    <a:moveTo>
                      <a:pt x="512819" y="12012"/>
                    </a:moveTo>
                    <a:lnTo>
                      <a:pt x="511735" y="12554"/>
                    </a:lnTo>
                    <a:lnTo>
                      <a:pt x="510151" y="13071"/>
                    </a:lnTo>
                    <a:cubicBezTo>
                      <a:pt x="505217" y="14442"/>
                      <a:pt x="500282" y="16087"/>
                      <a:pt x="495896" y="19377"/>
                    </a:cubicBezTo>
                    <a:lnTo>
                      <a:pt x="509053" y="13894"/>
                    </a:lnTo>
                    <a:lnTo>
                      <a:pt x="498089" y="19377"/>
                    </a:lnTo>
                    <a:lnTo>
                      <a:pt x="510721" y="15797"/>
                    </a:lnTo>
                    <a:lnTo>
                      <a:pt x="506345" y="18861"/>
                    </a:lnTo>
                    <a:lnTo>
                      <a:pt x="500282" y="21570"/>
                    </a:lnTo>
                    <a:lnTo>
                      <a:pt x="505079" y="19747"/>
                    </a:lnTo>
                    <a:lnTo>
                      <a:pt x="502475" y="21570"/>
                    </a:lnTo>
                    <a:lnTo>
                      <a:pt x="506262" y="19298"/>
                    </a:lnTo>
                    <a:lnTo>
                      <a:pt x="511054" y="17477"/>
                    </a:lnTo>
                    <a:lnTo>
                      <a:pt x="504668" y="21570"/>
                    </a:lnTo>
                    <a:lnTo>
                      <a:pt x="513441" y="17183"/>
                    </a:lnTo>
                    <a:lnTo>
                      <a:pt x="509054" y="21570"/>
                    </a:lnTo>
                    <a:lnTo>
                      <a:pt x="513002" y="19815"/>
                    </a:lnTo>
                    <a:lnTo>
                      <a:pt x="511248" y="21570"/>
                    </a:lnTo>
                    <a:lnTo>
                      <a:pt x="517514" y="17810"/>
                    </a:lnTo>
                    <a:lnTo>
                      <a:pt x="521391" y="16087"/>
                    </a:lnTo>
                    <a:lnTo>
                      <a:pt x="521940" y="15192"/>
                    </a:lnTo>
                    <a:lnTo>
                      <a:pt x="524864" y="14647"/>
                    </a:lnTo>
                    <a:lnTo>
                      <a:pt x="515634" y="21570"/>
                    </a:lnTo>
                    <a:cubicBezTo>
                      <a:pt x="517827" y="19377"/>
                      <a:pt x="521665" y="17184"/>
                      <a:pt x="524680" y="14990"/>
                    </a:cubicBezTo>
                    <a:lnTo>
                      <a:pt x="524899" y="14641"/>
                    </a:lnTo>
                    <a:lnTo>
                      <a:pt x="526283" y="14383"/>
                    </a:lnTo>
                    <a:lnTo>
                      <a:pt x="525503" y="18280"/>
                    </a:lnTo>
                    <a:cubicBezTo>
                      <a:pt x="523858" y="20473"/>
                      <a:pt x="521117" y="22666"/>
                      <a:pt x="517827" y="23762"/>
                    </a:cubicBezTo>
                    <a:cubicBezTo>
                      <a:pt x="520020" y="20473"/>
                      <a:pt x="524407" y="18828"/>
                      <a:pt x="527422" y="16909"/>
                    </a:cubicBezTo>
                    <a:lnTo>
                      <a:pt x="527877" y="14086"/>
                    </a:lnTo>
                    <a:lnTo>
                      <a:pt x="531957" y="13326"/>
                    </a:lnTo>
                    <a:lnTo>
                      <a:pt x="531952" y="13392"/>
                    </a:lnTo>
                    <a:lnTo>
                      <a:pt x="528792" y="17184"/>
                    </a:lnTo>
                    <a:lnTo>
                      <a:pt x="531848" y="14739"/>
                    </a:lnTo>
                    <a:lnTo>
                      <a:pt x="531318" y="21626"/>
                    </a:lnTo>
                    <a:lnTo>
                      <a:pt x="528792" y="25956"/>
                    </a:lnTo>
                    <a:lnTo>
                      <a:pt x="531193" y="23255"/>
                    </a:lnTo>
                    <a:lnTo>
                      <a:pt x="530985" y="25956"/>
                    </a:lnTo>
                    <a:lnTo>
                      <a:pt x="535442" y="18475"/>
                    </a:lnTo>
                    <a:lnTo>
                      <a:pt x="537067" y="16648"/>
                    </a:lnTo>
                    <a:lnTo>
                      <a:pt x="537216" y="16988"/>
                    </a:lnTo>
                    <a:lnTo>
                      <a:pt x="537143" y="17862"/>
                    </a:lnTo>
                    <a:lnTo>
                      <a:pt x="533179" y="25956"/>
                    </a:lnTo>
                    <a:cubicBezTo>
                      <a:pt x="534276" y="23763"/>
                      <a:pt x="535920" y="21570"/>
                      <a:pt x="537017" y="19377"/>
                    </a:cubicBezTo>
                    <a:lnTo>
                      <a:pt x="537143" y="17862"/>
                    </a:lnTo>
                    <a:lnTo>
                      <a:pt x="537384" y="17370"/>
                    </a:lnTo>
                    <a:lnTo>
                      <a:pt x="537662" y="18002"/>
                    </a:lnTo>
                    <a:lnTo>
                      <a:pt x="533179" y="28149"/>
                    </a:lnTo>
                    <a:cubicBezTo>
                      <a:pt x="535372" y="25955"/>
                      <a:pt x="537565" y="22666"/>
                      <a:pt x="538388" y="19650"/>
                    </a:cubicBezTo>
                    <a:lnTo>
                      <a:pt x="537662" y="18002"/>
                    </a:lnTo>
                    <a:lnTo>
                      <a:pt x="537799" y="17694"/>
                    </a:lnTo>
                    <a:lnTo>
                      <a:pt x="538878" y="19844"/>
                    </a:lnTo>
                    <a:lnTo>
                      <a:pt x="537565" y="30342"/>
                    </a:lnTo>
                    <a:lnTo>
                      <a:pt x="540007" y="22693"/>
                    </a:lnTo>
                    <a:lnTo>
                      <a:pt x="541951" y="30342"/>
                    </a:lnTo>
                    <a:lnTo>
                      <a:pt x="542123" y="26312"/>
                    </a:lnTo>
                    <a:lnTo>
                      <a:pt x="544145" y="30342"/>
                    </a:lnTo>
                    <a:lnTo>
                      <a:pt x="543113" y="20647"/>
                    </a:lnTo>
                    <a:lnTo>
                      <a:pt x="544143" y="23743"/>
                    </a:lnTo>
                    <a:lnTo>
                      <a:pt x="546338" y="30342"/>
                    </a:lnTo>
                    <a:cubicBezTo>
                      <a:pt x="544145" y="27052"/>
                      <a:pt x="544145" y="23763"/>
                      <a:pt x="544419" y="20473"/>
                    </a:cubicBezTo>
                    <a:lnTo>
                      <a:pt x="544363" y="18455"/>
                    </a:lnTo>
                    <a:lnTo>
                      <a:pt x="545778" y="20234"/>
                    </a:lnTo>
                    <a:lnTo>
                      <a:pt x="546067" y="20953"/>
                    </a:lnTo>
                    <a:lnTo>
                      <a:pt x="548531" y="32535"/>
                    </a:lnTo>
                    <a:lnTo>
                      <a:pt x="546483" y="21989"/>
                    </a:lnTo>
                    <a:lnTo>
                      <a:pt x="550724" y="32535"/>
                    </a:lnTo>
                    <a:lnTo>
                      <a:pt x="548952" y="24435"/>
                    </a:lnTo>
                    <a:lnTo>
                      <a:pt x="552917" y="32535"/>
                    </a:lnTo>
                    <a:lnTo>
                      <a:pt x="548997" y="24283"/>
                    </a:lnTo>
                    <a:lnTo>
                      <a:pt x="557303" y="34728"/>
                    </a:lnTo>
                    <a:cubicBezTo>
                      <a:pt x="556207" y="31438"/>
                      <a:pt x="554014" y="27601"/>
                      <a:pt x="552643" y="24311"/>
                    </a:cubicBezTo>
                    <a:lnTo>
                      <a:pt x="552813" y="19899"/>
                    </a:lnTo>
                    <a:lnTo>
                      <a:pt x="554836" y="22118"/>
                    </a:lnTo>
                    <a:lnTo>
                      <a:pt x="555111" y="22623"/>
                    </a:lnTo>
                    <a:lnTo>
                      <a:pt x="555110" y="25408"/>
                    </a:lnTo>
                    <a:cubicBezTo>
                      <a:pt x="557303" y="28149"/>
                      <a:pt x="560593" y="31438"/>
                      <a:pt x="561689" y="34728"/>
                    </a:cubicBezTo>
                    <a:lnTo>
                      <a:pt x="555111" y="22623"/>
                    </a:lnTo>
                    <a:lnTo>
                      <a:pt x="555111" y="19378"/>
                    </a:lnTo>
                    <a:lnTo>
                      <a:pt x="555111" y="19377"/>
                    </a:lnTo>
                    <a:lnTo>
                      <a:pt x="555351" y="19270"/>
                    </a:lnTo>
                    <a:lnTo>
                      <a:pt x="560867" y="28971"/>
                    </a:lnTo>
                    <a:cubicBezTo>
                      <a:pt x="563334" y="33632"/>
                      <a:pt x="566076" y="38018"/>
                      <a:pt x="570462" y="41308"/>
                    </a:cubicBezTo>
                    <a:cubicBezTo>
                      <a:pt x="568269" y="36922"/>
                      <a:pt x="568269" y="32535"/>
                      <a:pt x="563883" y="30342"/>
                    </a:cubicBezTo>
                    <a:lnTo>
                      <a:pt x="565354" y="30536"/>
                    </a:lnTo>
                    <a:lnTo>
                      <a:pt x="570462" y="36922"/>
                    </a:lnTo>
                    <a:lnTo>
                      <a:pt x="565708" y="30583"/>
                    </a:lnTo>
                    <a:lnTo>
                      <a:pt x="566871" y="30737"/>
                    </a:lnTo>
                    <a:lnTo>
                      <a:pt x="574849" y="43501"/>
                    </a:lnTo>
                    <a:lnTo>
                      <a:pt x="570759" y="35323"/>
                    </a:lnTo>
                    <a:lnTo>
                      <a:pt x="573478" y="38566"/>
                    </a:lnTo>
                    <a:cubicBezTo>
                      <a:pt x="577042" y="41308"/>
                      <a:pt x="581428" y="43501"/>
                      <a:pt x="581428" y="47888"/>
                    </a:cubicBezTo>
                    <a:cubicBezTo>
                      <a:pt x="577042" y="45694"/>
                      <a:pt x="574849" y="41308"/>
                      <a:pt x="577042" y="36922"/>
                    </a:cubicBezTo>
                    <a:lnTo>
                      <a:pt x="592249" y="46761"/>
                    </a:lnTo>
                    <a:lnTo>
                      <a:pt x="603359" y="61046"/>
                    </a:lnTo>
                    <a:lnTo>
                      <a:pt x="603264" y="59239"/>
                    </a:lnTo>
                    <a:lnTo>
                      <a:pt x="616518" y="72012"/>
                    </a:lnTo>
                    <a:lnTo>
                      <a:pt x="616518" y="69819"/>
                    </a:lnTo>
                    <a:cubicBezTo>
                      <a:pt x="647222" y="82977"/>
                      <a:pt x="664767" y="111488"/>
                      <a:pt x="693278" y="126840"/>
                    </a:cubicBezTo>
                    <a:cubicBezTo>
                      <a:pt x="675733" y="118067"/>
                      <a:pt x="660381" y="104909"/>
                      <a:pt x="642835" y="93943"/>
                    </a:cubicBezTo>
                    <a:cubicBezTo>
                      <a:pt x="660381" y="118067"/>
                      <a:pt x="686699" y="135613"/>
                      <a:pt x="710823" y="153158"/>
                    </a:cubicBezTo>
                    <a:cubicBezTo>
                      <a:pt x="704243" y="148772"/>
                      <a:pt x="688892" y="148772"/>
                      <a:pt x="691085" y="161931"/>
                    </a:cubicBezTo>
                    <a:cubicBezTo>
                      <a:pt x="695471" y="175308"/>
                      <a:pt x="704243" y="186274"/>
                      <a:pt x="711481" y="199871"/>
                    </a:cubicBezTo>
                    <a:cubicBezTo>
                      <a:pt x="715429" y="208644"/>
                      <a:pt x="720254" y="216978"/>
                      <a:pt x="725079" y="225312"/>
                    </a:cubicBezTo>
                    <a:cubicBezTo>
                      <a:pt x="730122" y="233646"/>
                      <a:pt x="734947" y="241980"/>
                      <a:pt x="739334" y="250533"/>
                    </a:cubicBezTo>
                    <a:cubicBezTo>
                      <a:pt x="748984" y="268078"/>
                      <a:pt x="753589" y="288036"/>
                      <a:pt x="754686" y="307993"/>
                    </a:cubicBezTo>
                    <a:cubicBezTo>
                      <a:pt x="755563" y="328390"/>
                      <a:pt x="756878" y="349005"/>
                      <a:pt x="754467" y="369401"/>
                    </a:cubicBezTo>
                    <a:cubicBezTo>
                      <a:pt x="752931" y="381902"/>
                      <a:pt x="754905" y="394842"/>
                      <a:pt x="762142" y="405369"/>
                    </a:cubicBezTo>
                    <a:cubicBezTo>
                      <a:pt x="775521" y="428396"/>
                      <a:pt x="791749" y="449889"/>
                      <a:pt x="803154" y="474014"/>
                    </a:cubicBezTo>
                    <a:cubicBezTo>
                      <a:pt x="807541" y="484102"/>
                      <a:pt x="811708" y="496165"/>
                      <a:pt x="805786" y="506472"/>
                    </a:cubicBezTo>
                    <a:cubicBezTo>
                      <a:pt x="799206" y="518096"/>
                      <a:pt x="785389" y="522482"/>
                      <a:pt x="773327" y="526430"/>
                    </a:cubicBezTo>
                    <a:cubicBezTo>
                      <a:pt x="763019" y="529939"/>
                      <a:pt x="751396" y="531036"/>
                      <a:pt x="742185" y="536956"/>
                    </a:cubicBezTo>
                    <a:cubicBezTo>
                      <a:pt x="739334" y="543097"/>
                      <a:pt x="743281" y="550116"/>
                      <a:pt x="745255" y="556037"/>
                    </a:cubicBezTo>
                    <a:cubicBezTo>
                      <a:pt x="750957" y="568976"/>
                      <a:pt x="752053" y="583452"/>
                      <a:pt x="753589" y="597487"/>
                    </a:cubicBezTo>
                    <a:cubicBezTo>
                      <a:pt x="754027" y="604944"/>
                      <a:pt x="754905" y="613059"/>
                      <a:pt x="750957" y="619858"/>
                    </a:cubicBezTo>
                    <a:cubicBezTo>
                      <a:pt x="754686" y="645079"/>
                      <a:pt x="755124" y="672054"/>
                      <a:pt x="744597" y="695740"/>
                    </a:cubicBezTo>
                    <a:cubicBezTo>
                      <a:pt x="739334" y="708460"/>
                      <a:pt x="725297" y="713504"/>
                      <a:pt x="713016" y="716794"/>
                    </a:cubicBezTo>
                    <a:cubicBezTo>
                      <a:pt x="672443" y="727321"/>
                      <a:pt x="629238" y="730830"/>
                      <a:pt x="591735" y="751007"/>
                    </a:cubicBezTo>
                    <a:cubicBezTo>
                      <a:pt x="576603" y="759122"/>
                      <a:pt x="564541" y="771841"/>
                      <a:pt x="557742" y="787413"/>
                    </a:cubicBezTo>
                    <a:cubicBezTo>
                      <a:pt x="540636" y="825135"/>
                      <a:pt x="534056" y="866366"/>
                      <a:pt x="528354" y="907158"/>
                    </a:cubicBezTo>
                    <a:cubicBezTo>
                      <a:pt x="525284" y="934791"/>
                      <a:pt x="522214" y="962645"/>
                      <a:pt x="523749" y="990497"/>
                    </a:cubicBezTo>
                    <a:cubicBezTo>
                      <a:pt x="523529" y="994664"/>
                      <a:pt x="525723" y="998392"/>
                      <a:pt x="529670" y="999708"/>
                    </a:cubicBezTo>
                    <a:cubicBezTo>
                      <a:pt x="542171" y="1004972"/>
                      <a:pt x="557742" y="1005849"/>
                      <a:pt x="566953" y="1017253"/>
                    </a:cubicBezTo>
                    <a:cubicBezTo>
                      <a:pt x="571669" y="1022627"/>
                      <a:pt x="573643" y="1029151"/>
                      <a:pt x="574163" y="1035978"/>
                    </a:cubicBezTo>
                    <a:lnTo>
                      <a:pt x="573341" y="1047182"/>
                    </a:lnTo>
                    <a:lnTo>
                      <a:pt x="0" y="1047182"/>
                    </a:lnTo>
                    <a:lnTo>
                      <a:pt x="3208" y="1033922"/>
                    </a:lnTo>
                    <a:cubicBezTo>
                      <a:pt x="4907" y="1022353"/>
                      <a:pt x="6059" y="1010674"/>
                      <a:pt x="8142" y="999270"/>
                    </a:cubicBezTo>
                    <a:cubicBezTo>
                      <a:pt x="10116" y="983260"/>
                      <a:pt x="16256" y="968127"/>
                      <a:pt x="21520" y="952995"/>
                    </a:cubicBezTo>
                    <a:cubicBezTo>
                      <a:pt x="27442" y="936327"/>
                      <a:pt x="35776" y="920098"/>
                      <a:pt x="48057" y="907158"/>
                    </a:cubicBezTo>
                    <a:cubicBezTo>
                      <a:pt x="63848" y="890271"/>
                      <a:pt x="85560" y="880621"/>
                      <a:pt x="102885" y="865489"/>
                    </a:cubicBezTo>
                    <a:cubicBezTo>
                      <a:pt x="141704" y="829082"/>
                      <a:pt x="182935" y="794212"/>
                      <a:pt x="214297" y="751007"/>
                    </a:cubicBezTo>
                    <a:cubicBezTo>
                      <a:pt x="224385" y="737190"/>
                      <a:pt x="227675" y="719865"/>
                      <a:pt x="227017" y="702977"/>
                    </a:cubicBezTo>
                    <a:cubicBezTo>
                      <a:pt x="226140" y="679511"/>
                      <a:pt x="219780" y="656263"/>
                      <a:pt x="210569" y="634771"/>
                    </a:cubicBezTo>
                    <a:cubicBezTo>
                      <a:pt x="203551" y="619200"/>
                      <a:pt x="188418" y="610208"/>
                      <a:pt x="177672" y="597487"/>
                    </a:cubicBezTo>
                    <a:cubicBezTo>
                      <a:pt x="155083" y="569196"/>
                      <a:pt x="129861" y="542220"/>
                      <a:pt x="115167" y="508665"/>
                    </a:cubicBezTo>
                    <a:cubicBezTo>
                      <a:pt x="102008" y="478839"/>
                      <a:pt x="99815" y="445723"/>
                      <a:pt x="98061" y="413483"/>
                    </a:cubicBezTo>
                    <a:cubicBezTo>
                      <a:pt x="95868" y="370278"/>
                      <a:pt x="99158" y="327074"/>
                      <a:pt x="101789" y="284088"/>
                    </a:cubicBezTo>
                    <a:cubicBezTo>
                      <a:pt x="102447" y="268736"/>
                      <a:pt x="102885" y="252945"/>
                      <a:pt x="103105" y="236716"/>
                    </a:cubicBezTo>
                    <a:cubicBezTo>
                      <a:pt x="109684" y="210399"/>
                      <a:pt x="111877" y="181888"/>
                      <a:pt x="118457" y="153377"/>
                    </a:cubicBezTo>
                    <a:cubicBezTo>
                      <a:pt x="105298" y="155570"/>
                      <a:pt x="100911" y="170922"/>
                      <a:pt x="92139" y="177502"/>
                    </a:cubicBezTo>
                    <a:cubicBezTo>
                      <a:pt x="100911" y="166536"/>
                      <a:pt x="109904" y="154913"/>
                      <a:pt x="119334" y="143947"/>
                    </a:cubicBezTo>
                    <a:cubicBezTo>
                      <a:pt x="128764" y="132981"/>
                      <a:pt x="139292" y="122454"/>
                      <a:pt x="151354" y="113681"/>
                    </a:cubicBezTo>
                    <a:lnTo>
                      <a:pt x="122940" y="126696"/>
                    </a:lnTo>
                    <a:lnTo>
                      <a:pt x="128107" y="122454"/>
                    </a:lnTo>
                    <a:cubicBezTo>
                      <a:pt x="138634" y="115216"/>
                      <a:pt x="150258" y="109295"/>
                      <a:pt x="162319" y="104690"/>
                    </a:cubicBezTo>
                    <a:lnTo>
                      <a:pt x="153142" y="107190"/>
                    </a:lnTo>
                    <a:lnTo>
                      <a:pt x="170544" y="98412"/>
                    </a:lnTo>
                    <a:lnTo>
                      <a:pt x="176513" y="91797"/>
                    </a:lnTo>
                    <a:lnTo>
                      <a:pt x="191324" y="87089"/>
                    </a:lnTo>
                    <a:lnTo>
                      <a:pt x="198623" y="82420"/>
                    </a:lnTo>
                    <a:lnTo>
                      <a:pt x="202614" y="80186"/>
                    </a:lnTo>
                    <a:lnTo>
                      <a:pt x="199823" y="82977"/>
                    </a:lnTo>
                    <a:lnTo>
                      <a:pt x="197629" y="85170"/>
                    </a:lnTo>
                    <a:lnTo>
                      <a:pt x="228275" y="70210"/>
                    </a:lnTo>
                    <a:lnTo>
                      <a:pt x="219560" y="76398"/>
                    </a:lnTo>
                    <a:lnTo>
                      <a:pt x="236780" y="65523"/>
                    </a:lnTo>
                    <a:lnTo>
                      <a:pt x="246147" y="59794"/>
                    </a:lnTo>
                    <a:lnTo>
                      <a:pt x="247496" y="59237"/>
                    </a:lnTo>
                    <a:lnTo>
                      <a:pt x="231622" y="69819"/>
                    </a:lnTo>
                    <a:lnTo>
                      <a:pt x="227014" y="72891"/>
                    </a:lnTo>
                    <a:lnTo>
                      <a:pt x="217367" y="78592"/>
                    </a:lnTo>
                    <a:lnTo>
                      <a:pt x="225698" y="73768"/>
                    </a:lnTo>
                    <a:lnTo>
                      <a:pt x="221753" y="76398"/>
                    </a:lnTo>
                    <a:lnTo>
                      <a:pt x="249908" y="61940"/>
                    </a:lnTo>
                    <a:lnTo>
                      <a:pt x="237106" y="69819"/>
                    </a:lnTo>
                    <a:lnTo>
                      <a:pt x="270868" y="51812"/>
                    </a:lnTo>
                    <a:lnTo>
                      <a:pt x="267810" y="54466"/>
                    </a:lnTo>
                    <a:lnTo>
                      <a:pt x="307680" y="39289"/>
                    </a:lnTo>
                    <a:lnTo>
                      <a:pt x="307681" y="39288"/>
                    </a:lnTo>
                    <a:lnTo>
                      <a:pt x="313512" y="37433"/>
                    </a:lnTo>
                    <a:lnTo>
                      <a:pt x="313533" y="37426"/>
                    </a:lnTo>
                    <a:lnTo>
                      <a:pt x="325928" y="33632"/>
                    </a:lnTo>
                    <a:lnTo>
                      <a:pt x="327216" y="33238"/>
                    </a:lnTo>
                    <a:lnTo>
                      <a:pt x="326639" y="33598"/>
                    </a:lnTo>
                    <a:lnTo>
                      <a:pt x="309479" y="41308"/>
                    </a:lnTo>
                    <a:lnTo>
                      <a:pt x="318365" y="37868"/>
                    </a:lnTo>
                    <a:lnTo>
                      <a:pt x="300707" y="45694"/>
                    </a:lnTo>
                    <a:lnTo>
                      <a:pt x="331490" y="32956"/>
                    </a:lnTo>
                    <a:lnTo>
                      <a:pt x="333031" y="32546"/>
                    </a:lnTo>
                    <a:lnTo>
                      <a:pt x="344459" y="29505"/>
                    </a:lnTo>
                    <a:lnTo>
                      <a:pt x="351751" y="27565"/>
                    </a:lnTo>
                    <a:lnTo>
                      <a:pt x="337990" y="34728"/>
                    </a:lnTo>
                    <a:lnTo>
                      <a:pt x="369002" y="25425"/>
                    </a:lnTo>
                    <a:lnTo>
                      <a:pt x="399132" y="19034"/>
                    </a:lnTo>
                    <a:lnTo>
                      <a:pt x="411823" y="16778"/>
                    </a:lnTo>
                    <a:lnTo>
                      <a:pt x="424996" y="15314"/>
                    </a:lnTo>
                    <a:lnTo>
                      <a:pt x="422196" y="15964"/>
                    </a:lnTo>
                    <a:lnTo>
                      <a:pt x="414750" y="17184"/>
                    </a:lnTo>
                    <a:lnTo>
                      <a:pt x="419811" y="16518"/>
                    </a:lnTo>
                    <a:lnTo>
                      <a:pt x="416942" y="17184"/>
                    </a:lnTo>
                    <a:lnTo>
                      <a:pt x="429673" y="15668"/>
                    </a:lnTo>
                    <a:lnTo>
                      <a:pt x="428506" y="16187"/>
                    </a:lnTo>
                    <a:lnTo>
                      <a:pt x="423522" y="17184"/>
                    </a:lnTo>
                    <a:lnTo>
                      <a:pt x="427134" y="16797"/>
                    </a:lnTo>
                    <a:lnTo>
                      <a:pt x="421329" y="19377"/>
                    </a:lnTo>
                    <a:lnTo>
                      <a:pt x="424818" y="18978"/>
                    </a:lnTo>
                    <a:lnTo>
                      <a:pt x="423522" y="19377"/>
                    </a:lnTo>
                    <a:lnTo>
                      <a:pt x="426127" y="18828"/>
                    </a:lnTo>
                    <a:lnTo>
                      <a:pt x="442822" y="16920"/>
                    </a:lnTo>
                    <a:lnTo>
                      <a:pt x="438874" y="19377"/>
                    </a:lnTo>
                    <a:lnTo>
                      <a:pt x="446239" y="18226"/>
                    </a:lnTo>
                    <a:lnTo>
                      <a:pt x="443261" y="19377"/>
                    </a:lnTo>
                    <a:lnTo>
                      <a:pt x="471010" y="14901"/>
                    </a:lnTo>
                    <a:lnTo>
                      <a:pt x="467706" y="15782"/>
                    </a:lnTo>
                    <a:lnTo>
                      <a:pt x="460806" y="17184"/>
                    </a:lnTo>
                    <a:lnTo>
                      <a:pt x="466525" y="16097"/>
                    </a:lnTo>
                    <a:lnTo>
                      <a:pt x="454226" y="19377"/>
                    </a:lnTo>
                    <a:lnTo>
                      <a:pt x="466692" y="16065"/>
                    </a:lnTo>
                    <a:lnTo>
                      <a:pt x="472274" y="15005"/>
                    </a:lnTo>
                    <a:lnTo>
                      <a:pt x="471053" y="15380"/>
                    </a:lnTo>
                    <a:lnTo>
                      <a:pt x="465192" y="17184"/>
                    </a:lnTo>
                    <a:lnTo>
                      <a:pt x="474541" y="15539"/>
                    </a:lnTo>
                    <a:lnTo>
                      <a:pt x="473964" y="15813"/>
                    </a:lnTo>
                    <a:lnTo>
                      <a:pt x="470498" y="16939"/>
                    </a:lnTo>
                    <a:lnTo>
                      <a:pt x="469578" y="17184"/>
                    </a:lnTo>
                    <a:lnTo>
                      <a:pt x="469984" y="17106"/>
                    </a:lnTo>
                    <a:lnTo>
                      <a:pt x="462999" y="19377"/>
                    </a:lnTo>
                    <a:lnTo>
                      <a:pt x="467867" y="18507"/>
                    </a:lnTo>
                    <a:lnTo>
                      <a:pt x="465192" y="19377"/>
                    </a:lnTo>
                    <a:lnTo>
                      <a:pt x="476581" y="16951"/>
                    </a:lnTo>
                    <a:lnTo>
                      <a:pt x="479632" y="16406"/>
                    </a:lnTo>
                    <a:lnTo>
                      <a:pt x="476157" y="17184"/>
                    </a:lnTo>
                    <a:lnTo>
                      <a:pt x="479748" y="16386"/>
                    </a:lnTo>
                    <a:lnTo>
                      <a:pt x="481060" y="16151"/>
                    </a:lnTo>
                    <a:lnTo>
                      <a:pt x="473964" y="19377"/>
                    </a:lnTo>
                    <a:lnTo>
                      <a:pt x="482061" y="17690"/>
                    </a:lnTo>
                    <a:lnTo>
                      <a:pt x="478350" y="19377"/>
                    </a:lnTo>
                    <a:lnTo>
                      <a:pt x="480377" y="18936"/>
                    </a:lnTo>
                    <a:lnTo>
                      <a:pt x="480864" y="18830"/>
                    </a:lnTo>
                    <a:lnTo>
                      <a:pt x="473964" y="21570"/>
                    </a:lnTo>
                    <a:lnTo>
                      <a:pt x="481830" y="18620"/>
                    </a:lnTo>
                    <a:lnTo>
                      <a:pt x="499816" y="14710"/>
                    </a:lnTo>
                    <a:lnTo>
                      <a:pt x="489316" y="19377"/>
                    </a:lnTo>
                    <a:lnTo>
                      <a:pt x="510983" y="12335"/>
                    </a:lnTo>
                    <a:close/>
                    <a:moveTo>
                      <a:pt x="535753" y="12010"/>
                    </a:moveTo>
                    <a:lnTo>
                      <a:pt x="536734" y="12436"/>
                    </a:lnTo>
                    <a:lnTo>
                      <a:pt x="536003" y="12572"/>
                    </a:lnTo>
                    <a:close/>
                    <a:moveTo>
                      <a:pt x="489113" y="12003"/>
                    </a:moveTo>
                    <a:lnTo>
                      <a:pt x="488988" y="12083"/>
                    </a:lnTo>
                    <a:lnTo>
                      <a:pt x="487036" y="13340"/>
                    </a:lnTo>
                    <a:lnTo>
                      <a:pt x="478181" y="14898"/>
                    </a:lnTo>
                    <a:lnTo>
                      <a:pt x="487123" y="12523"/>
                    </a:lnTo>
                    <a:lnTo>
                      <a:pt x="487820" y="12273"/>
                    </a:lnTo>
                    <a:lnTo>
                      <a:pt x="487965" y="12221"/>
                    </a:lnTo>
                    <a:close/>
                    <a:moveTo>
                      <a:pt x="539345" y="11989"/>
                    </a:moveTo>
                    <a:lnTo>
                      <a:pt x="539758" y="12523"/>
                    </a:lnTo>
                    <a:lnTo>
                      <a:pt x="539715" y="12610"/>
                    </a:lnTo>
                    <a:lnTo>
                      <a:pt x="539318" y="12111"/>
                    </a:lnTo>
                    <a:close/>
                    <a:moveTo>
                      <a:pt x="429005" y="11975"/>
                    </a:moveTo>
                    <a:lnTo>
                      <a:pt x="428843" y="12015"/>
                    </a:lnTo>
                    <a:lnTo>
                      <a:pt x="428675" y="12039"/>
                    </a:lnTo>
                    <a:close/>
                    <a:moveTo>
                      <a:pt x="539210" y="11975"/>
                    </a:moveTo>
                    <a:lnTo>
                      <a:pt x="539318" y="12111"/>
                    </a:lnTo>
                    <a:lnTo>
                      <a:pt x="539102" y="13097"/>
                    </a:lnTo>
                    <a:lnTo>
                      <a:pt x="538525" y="12791"/>
                    </a:lnTo>
                    <a:lnTo>
                      <a:pt x="538217" y="12160"/>
                    </a:lnTo>
                    <a:close/>
                    <a:moveTo>
                      <a:pt x="489197" y="11948"/>
                    </a:moveTo>
                    <a:lnTo>
                      <a:pt x="489157" y="11974"/>
                    </a:lnTo>
                    <a:lnTo>
                      <a:pt x="488686" y="12050"/>
                    </a:lnTo>
                    <a:close/>
                    <a:moveTo>
                      <a:pt x="535339" y="11946"/>
                    </a:moveTo>
                    <a:lnTo>
                      <a:pt x="535189" y="12066"/>
                    </a:lnTo>
                    <a:lnTo>
                      <a:pt x="535092" y="12000"/>
                    </a:lnTo>
                    <a:close/>
                    <a:moveTo>
                      <a:pt x="482123" y="11937"/>
                    </a:moveTo>
                    <a:lnTo>
                      <a:pt x="481905" y="12041"/>
                    </a:lnTo>
                    <a:lnTo>
                      <a:pt x="479772" y="12697"/>
                    </a:lnTo>
                    <a:lnTo>
                      <a:pt x="478899" y="12797"/>
                    </a:lnTo>
                    <a:close/>
                    <a:moveTo>
                      <a:pt x="523939" y="11934"/>
                    </a:moveTo>
                    <a:lnTo>
                      <a:pt x="523806" y="12150"/>
                    </a:lnTo>
                    <a:lnTo>
                      <a:pt x="522529" y="13109"/>
                    </a:lnTo>
                    <a:lnTo>
                      <a:pt x="523247" y="12280"/>
                    </a:lnTo>
                    <a:close/>
                    <a:moveTo>
                      <a:pt x="518538" y="11932"/>
                    </a:moveTo>
                    <a:lnTo>
                      <a:pt x="517448" y="12993"/>
                    </a:lnTo>
                    <a:lnTo>
                      <a:pt x="516598" y="13553"/>
                    </a:lnTo>
                    <a:lnTo>
                      <a:pt x="517945" y="12288"/>
                    </a:lnTo>
                    <a:close/>
                    <a:moveTo>
                      <a:pt x="468263" y="11920"/>
                    </a:moveTo>
                    <a:lnTo>
                      <a:pt x="468261" y="11920"/>
                    </a:lnTo>
                    <a:lnTo>
                      <a:pt x="463194" y="12987"/>
                    </a:lnTo>
                    <a:lnTo>
                      <a:pt x="456794" y="13947"/>
                    </a:lnTo>
                    <a:lnTo>
                      <a:pt x="457120" y="13777"/>
                    </a:lnTo>
                    <a:close/>
                    <a:moveTo>
                      <a:pt x="414412" y="11916"/>
                    </a:moveTo>
                    <a:lnTo>
                      <a:pt x="414180" y="11981"/>
                    </a:lnTo>
                    <a:lnTo>
                      <a:pt x="413636" y="12074"/>
                    </a:lnTo>
                    <a:lnTo>
                      <a:pt x="413728" y="12033"/>
                    </a:lnTo>
                    <a:close/>
                    <a:moveTo>
                      <a:pt x="486655" y="11911"/>
                    </a:moveTo>
                    <a:lnTo>
                      <a:pt x="483253" y="12442"/>
                    </a:lnTo>
                    <a:lnTo>
                      <a:pt x="483435" y="12356"/>
                    </a:lnTo>
                    <a:lnTo>
                      <a:pt x="484050" y="12208"/>
                    </a:lnTo>
                    <a:close/>
                    <a:moveTo>
                      <a:pt x="488893" y="11887"/>
                    </a:moveTo>
                    <a:lnTo>
                      <a:pt x="488240" y="12122"/>
                    </a:lnTo>
                    <a:lnTo>
                      <a:pt x="482984" y="12970"/>
                    </a:lnTo>
                    <a:lnTo>
                      <a:pt x="488220" y="11975"/>
                    </a:lnTo>
                    <a:close/>
                    <a:moveTo>
                      <a:pt x="524161" y="11884"/>
                    </a:moveTo>
                    <a:lnTo>
                      <a:pt x="525733" y="12472"/>
                    </a:lnTo>
                    <a:lnTo>
                      <a:pt x="522540" y="14214"/>
                    </a:lnTo>
                    <a:lnTo>
                      <a:pt x="523806" y="12150"/>
                    </a:lnTo>
                    <a:close/>
                    <a:moveTo>
                      <a:pt x="535433" y="11871"/>
                    </a:moveTo>
                    <a:lnTo>
                      <a:pt x="535518" y="11907"/>
                    </a:lnTo>
                    <a:lnTo>
                      <a:pt x="535339" y="11946"/>
                    </a:lnTo>
                    <a:close/>
                    <a:moveTo>
                      <a:pt x="535691" y="11870"/>
                    </a:moveTo>
                    <a:lnTo>
                      <a:pt x="535753" y="12010"/>
                    </a:lnTo>
                    <a:lnTo>
                      <a:pt x="535518" y="11907"/>
                    </a:lnTo>
                    <a:close/>
                    <a:moveTo>
                      <a:pt x="489860" y="11860"/>
                    </a:moveTo>
                    <a:lnTo>
                      <a:pt x="489113" y="12003"/>
                    </a:lnTo>
                    <a:lnTo>
                      <a:pt x="489157" y="11974"/>
                    </a:lnTo>
                    <a:close/>
                    <a:moveTo>
                      <a:pt x="413274" y="11850"/>
                    </a:moveTo>
                    <a:lnTo>
                      <a:pt x="412542" y="12029"/>
                    </a:lnTo>
                    <a:lnTo>
                      <a:pt x="411498" y="12208"/>
                    </a:lnTo>
                    <a:lnTo>
                      <a:pt x="413157" y="11860"/>
                    </a:lnTo>
                    <a:close/>
                    <a:moveTo>
                      <a:pt x="418362" y="11846"/>
                    </a:moveTo>
                    <a:lnTo>
                      <a:pt x="414513" y="12442"/>
                    </a:lnTo>
                    <a:lnTo>
                      <a:pt x="414105" y="12492"/>
                    </a:lnTo>
                    <a:lnTo>
                      <a:pt x="413735" y="12520"/>
                    </a:lnTo>
                    <a:lnTo>
                      <a:pt x="416187" y="11988"/>
                    </a:lnTo>
                    <a:close/>
                    <a:moveTo>
                      <a:pt x="534863" y="11844"/>
                    </a:moveTo>
                    <a:lnTo>
                      <a:pt x="535092" y="12000"/>
                    </a:lnTo>
                    <a:lnTo>
                      <a:pt x="534956" y="12029"/>
                    </a:lnTo>
                    <a:close/>
                    <a:moveTo>
                      <a:pt x="502617" y="11841"/>
                    </a:moveTo>
                    <a:lnTo>
                      <a:pt x="501948" y="12154"/>
                    </a:lnTo>
                    <a:lnTo>
                      <a:pt x="496772" y="13017"/>
                    </a:lnTo>
                    <a:lnTo>
                      <a:pt x="496991" y="12935"/>
                    </a:lnTo>
                    <a:lnTo>
                      <a:pt x="497948" y="12576"/>
                    </a:lnTo>
                    <a:lnTo>
                      <a:pt x="498416" y="12502"/>
                    </a:lnTo>
                    <a:close/>
                    <a:moveTo>
                      <a:pt x="426136" y="11840"/>
                    </a:moveTo>
                    <a:lnTo>
                      <a:pt x="423756" y="12192"/>
                    </a:lnTo>
                    <a:lnTo>
                      <a:pt x="421846" y="12336"/>
                    </a:lnTo>
                    <a:lnTo>
                      <a:pt x="422350" y="12192"/>
                    </a:lnTo>
                    <a:close/>
                    <a:moveTo>
                      <a:pt x="533251" y="11833"/>
                    </a:moveTo>
                    <a:lnTo>
                      <a:pt x="534031" y="12230"/>
                    </a:lnTo>
                    <a:lnTo>
                      <a:pt x="533758" y="12290"/>
                    </a:lnTo>
                    <a:lnTo>
                      <a:pt x="533054" y="12069"/>
                    </a:lnTo>
                    <a:close/>
                    <a:moveTo>
                      <a:pt x="418583" y="11832"/>
                    </a:moveTo>
                    <a:lnTo>
                      <a:pt x="418362" y="11846"/>
                    </a:lnTo>
                    <a:lnTo>
                      <a:pt x="418416" y="11838"/>
                    </a:lnTo>
                    <a:close/>
                    <a:moveTo>
                      <a:pt x="524005" y="11826"/>
                    </a:moveTo>
                    <a:lnTo>
                      <a:pt x="524091" y="11858"/>
                    </a:lnTo>
                    <a:lnTo>
                      <a:pt x="523939" y="11934"/>
                    </a:lnTo>
                    <a:close/>
                    <a:moveTo>
                      <a:pt x="433093" y="11805"/>
                    </a:moveTo>
                    <a:lnTo>
                      <a:pt x="420420" y="14121"/>
                    </a:lnTo>
                    <a:lnTo>
                      <a:pt x="424516" y="13097"/>
                    </a:lnTo>
                    <a:close/>
                    <a:moveTo>
                      <a:pt x="513273" y="11785"/>
                    </a:moveTo>
                    <a:lnTo>
                      <a:pt x="512935" y="11953"/>
                    </a:lnTo>
                    <a:lnTo>
                      <a:pt x="511248" y="12249"/>
                    </a:lnTo>
                    <a:lnTo>
                      <a:pt x="510983" y="12335"/>
                    </a:lnTo>
                    <a:lnTo>
                      <a:pt x="509717" y="12558"/>
                    </a:lnTo>
                    <a:close/>
                    <a:moveTo>
                      <a:pt x="514122" y="11782"/>
                    </a:moveTo>
                    <a:lnTo>
                      <a:pt x="509053" y="13894"/>
                    </a:lnTo>
                    <a:lnTo>
                      <a:pt x="511735" y="12554"/>
                    </a:lnTo>
                    <a:lnTo>
                      <a:pt x="514061" y="11793"/>
                    </a:lnTo>
                    <a:close/>
                    <a:moveTo>
                      <a:pt x="450614" y="11765"/>
                    </a:moveTo>
                    <a:lnTo>
                      <a:pt x="447274" y="12839"/>
                    </a:lnTo>
                    <a:lnTo>
                      <a:pt x="443699" y="13236"/>
                    </a:lnTo>
                    <a:lnTo>
                      <a:pt x="445453" y="12797"/>
                    </a:lnTo>
                    <a:close/>
                    <a:moveTo>
                      <a:pt x="532077" y="11762"/>
                    </a:moveTo>
                    <a:lnTo>
                      <a:pt x="533054" y="12069"/>
                    </a:lnTo>
                    <a:lnTo>
                      <a:pt x="532752" y="12432"/>
                    </a:lnTo>
                    <a:lnTo>
                      <a:pt x="532071" y="11847"/>
                    </a:lnTo>
                    <a:close/>
                    <a:moveTo>
                      <a:pt x="429476" y="11761"/>
                    </a:moveTo>
                    <a:lnTo>
                      <a:pt x="426540" y="12339"/>
                    </a:lnTo>
                    <a:lnTo>
                      <a:pt x="426269" y="12378"/>
                    </a:lnTo>
                    <a:lnTo>
                      <a:pt x="428213" y="11856"/>
                    </a:lnTo>
                    <a:close/>
                    <a:moveTo>
                      <a:pt x="414344" y="11759"/>
                    </a:moveTo>
                    <a:lnTo>
                      <a:pt x="413728" y="12033"/>
                    </a:lnTo>
                    <a:lnTo>
                      <a:pt x="412624" y="12221"/>
                    </a:lnTo>
                    <a:lnTo>
                      <a:pt x="411447" y="12297"/>
                    </a:lnTo>
                    <a:lnTo>
                      <a:pt x="412542" y="12029"/>
                    </a:lnTo>
                    <a:lnTo>
                      <a:pt x="413895" y="11797"/>
                    </a:lnTo>
                    <a:close/>
                    <a:moveTo>
                      <a:pt x="539166" y="11758"/>
                    </a:moveTo>
                    <a:lnTo>
                      <a:pt x="539379" y="11835"/>
                    </a:lnTo>
                    <a:lnTo>
                      <a:pt x="539345" y="11989"/>
                    </a:lnTo>
                    <a:close/>
                    <a:moveTo>
                      <a:pt x="423937" y="11739"/>
                    </a:moveTo>
                    <a:lnTo>
                      <a:pt x="422350" y="12192"/>
                    </a:lnTo>
                    <a:lnTo>
                      <a:pt x="416370" y="12748"/>
                    </a:lnTo>
                    <a:lnTo>
                      <a:pt x="411250" y="13134"/>
                    </a:lnTo>
                    <a:lnTo>
                      <a:pt x="411579" y="12988"/>
                    </a:lnTo>
                    <a:lnTo>
                      <a:pt x="412201" y="12853"/>
                    </a:lnTo>
                    <a:lnTo>
                      <a:pt x="421222" y="11947"/>
                    </a:lnTo>
                    <a:close/>
                    <a:moveTo>
                      <a:pt x="461039" y="11728"/>
                    </a:moveTo>
                    <a:lnTo>
                      <a:pt x="460529" y="11995"/>
                    </a:lnTo>
                    <a:lnTo>
                      <a:pt x="456057" y="12527"/>
                    </a:lnTo>
                    <a:lnTo>
                      <a:pt x="458745" y="11961"/>
                    </a:lnTo>
                    <a:close/>
                    <a:moveTo>
                      <a:pt x="514274" y="11719"/>
                    </a:moveTo>
                    <a:lnTo>
                      <a:pt x="514225" y="11740"/>
                    </a:lnTo>
                    <a:lnTo>
                      <a:pt x="514061" y="11793"/>
                    </a:lnTo>
                    <a:lnTo>
                      <a:pt x="512819" y="12012"/>
                    </a:lnTo>
                    <a:lnTo>
                      <a:pt x="512935" y="11953"/>
                    </a:lnTo>
                    <a:close/>
                    <a:moveTo>
                      <a:pt x="497019" y="11707"/>
                    </a:moveTo>
                    <a:lnTo>
                      <a:pt x="496082" y="12135"/>
                    </a:lnTo>
                    <a:lnTo>
                      <a:pt x="492982" y="12726"/>
                    </a:lnTo>
                    <a:lnTo>
                      <a:pt x="494530" y="12022"/>
                    </a:lnTo>
                    <a:lnTo>
                      <a:pt x="494799" y="11975"/>
                    </a:lnTo>
                    <a:close/>
                    <a:moveTo>
                      <a:pt x="479445" y="11701"/>
                    </a:moveTo>
                    <a:lnTo>
                      <a:pt x="467386" y="14113"/>
                    </a:lnTo>
                    <a:lnTo>
                      <a:pt x="464866" y="14401"/>
                    </a:lnTo>
                    <a:close/>
                    <a:moveTo>
                      <a:pt x="536469" y="11701"/>
                    </a:moveTo>
                    <a:lnTo>
                      <a:pt x="537334" y="12324"/>
                    </a:lnTo>
                    <a:lnTo>
                      <a:pt x="537096" y="12368"/>
                    </a:lnTo>
                    <a:lnTo>
                      <a:pt x="535962" y="11811"/>
                    </a:lnTo>
                    <a:close/>
                    <a:moveTo>
                      <a:pt x="524406" y="11700"/>
                    </a:moveTo>
                    <a:lnTo>
                      <a:pt x="524161" y="11884"/>
                    </a:lnTo>
                    <a:lnTo>
                      <a:pt x="524091" y="11858"/>
                    </a:lnTo>
                    <a:close/>
                    <a:moveTo>
                      <a:pt x="420619" y="11699"/>
                    </a:moveTo>
                    <a:lnTo>
                      <a:pt x="419936" y="11782"/>
                    </a:lnTo>
                    <a:lnTo>
                      <a:pt x="418583" y="11832"/>
                    </a:lnTo>
                    <a:close/>
                    <a:moveTo>
                      <a:pt x="433720" y="11697"/>
                    </a:moveTo>
                    <a:lnTo>
                      <a:pt x="433501" y="11744"/>
                    </a:lnTo>
                    <a:lnTo>
                      <a:pt x="433093" y="11805"/>
                    </a:lnTo>
                    <a:lnTo>
                      <a:pt x="433666" y="11701"/>
                    </a:lnTo>
                    <a:close/>
                    <a:moveTo>
                      <a:pt x="430499" y="11684"/>
                    </a:moveTo>
                    <a:lnTo>
                      <a:pt x="429005" y="11975"/>
                    </a:lnTo>
                    <a:lnTo>
                      <a:pt x="430024" y="11720"/>
                    </a:lnTo>
                    <a:close/>
                    <a:moveTo>
                      <a:pt x="427227" y="11679"/>
                    </a:moveTo>
                    <a:lnTo>
                      <a:pt x="426860" y="11773"/>
                    </a:lnTo>
                    <a:lnTo>
                      <a:pt x="426136" y="11840"/>
                    </a:lnTo>
                    <a:close/>
                    <a:moveTo>
                      <a:pt x="481894" y="11674"/>
                    </a:moveTo>
                    <a:lnTo>
                      <a:pt x="478351" y="12523"/>
                    </a:lnTo>
                    <a:lnTo>
                      <a:pt x="477409" y="12690"/>
                    </a:lnTo>
                    <a:lnTo>
                      <a:pt x="478715" y="12221"/>
                    </a:lnTo>
                    <a:close/>
                    <a:moveTo>
                      <a:pt x="535681" y="11673"/>
                    </a:moveTo>
                    <a:lnTo>
                      <a:pt x="535962" y="11811"/>
                    </a:lnTo>
                    <a:lnTo>
                      <a:pt x="535691" y="11870"/>
                    </a:lnTo>
                    <a:lnTo>
                      <a:pt x="535624" y="11719"/>
                    </a:lnTo>
                    <a:close/>
                    <a:moveTo>
                      <a:pt x="490654" y="11658"/>
                    </a:moveTo>
                    <a:lnTo>
                      <a:pt x="489197" y="11948"/>
                    </a:lnTo>
                    <a:lnTo>
                      <a:pt x="489392" y="11822"/>
                    </a:lnTo>
                    <a:close/>
                    <a:moveTo>
                      <a:pt x="490959" y="11652"/>
                    </a:moveTo>
                    <a:lnTo>
                      <a:pt x="490852" y="11701"/>
                    </a:lnTo>
                    <a:lnTo>
                      <a:pt x="489860" y="11860"/>
                    </a:lnTo>
                    <a:close/>
                    <a:moveTo>
                      <a:pt x="461837" y="11647"/>
                    </a:moveTo>
                    <a:lnTo>
                      <a:pt x="461039" y="11728"/>
                    </a:lnTo>
                    <a:lnTo>
                      <a:pt x="461156" y="11667"/>
                    </a:lnTo>
                    <a:close/>
                    <a:moveTo>
                      <a:pt x="424351" y="11620"/>
                    </a:moveTo>
                    <a:lnTo>
                      <a:pt x="424286" y="11639"/>
                    </a:lnTo>
                    <a:lnTo>
                      <a:pt x="421222" y="11947"/>
                    </a:lnTo>
                    <a:lnTo>
                      <a:pt x="414278" y="12479"/>
                    </a:lnTo>
                    <a:lnTo>
                      <a:pt x="414513" y="12442"/>
                    </a:lnTo>
                    <a:lnTo>
                      <a:pt x="419936" y="11782"/>
                    </a:lnTo>
                    <a:close/>
                    <a:moveTo>
                      <a:pt x="433044" y="11616"/>
                    </a:moveTo>
                    <a:lnTo>
                      <a:pt x="424520" y="13096"/>
                    </a:lnTo>
                    <a:lnTo>
                      <a:pt x="425311" y="12898"/>
                    </a:lnTo>
                    <a:close/>
                    <a:moveTo>
                      <a:pt x="416329" y="11590"/>
                    </a:moveTo>
                    <a:lnTo>
                      <a:pt x="414412" y="11916"/>
                    </a:lnTo>
                    <a:lnTo>
                      <a:pt x="415259" y="11681"/>
                    </a:lnTo>
                    <a:close/>
                    <a:moveTo>
                      <a:pt x="464141" y="11581"/>
                    </a:moveTo>
                    <a:lnTo>
                      <a:pt x="460310" y="12109"/>
                    </a:lnTo>
                    <a:lnTo>
                      <a:pt x="460529" y="11995"/>
                    </a:lnTo>
                    <a:lnTo>
                      <a:pt x="463962" y="11586"/>
                    </a:lnTo>
                    <a:close/>
                    <a:moveTo>
                      <a:pt x="489794" y="11563"/>
                    </a:moveTo>
                    <a:lnTo>
                      <a:pt x="489392" y="11822"/>
                    </a:lnTo>
                    <a:lnTo>
                      <a:pt x="488893" y="11887"/>
                    </a:lnTo>
                    <a:close/>
                    <a:moveTo>
                      <a:pt x="491171" y="11555"/>
                    </a:moveTo>
                    <a:lnTo>
                      <a:pt x="491061" y="11605"/>
                    </a:lnTo>
                    <a:lnTo>
                      <a:pt x="490654" y="11658"/>
                    </a:lnTo>
                    <a:close/>
                    <a:moveTo>
                      <a:pt x="410874" y="11547"/>
                    </a:moveTo>
                    <a:lnTo>
                      <a:pt x="407874" y="12252"/>
                    </a:lnTo>
                    <a:lnTo>
                      <a:pt x="406679" y="12411"/>
                    </a:lnTo>
                    <a:lnTo>
                      <a:pt x="400425" y="12944"/>
                    </a:lnTo>
                    <a:close/>
                    <a:moveTo>
                      <a:pt x="491511" y="11547"/>
                    </a:moveTo>
                    <a:lnTo>
                      <a:pt x="490959" y="11652"/>
                    </a:lnTo>
                    <a:lnTo>
                      <a:pt x="491061" y="11605"/>
                    </a:lnTo>
                    <a:close/>
                    <a:moveTo>
                      <a:pt x="489840" y="11547"/>
                    </a:moveTo>
                    <a:lnTo>
                      <a:pt x="489794" y="11563"/>
                    </a:lnTo>
                    <a:lnTo>
                      <a:pt x="489816" y="11550"/>
                    </a:lnTo>
                    <a:close/>
                    <a:moveTo>
                      <a:pt x="426525" y="11540"/>
                    </a:moveTo>
                    <a:lnTo>
                      <a:pt x="423937" y="11739"/>
                    </a:lnTo>
                    <a:lnTo>
                      <a:pt x="424286" y="11639"/>
                    </a:lnTo>
                    <a:lnTo>
                      <a:pt x="424540" y="11613"/>
                    </a:lnTo>
                    <a:close/>
                    <a:moveTo>
                      <a:pt x="429411" y="11536"/>
                    </a:moveTo>
                    <a:lnTo>
                      <a:pt x="428213" y="11856"/>
                    </a:lnTo>
                    <a:lnTo>
                      <a:pt x="425834" y="12036"/>
                    </a:lnTo>
                    <a:lnTo>
                      <a:pt x="426860" y="11773"/>
                    </a:lnTo>
                    <a:close/>
                    <a:moveTo>
                      <a:pt x="450526" y="11529"/>
                    </a:moveTo>
                    <a:lnTo>
                      <a:pt x="445453" y="12797"/>
                    </a:lnTo>
                    <a:lnTo>
                      <a:pt x="443886" y="13111"/>
                    </a:lnTo>
                    <a:lnTo>
                      <a:pt x="448167" y="11794"/>
                    </a:lnTo>
                    <a:close/>
                    <a:moveTo>
                      <a:pt x="414977" y="11478"/>
                    </a:moveTo>
                    <a:lnTo>
                      <a:pt x="414487" y="11695"/>
                    </a:lnTo>
                    <a:lnTo>
                      <a:pt x="413895" y="11797"/>
                    </a:lnTo>
                    <a:lnTo>
                      <a:pt x="413274" y="11850"/>
                    </a:lnTo>
                    <a:lnTo>
                      <a:pt x="413689" y="11748"/>
                    </a:lnTo>
                    <a:close/>
                    <a:moveTo>
                      <a:pt x="433287" y="11474"/>
                    </a:moveTo>
                    <a:lnTo>
                      <a:pt x="427238" y="12417"/>
                    </a:lnTo>
                    <a:lnTo>
                      <a:pt x="428843" y="12015"/>
                    </a:lnTo>
                    <a:lnTo>
                      <a:pt x="431999" y="11571"/>
                    </a:lnTo>
                    <a:close/>
                    <a:moveTo>
                      <a:pt x="523038" y="11464"/>
                    </a:moveTo>
                    <a:lnTo>
                      <a:pt x="523730" y="11723"/>
                    </a:lnTo>
                    <a:lnTo>
                      <a:pt x="523247" y="12280"/>
                    </a:lnTo>
                    <a:lnTo>
                      <a:pt x="520460" y="13674"/>
                    </a:lnTo>
                    <a:close/>
                    <a:moveTo>
                      <a:pt x="428699" y="11461"/>
                    </a:moveTo>
                    <a:lnTo>
                      <a:pt x="427227" y="11679"/>
                    </a:lnTo>
                    <a:lnTo>
                      <a:pt x="427973" y="11487"/>
                    </a:lnTo>
                    <a:close/>
                    <a:moveTo>
                      <a:pt x="523052" y="11452"/>
                    </a:moveTo>
                    <a:lnTo>
                      <a:pt x="523038" y="11464"/>
                    </a:lnTo>
                    <a:lnTo>
                      <a:pt x="523030" y="11461"/>
                    </a:lnTo>
                    <a:close/>
                    <a:moveTo>
                      <a:pt x="480921" y="11428"/>
                    </a:moveTo>
                    <a:lnTo>
                      <a:pt x="478715" y="12221"/>
                    </a:lnTo>
                    <a:lnTo>
                      <a:pt x="474251" y="12988"/>
                    </a:lnTo>
                    <a:lnTo>
                      <a:pt x="480733" y="11463"/>
                    </a:lnTo>
                    <a:close/>
                    <a:moveTo>
                      <a:pt x="414099" y="11422"/>
                    </a:moveTo>
                    <a:lnTo>
                      <a:pt x="409762" y="12149"/>
                    </a:lnTo>
                    <a:lnTo>
                      <a:pt x="408997" y="12214"/>
                    </a:lnTo>
                    <a:lnTo>
                      <a:pt x="411678" y="11745"/>
                    </a:lnTo>
                    <a:close/>
                    <a:moveTo>
                      <a:pt x="469725" y="11420"/>
                    </a:moveTo>
                    <a:lnTo>
                      <a:pt x="464095" y="11975"/>
                    </a:lnTo>
                    <a:lnTo>
                      <a:pt x="459227" y="12676"/>
                    </a:lnTo>
                    <a:lnTo>
                      <a:pt x="459762" y="12396"/>
                    </a:lnTo>
                    <a:lnTo>
                      <a:pt x="462176" y="11975"/>
                    </a:lnTo>
                    <a:lnTo>
                      <a:pt x="466179" y="11522"/>
                    </a:lnTo>
                    <a:close/>
                    <a:moveTo>
                      <a:pt x="446062" y="11409"/>
                    </a:moveTo>
                    <a:lnTo>
                      <a:pt x="445602" y="11542"/>
                    </a:lnTo>
                    <a:lnTo>
                      <a:pt x="436803" y="12499"/>
                    </a:lnTo>
                    <a:lnTo>
                      <a:pt x="437110" y="12363"/>
                    </a:lnTo>
                    <a:lnTo>
                      <a:pt x="439971" y="11975"/>
                    </a:lnTo>
                    <a:close/>
                    <a:moveTo>
                      <a:pt x="431279" y="11406"/>
                    </a:moveTo>
                    <a:lnTo>
                      <a:pt x="430024" y="11720"/>
                    </a:lnTo>
                    <a:lnTo>
                      <a:pt x="429476" y="11761"/>
                    </a:lnTo>
                    <a:close/>
                    <a:moveTo>
                      <a:pt x="428294" y="11405"/>
                    </a:moveTo>
                    <a:lnTo>
                      <a:pt x="427973" y="11487"/>
                    </a:lnTo>
                    <a:lnTo>
                      <a:pt x="426525" y="11540"/>
                    </a:lnTo>
                    <a:close/>
                    <a:moveTo>
                      <a:pt x="438855" y="11394"/>
                    </a:moveTo>
                    <a:lnTo>
                      <a:pt x="438449" y="11532"/>
                    </a:lnTo>
                    <a:lnTo>
                      <a:pt x="435274" y="12609"/>
                    </a:lnTo>
                    <a:lnTo>
                      <a:pt x="435193" y="12623"/>
                    </a:lnTo>
                    <a:lnTo>
                      <a:pt x="433288" y="12882"/>
                    </a:lnTo>
                    <a:lnTo>
                      <a:pt x="423916" y="13901"/>
                    </a:lnTo>
                    <a:lnTo>
                      <a:pt x="422713" y="14032"/>
                    </a:lnTo>
                    <a:lnTo>
                      <a:pt x="433501" y="11744"/>
                    </a:lnTo>
                    <a:lnTo>
                      <a:pt x="433867" y="11689"/>
                    </a:lnTo>
                    <a:close/>
                    <a:moveTo>
                      <a:pt x="470780" y="11390"/>
                    </a:moveTo>
                    <a:lnTo>
                      <a:pt x="468266" y="11919"/>
                    </a:lnTo>
                    <a:lnTo>
                      <a:pt x="468263" y="11920"/>
                    </a:lnTo>
                    <a:lnTo>
                      <a:pt x="470043" y="11411"/>
                    </a:lnTo>
                    <a:close/>
                    <a:moveTo>
                      <a:pt x="434410" y="11390"/>
                    </a:moveTo>
                    <a:lnTo>
                      <a:pt x="433044" y="11616"/>
                    </a:lnTo>
                    <a:lnTo>
                      <a:pt x="434301" y="11398"/>
                    </a:lnTo>
                    <a:close/>
                    <a:moveTo>
                      <a:pt x="481059" y="11378"/>
                    </a:moveTo>
                    <a:lnTo>
                      <a:pt x="480997" y="11400"/>
                    </a:lnTo>
                    <a:lnTo>
                      <a:pt x="480733" y="11463"/>
                    </a:lnTo>
                    <a:lnTo>
                      <a:pt x="479445" y="11701"/>
                    </a:lnTo>
                    <a:close/>
                    <a:moveTo>
                      <a:pt x="470162" y="11377"/>
                    </a:moveTo>
                    <a:lnTo>
                      <a:pt x="470043" y="11411"/>
                    </a:lnTo>
                    <a:lnTo>
                      <a:pt x="469725" y="11420"/>
                    </a:lnTo>
                    <a:close/>
                    <a:moveTo>
                      <a:pt x="490087" y="11374"/>
                    </a:moveTo>
                    <a:lnTo>
                      <a:pt x="489816" y="11550"/>
                    </a:lnTo>
                    <a:lnTo>
                      <a:pt x="486655" y="11911"/>
                    </a:lnTo>
                    <a:close/>
                    <a:moveTo>
                      <a:pt x="416370" y="11372"/>
                    </a:moveTo>
                    <a:lnTo>
                      <a:pt x="415259" y="11681"/>
                    </a:lnTo>
                    <a:lnTo>
                      <a:pt x="414344" y="11759"/>
                    </a:lnTo>
                    <a:lnTo>
                      <a:pt x="414487" y="11695"/>
                    </a:lnTo>
                    <a:close/>
                    <a:moveTo>
                      <a:pt x="431200" y="11369"/>
                    </a:moveTo>
                    <a:lnTo>
                      <a:pt x="429411" y="11536"/>
                    </a:lnTo>
                    <a:lnTo>
                      <a:pt x="429847" y="11419"/>
                    </a:lnTo>
                    <a:close/>
                    <a:moveTo>
                      <a:pt x="431531" y="11357"/>
                    </a:moveTo>
                    <a:lnTo>
                      <a:pt x="431279" y="11406"/>
                    </a:lnTo>
                    <a:lnTo>
                      <a:pt x="431468" y="11359"/>
                    </a:lnTo>
                    <a:close/>
                    <a:moveTo>
                      <a:pt x="481275" y="11335"/>
                    </a:moveTo>
                    <a:lnTo>
                      <a:pt x="481274" y="11335"/>
                    </a:lnTo>
                    <a:lnTo>
                      <a:pt x="481059" y="11378"/>
                    </a:lnTo>
                    <a:lnTo>
                      <a:pt x="481107" y="11361"/>
                    </a:lnTo>
                    <a:close/>
                    <a:moveTo>
                      <a:pt x="431564" y="11335"/>
                    </a:moveTo>
                    <a:lnTo>
                      <a:pt x="431468" y="11359"/>
                    </a:lnTo>
                    <a:lnTo>
                      <a:pt x="431200" y="11369"/>
                    </a:lnTo>
                    <a:close/>
                    <a:moveTo>
                      <a:pt x="528322" y="11325"/>
                    </a:moveTo>
                    <a:lnTo>
                      <a:pt x="528189" y="12153"/>
                    </a:lnTo>
                    <a:lnTo>
                      <a:pt x="526471" y="13442"/>
                    </a:lnTo>
                    <a:lnTo>
                      <a:pt x="526600" y="12797"/>
                    </a:lnTo>
                    <a:lnTo>
                      <a:pt x="526155" y="12631"/>
                    </a:lnTo>
                    <a:lnTo>
                      <a:pt x="526161" y="12622"/>
                    </a:lnTo>
                    <a:close/>
                    <a:moveTo>
                      <a:pt x="419443" y="11325"/>
                    </a:moveTo>
                    <a:lnTo>
                      <a:pt x="415624" y="11959"/>
                    </a:lnTo>
                    <a:lnTo>
                      <a:pt x="414729" y="12083"/>
                    </a:lnTo>
                    <a:lnTo>
                      <a:pt x="413528" y="12162"/>
                    </a:lnTo>
                    <a:lnTo>
                      <a:pt x="414180" y="11981"/>
                    </a:lnTo>
                    <a:lnTo>
                      <a:pt x="416607" y="11566"/>
                    </a:lnTo>
                    <a:close/>
                    <a:moveTo>
                      <a:pt x="483474" y="11296"/>
                    </a:moveTo>
                    <a:lnTo>
                      <a:pt x="483121" y="11463"/>
                    </a:lnTo>
                    <a:lnTo>
                      <a:pt x="481894" y="11674"/>
                    </a:lnTo>
                    <a:close/>
                    <a:moveTo>
                      <a:pt x="474569" y="11281"/>
                    </a:moveTo>
                    <a:lnTo>
                      <a:pt x="466001" y="12566"/>
                    </a:lnTo>
                    <a:lnTo>
                      <a:pt x="468261" y="11920"/>
                    </a:lnTo>
                    <a:lnTo>
                      <a:pt x="468266" y="11919"/>
                    </a:lnTo>
                    <a:lnTo>
                      <a:pt x="471580" y="11367"/>
                    </a:lnTo>
                    <a:close/>
                    <a:moveTo>
                      <a:pt x="434228" y="11258"/>
                    </a:moveTo>
                    <a:lnTo>
                      <a:pt x="431999" y="11571"/>
                    </a:lnTo>
                    <a:lnTo>
                      <a:pt x="430499" y="11684"/>
                    </a:lnTo>
                    <a:lnTo>
                      <a:pt x="432336" y="11327"/>
                    </a:lnTo>
                    <a:close/>
                    <a:moveTo>
                      <a:pt x="515703" y="11256"/>
                    </a:moveTo>
                    <a:lnTo>
                      <a:pt x="514303" y="11714"/>
                    </a:lnTo>
                    <a:lnTo>
                      <a:pt x="514274" y="11719"/>
                    </a:lnTo>
                    <a:lnTo>
                      <a:pt x="515037" y="11401"/>
                    </a:lnTo>
                    <a:close/>
                    <a:moveTo>
                      <a:pt x="531373" y="11249"/>
                    </a:moveTo>
                    <a:lnTo>
                      <a:pt x="532082" y="11700"/>
                    </a:lnTo>
                    <a:lnTo>
                      <a:pt x="532077" y="11762"/>
                    </a:lnTo>
                    <a:lnTo>
                      <a:pt x="531909" y="11709"/>
                    </a:lnTo>
                    <a:close/>
                    <a:moveTo>
                      <a:pt x="533966" y="11233"/>
                    </a:moveTo>
                    <a:lnTo>
                      <a:pt x="534722" y="11561"/>
                    </a:lnTo>
                    <a:lnTo>
                      <a:pt x="534863" y="11844"/>
                    </a:lnTo>
                    <a:close/>
                    <a:moveTo>
                      <a:pt x="430539" y="11233"/>
                    </a:moveTo>
                    <a:lnTo>
                      <a:pt x="429847" y="11419"/>
                    </a:lnTo>
                    <a:lnTo>
                      <a:pt x="428699" y="11461"/>
                    </a:lnTo>
                    <a:lnTo>
                      <a:pt x="429914" y="11281"/>
                    </a:lnTo>
                    <a:close/>
                    <a:moveTo>
                      <a:pt x="415532" y="11231"/>
                    </a:moveTo>
                    <a:lnTo>
                      <a:pt x="415203" y="11377"/>
                    </a:lnTo>
                    <a:lnTo>
                      <a:pt x="413689" y="11748"/>
                    </a:lnTo>
                    <a:lnTo>
                      <a:pt x="413157" y="11860"/>
                    </a:lnTo>
                    <a:lnTo>
                      <a:pt x="410909" y="12051"/>
                    </a:lnTo>
                    <a:lnTo>
                      <a:pt x="415011" y="11300"/>
                    </a:lnTo>
                    <a:close/>
                    <a:moveTo>
                      <a:pt x="435345" y="11217"/>
                    </a:moveTo>
                    <a:lnTo>
                      <a:pt x="434301" y="11398"/>
                    </a:lnTo>
                    <a:lnTo>
                      <a:pt x="433287" y="11474"/>
                    </a:lnTo>
                    <a:lnTo>
                      <a:pt x="434817" y="11236"/>
                    </a:lnTo>
                    <a:close/>
                    <a:moveTo>
                      <a:pt x="453410" y="11206"/>
                    </a:moveTo>
                    <a:lnTo>
                      <a:pt x="450614" y="11765"/>
                    </a:lnTo>
                    <a:lnTo>
                      <a:pt x="451788" y="11388"/>
                    </a:lnTo>
                    <a:close/>
                    <a:moveTo>
                      <a:pt x="484620" y="11206"/>
                    </a:moveTo>
                    <a:lnTo>
                      <a:pt x="483014" y="11700"/>
                    </a:lnTo>
                    <a:lnTo>
                      <a:pt x="482123" y="11937"/>
                    </a:lnTo>
                    <a:lnTo>
                      <a:pt x="483121" y="11463"/>
                    </a:lnTo>
                    <a:close/>
                    <a:moveTo>
                      <a:pt x="432967" y="11205"/>
                    </a:moveTo>
                    <a:lnTo>
                      <a:pt x="432336" y="11327"/>
                    </a:lnTo>
                    <a:lnTo>
                      <a:pt x="431531" y="11357"/>
                    </a:lnTo>
                    <a:lnTo>
                      <a:pt x="431710" y="11321"/>
                    </a:lnTo>
                    <a:close/>
                    <a:moveTo>
                      <a:pt x="482140" y="11202"/>
                    </a:moveTo>
                    <a:lnTo>
                      <a:pt x="480921" y="11428"/>
                    </a:lnTo>
                    <a:lnTo>
                      <a:pt x="480997" y="11400"/>
                    </a:lnTo>
                    <a:lnTo>
                      <a:pt x="481274" y="11335"/>
                    </a:lnTo>
                    <a:lnTo>
                      <a:pt x="481275" y="11335"/>
                    </a:lnTo>
                    <a:close/>
                    <a:moveTo>
                      <a:pt x="462057" y="11196"/>
                    </a:moveTo>
                    <a:lnTo>
                      <a:pt x="461156" y="11667"/>
                    </a:lnTo>
                    <a:lnTo>
                      <a:pt x="459983" y="11701"/>
                    </a:lnTo>
                    <a:lnTo>
                      <a:pt x="458745" y="11961"/>
                    </a:lnTo>
                    <a:lnTo>
                      <a:pt x="458612" y="11975"/>
                    </a:lnTo>
                    <a:lnTo>
                      <a:pt x="453269" y="12768"/>
                    </a:lnTo>
                    <a:lnTo>
                      <a:pt x="459257" y="11507"/>
                    </a:lnTo>
                    <a:close/>
                    <a:moveTo>
                      <a:pt x="507738" y="11189"/>
                    </a:moveTo>
                    <a:lnTo>
                      <a:pt x="506992" y="11521"/>
                    </a:lnTo>
                    <a:lnTo>
                      <a:pt x="501027" y="12586"/>
                    </a:lnTo>
                    <a:lnTo>
                      <a:pt x="501948" y="12154"/>
                    </a:lnTo>
                    <a:close/>
                    <a:moveTo>
                      <a:pt x="517305" y="11189"/>
                    </a:moveTo>
                    <a:lnTo>
                      <a:pt x="517242" y="11233"/>
                    </a:lnTo>
                    <a:lnTo>
                      <a:pt x="514122" y="11782"/>
                    </a:lnTo>
                    <a:lnTo>
                      <a:pt x="514225" y="11740"/>
                    </a:lnTo>
                    <a:lnTo>
                      <a:pt x="514303" y="11714"/>
                    </a:lnTo>
                    <a:close/>
                    <a:moveTo>
                      <a:pt x="436120" y="11188"/>
                    </a:moveTo>
                    <a:lnTo>
                      <a:pt x="435588" y="11301"/>
                    </a:lnTo>
                    <a:lnTo>
                      <a:pt x="434410" y="11390"/>
                    </a:lnTo>
                    <a:lnTo>
                      <a:pt x="435485" y="11212"/>
                    </a:lnTo>
                    <a:close/>
                    <a:moveTo>
                      <a:pt x="493068" y="11178"/>
                    </a:moveTo>
                    <a:lnTo>
                      <a:pt x="491171" y="11555"/>
                    </a:lnTo>
                    <a:lnTo>
                      <a:pt x="491644" y="11341"/>
                    </a:lnTo>
                    <a:close/>
                    <a:moveTo>
                      <a:pt x="501450" y="11174"/>
                    </a:moveTo>
                    <a:lnTo>
                      <a:pt x="496992" y="12523"/>
                    </a:lnTo>
                    <a:lnTo>
                      <a:pt x="493537" y="13296"/>
                    </a:lnTo>
                    <a:lnTo>
                      <a:pt x="496082" y="12135"/>
                    </a:lnTo>
                    <a:lnTo>
                      <a:pt x="500573" y="11280"/>
                    </a:lnTo>
                    <a:close/>
                    <a:moveTo>
                      <a:pt x="437292" y="11173"/>
                    </a:moveTo>
                    <a:lnTo>
                      <a:pt x="433867" y="11689"/>
                    </a:lnTo>
                    <a:lnTo>
                      <a:pt x="433720" y="11697"/>
                    </a:lnTo>
                    <a:lnTo>
                      <a:pt x="435588" y="11301"/>
                    </a:lnTo>
                    <a:close/>
                    <a:moveTo>
                      <a:pt x="519472" y="11152"/>
                    </a:moveTo>
                    <a:lnTo>
                      <a:pt x="518924" y="11700"/>
                    </a:lnTo>
                    <a:lnTo>
                      <a:pt x="518538" y="11932"/>
                    </a:lnTo>
                    <a:lnTo>
                      <a:pt x="519234" y="11254"/>
                    </a:lnTo>
                    <a:close/>
                    <a:moveTo>
                      <a:pt x="415709" y="11152"/>
                    </a:moveTo>
                    <a:lnTo>
                      <a:pt x="415631" y="11187"/>
                    </a:lnTo>
                    <a:lnTo>
                      <a:pt x="415011" y="11300"/>
                    </a:lnTo>
                    <a:lnTo>
                      <a:pt x="414099" y="11422"/>
                    </a:lnTo>
                    <a:close/>
                    <a:moveTo>
                      <a:pt x="433644" y="11142"/>
                    </a:moveTo>
                    <a:lnTo>
                      <a:pt x="432967" y="11205"/>
                    </a:lnTo>
                    <a:lnTo>
                      <a:pt x="433271" y="11145"/>
                    </a:lnTo>
                    <a:close/>
                    <a:moveTo>
                      <a:pt x="533829" y="11140"/>
                    </a:moveTo>
                    <a:lnTo>
                      <a:pt x="533966" y="11233"/>
                    </a:lnTo>
                    <a:lnTo>
                      <a:pt x="533808" y="11164"/>
                    </a:lnTo>
                    <a:close/>
                    <a:moveTo>
                      <a:pt x="475554" y="11133"/>
                    </a:moveTo>
                    <a:lnTo>
                      <a:pt x="474976" y="11269"/>
                    </a:lnTo>
                    <a:lnTo>
                      <a:pt x="474569" y="11281"/>
                    </a:lnTo>
                    <a:close/>
                    <a:moveTo>
                      <a:pt x="429358" y="11129"/>
                    </a:moveTo>
                    <a:lnTo>
                      <a:pt x="424540" y="11613"/>
                    </a:lnTo>
                    <a:lnTo>
                      <a:pt x="424351" y="11620"/>
                    </a:lnTo>
                    <a:lnTo>
                      <a:pt x="425097" y="11407"/>
                    </a:lnTo>
                    <a:close/>
                    <a:moveTo>
                      <a:pt x="435546" y="11123"/>
                    </a:moveTo>
                    <a:lnTo>
                      <a:pt x="434817" y="11236"/>
                    </a:lnTo>
                    <a:lnTo>
                      <a:pt x="434228" y="11258"/>
                    </a:lnTo>
                    <a:lnTo>
                      <a:pt x="435162" y="11126"/>
                    </a:lnTo>
                    <a:close/>
                    <a:moveTo>
                      <a:pt x="438005" y="11119"/>
                    </a:moveTo>
                    <a:lnTo>
                      <a:pt x="437292" y="11173"/>
                    </a:lnTo>
                    <a:lnTo>
                      <a:pt x="437534" y="11136"/>
                    </a:lnTo>
                    <a:close/>
                    <a:moveTo>
                      <a:pt x="436053" y="11117"/>
                    </a:moveTo>
                    <a:lnTo>
                      <a:pt x="435485" y="11212"/>
                    </a:lnTo>
                    <a:lnTo>
                      <a:pt x="435345" y="11217"/>
                    </a:lnTo>
                    <a:lnTo>
                      <a:pt x="435909" y="11119"/>
                    </a:lnTo>
                    <a:close/>
                    <a:moveTo>
                      <a:pt x="443729" y="11106"/>
                    </a:moveTo>
                    <a:lnTo>
                      <a:pt x="437412" y="12229"/>
                    </a:lnTo>
                    <a:lnTo>
                      <a:pt x="439289" y="11395"/>
                    </a:lnTo>
                    <a:lnTo>
                      <a:pt x="439358" y="11364"/>
                    </a:lnTo>
                    <a:lnTo>
                      <a:pt x="439544" y="11353"/>
                    </a:lnTo>
                    <a:close/>
                    <a:moveTo>
                      <a:pt x="535351" y="11105"/>
                    </a:moveTo>
                    <a:lnTo>
                      <a:pt x="535976" y="11437"/>
                    </a:lnTo>
                    <a:lnTo>
                      <a:pt x="535681" y="11673"/>
                    </a:lnTo>
                    <a:lnTo>
                      <a:pt x="535582" y="11624"/>
                    </a:lnTo>
                    <a:close/>
                    <a:moveTo>
                      <a:pt x="429607" y="11104"/>
                    </a:moveTo>
                    <a:lnTo>
                      <a:pt x="429499" y="11120"/>
                    </a:lnTo>
                    <a:lnTo>
                      <a:pt x="429358" y="11129"/>
                    </a:lnTo>
                    <a:close/>
                    <a:moveTo>
                      <a:pt x="437775" y="11100"/>
                    </a:moveTo>
                    <a:lnTo>
                      <a:pt x="437534" y="11136"/>
                    </a:lnTo>
                    <a:lnTo>
                      <a:pt x="436120" y="11188"/>
                    </a:lnTo>
                    <a:lnTo>
                      <a:pt x="436474" y="11113"/>
                    </a:lnTo>
                    <a:close/>
                    <a:moveTo>
                      <a:pt x="438805" y="11090"/>
                    </a:moveTo>
                    <a:lnTo>
                      <a:pt x="438005" y="11119"/>
                    </a:lnTo>
                    <a:lnTo>
                      <a:pt x="438332" y="11095"/>
                    </a:lnTo>
                    <a:close/>
                    <a:moveTo>
                      <a:pt x="534481" y="11083"/>
                    </a:moveTo>
                    <a:lnTo>
                      <a:pt x="535582" y="11624"/>
                    </a:lnTo>
                    <a:lnTo>
                      <a:pt x="535624" y="11719"/>
                    </a:lnTo>
                    <a:lnTo>
                      <a:pt x="535433" y="11871"/>
                    </a:lnTo>
                    <a:lnTo>
                      <a:pt x="534722" y="11561"/>
                    </a:lnTo>
                    <a:close/>
                    <a:moveTo>
                      <a:pt x="440002" y="11078"/>
                    </a:moveTo>
                    <a:lnTo>
                      <a:pt x="439358" y="11364"/>
                    </a:lnTo>
                    <a:lnTo>
                      <a:pt x="438855" y="11394"/>
                    </a:lnTo>
                    <a:lnTo>
                      <a:pt x="439780" y="11080"/>
                    </a:lnTo>
                    <a:close/>
                    <a:moveTo>
                      <a:pt x="481919" y="11069"/>
                    </a:moveTo>
                    <a:lnTo>
                      <a:pt x="481107" y="11361"/>
                    </a:lnTo>
                    <a:lnTo>
                      <a:pt x="462267" y="14260"/>
                    </a:lnTo>
                    <a:lnTo>
                      <a:pt x="474976" y="11269"/>
                    </a:lnTo>
                    <a:close/>
                    <a:moveTo>
                      <a:pt x="486173" y="11055"/>
                    </a:moveTo>
                    <a:lnTo>
                      <a:pt x="484814" y="11701"/>
                    </a:lnTo>
                    <a:lnTo>
                      <a:pt x="482512" y="12384"/>
                    </a:lnTo>
                    <a:lnTo>
                      <a:pt x="480761" y="12584"/>
                    </a:lnTo>
                    <a:lnTo>
                      <a:pt x="481905" y="12041"/>
                    </a:lnTo>
                    <a:lnTo>
                      <a:pt x="483014" y="11700"/>
                    </a:lnTo>
                    <a:lnTo>
                      <a:pt x="485124" y="11137"/>
                    </a:lnTo>
                    <a:close/>
                    <a:moveTo>
                      <a:pt x="416997" y="11053"/>
                    </a:moveTo>
                    <a:lnTo>
                      <a:pt x="414977" y="11478"/>
                    </a:lnTo>
                    <a:lnTo>
                      <a:pt x="415203" y="11377"/>
                    </a:lnTo>
                    <a:lnTo>
                      <a:pt x="416119" y="11152"/>
                    </a:lnTo>
                    <a:lnTo>
                      <a:pt x="416127" y="11151"/>
                    </a:lnTo>
                    <a:close/>
                    <a:moveTo>
                      <a:pt x="473477" y="11051"/>
                    </a:moveTo>
                    <a:lnTo>
                      <a:pt x="471580" y="11367"/>
                    </a:lnTo>
                    <a:lnTo>
                      <a:pt x="470780" y="11390"/>
                    </a:lnTo>
                    <a:lnTo>
                      <a:pt x="471437" y="11252"/>
                    </a:lnTo>
                    <a:close/>
                    <a:moveTo>
                      <a:pt x="439866" y="11051"/>
                    </a:moveTo>
                    <a:lnTo>
                      <a:pt x="439780" y="11080"/>
                    </a:lnTo>
                    <a:lnTo>
                      <a:pt x="438805" y="11090"/>
                    </a:lnTo>
                    <a:close/>
                    <a:moveTo>
                      <a:pt x="482719" y="11046"/>
                    </a:moveTo>
                    <a:lnTo>
                      <a:pt x="481275" y="11335"/>
                    </a:lnTo>
                    <a:lnTo>
                      <a:pt x="481275" y="11335"/>
                    </a:lnTo>
                    <a:lnTo>
                      <a:pt x="482472" y="11053"/>
                    </a:lnTo>
                    <a:close/>
                    <a:moveTo>
                      <a:pt x="483252" y="11031"/>
                    </a:moveTo>
                    <a:lnTo>
                      <a:pt x="482140" y="11202"/>
                    </a:lnTo>
                    <a:lnTo>
                      <a:pt x="483029" y="11038"/>
                    </a:lnTo>
                    <a:close/>
                    <a:moveTo>
                      <a:pt x="445064" y="11027"/>
                    </a:moveTo>
                    <a:lnTo>
                      <a:pt x="443729" y="11106"/>
                    </a:lnTo>
                    <a:lnTo>
                      <a:pt x="444119" y="11036"/>
                    </a:lnTo>
                    <a:close/>
                    <a:moveTo>
                      <a:pt x="492345" y="11022"/>
                    </a:moveTo>
                    <a:lnTo>
                      <a:pt x="491644" y="11341"/>
                    </a:lnTo>
                    <a:lnTo>
                      <a:pt x="489840" y="11547"/>
                    </a:lnTo>
                    <a:lnTo>
                      <a:pt x="490498" y="11310"/>
                    </a:lnTo>
                    <a:close/>
                    <a:moveTo>
                      <a:pt x="529705" y="11016"/>
                    </a:moveTo>
                    <a:lnTo>
                      <a:pt x="531909" y="11709"/>
                    </a:lnTo>
                    <a:lnTo>
                      <a:pt x="532071" y="11847"/>
                    </a:lnTo>
                    <a:lnTo>
                      <a:pt x="532007" y="12671"/>
                    </a:lnTo>
                    <a:lnTo>
                      <a:pt x="527964" y="13550"/>
                    </a:lnTo>
                    <a:lnTo>
                      <a:pt x="528189" y="12153"/>
                    </a:lnTo>
                    <a:close/>
                    <a:moveTo>
                      <a:pt x="502843" y="11006"/>
                    </a:moveTo>
                    <a:lnTo>
                      <a:pt x="498818" y="12250"/>
                    </a:lnTo>
                    <a:lnTo>
                      <a:pt x="501797" y="11132"/>
                    </a:lnTo>
                    <a:close/>
                    <a:moveTo>
                      <a:pt x="521812" y="11005"/>
                    </a:moveTo>
                    <a:lnTo>
                      <a:pt x="523030" y="11461"/>
                    </a:lnTo>
                    <a:lnTo>
                      <a:pt x="520316" y="12501"/>
                    </a:lnTo>
                    <a:close/>
                    <a:moveTo>
                      <a:pt x="431430" y="10994"/>
                    </a:moveTo>
                    <a:lnTo>
                      <a:pt x="430910" y="11133"/>
                    </a:lnTo>
                    <a:lnTo>
                      <a:pt x="429914" y="11281"/>
                    </a:lnTo>
                    <a:lnTo>
                      <a:pt x="428294" y="11405"/>
                    </a:lnTo>
                    <a:lnTo>
                      <a:pt x="429279" y="11152"/>
                    </a:lnTo>
                    <a:lnTo>
                      <a:pt x="429499" y="11120"/>
                    </a:lnTo>
                    <a:close/>
                    <a:moveTo>
                      <a:pt x="484760" y="10988"/>
                    </a:moveTo>
                    <a:lnTo>
                      <a:pt x="483474" y="11296"/>
                    </a:lnTo>
                    <a:lnTo>
                      <a:pt x="484082" y="11007"/>
                    </a:lnTo>
                    <a:close/>
                    <a:moveTo>
                      <a:pt x="450833" y="10973"/>
                    </a:moveTo>
                    <a:lnTo>
                      <a:pt x="448167" y="11794"/>
                    </a:lnTo>
                    <a:lnTo>
                      <a:pt x="446550" y="11975"/>
                    </a:lnTo>
                    <a:lnTo>
                      <a:pt x="440924" y="12896"/>
                    </a:lnTo>
                    <a:lnTo>
                      <a:pt x="445602" y="11542"/>
                    </a:lnTo>
                    <a:close/>
                    <a:moveTo>
                      <a:pt x="450800" y="10969"/>
                    </a:moveTo>
                    <a:lnTo>
                      <a:pt x="446062" y="11409"/>
                    </a:lnTo>
                    <a:lnTo>
                      <a:pt x="447466" y="11003"/>
                    </a:lnTo>
                    <a:close/>
                    <a:moveTo>
                      <a:pt x="450877" y="10968"/>
                    </a:moveTo>
                    <a:lnTo>
                      <a:pt x="450833" y="10973"/>
                    </a:lnTo>
                    <a:lnTo>
                      <a:pt x="450848" y="10969"/>
                    </a:lnTo>
                    <a:close/>
                    <a:moveTo>
                      <a:pt x="426638" y="10967"/>
                    </a:moveTo>
                    <a:lnTo>
                      <a:pt x="425097" y="11407"/>
                    </a:lnTo>
                    <a:lnTo>
                      <a:pt x="420619" y="11699"/>
                    </a:lnTo>
                    <a:close/>
                    <a:moveTo>
                      <a:pt x="450866" y="10963"/>
                    </a:moveTo>
                    <a:lnTo>
                      <a:pt x="450848" y="10969"/>
                    </a:lnTo>
                    <a:lnTo>
                      <a:pt x="450800" y="10969"/>
                    </a:lnTo>
                    <a:close/>
                    <a:moveTo>
                      <a:pt x="502262" y="10958"/>
                    </a:moveTo>
                    <a:lnTo>
                      <a:pt x="501797" y="11132"/>
                    </a:lnTo>
                    <a:lnTo>
                      <a:pt x="501450" y="11174"/>
                    </a:lnTo>
                    <a:lnTo>
                      <a:pt x="501998" y="11008"/>
                    </a:lnTo>
                    <a:close/>
                    <a:moveTo>
                      <a:pt x="485797" y="10958"/>
                    </a:moveTo>
                    <a:lnTo>
                      <a:pt x="485124" y="11137"/>
                    </a:lnTo>
                    <a:lnTo>
                      <a:pt x="484930" y="11152"/>
                    </a:lnTo>
                    <a:lnTo>
                      <a:pt x="484620" y="11206"/>
                    </a:lnTo>
                    <a:lnTo>
                      <a:pt x="485387" y="10969"/>
                    </a:lnTo>
                    <a:close/>
                    <a:moveTo>
                      <a:pt x="440297" y="10946"/>
                    </a:moveTo>
                    <a:lnTo>
                      <a:pt x="440080" y="11043"/>
                    </a:lnTo>
                    <a:lnTo>
                      <a:pt x="439866" y="11051"/>
                    </a:lnTo>
                    <a:lnTo>
                      <a:pt x="440138" y="10958"/>
                    </a:lnTo>
                    <a:close/>
                    <a:moveTo>
                      <a:pt x="453164" y="10945"/>
                    </a:moveTo>
                    <a:lnTo>
                      <a:pt x="451788" y="11388"/>
                    </a:lnTo>
                    <a:lnTo>
                      <a:pt x="450526" y="11529"/>
                    </a:lnTo>
                    <a:lnTo>
                      <a:pt x="452848" y="10948"/>
                    </a:lnTo>
                    <a:close/>
                    <a:moveTo>
                      <a:pt x="468751" y="10945"/>
                    </a:moveTo>
                    <a:lnTo>
                      <a:pt x="464998" y="11463"/>
                    </a:lnTo>
                    <a:lnTo>
                      <a:pt x="463962" y="11586"/>
                    </a:lnTo>
                    <a:lnTo>
                      <a:pt x="461837" y="11647"/>
                    </a:lnTo>
                    <a:close/>
                    <a:moveTo>
                      <a:pt x="434302" y="10945"/>
                    </a:moveTo>
                    <a:lnTo>
                      <a:pt x="433271" y="11145"/>
                    </a:lnTo>
                    <a:lnTo>
                      <a:pt x="432569" y="11152"/>
                    </a:lnTo>
                    <a:lnTo>
                      <a:pt x="431710" y="11321"/>
                    </a:lnTo>
                    <a:lnTo>
                      <a:pt x="431564" y="11335"/>
                    </a:lnTo>
                    <a:lnTo>
                      <a:pt x="432605" y="11075"/>
                    </a:lnTo>
                    <a:close/>
                    <a:moveTo>
                      <a:pt x="518905" y="10940"/>
                    </a:moveTo>
                    <a:lnTo>
                      <a:pt x="515634" y="12797"/>
                    </a:lnTo>
                    <a:lnTo>
                      <a:pt x="518887" y="11403"/>
                    </a:lnTo>
                    <a:lnTo>
                      <a:pt x="517945" y="12288"/>
                    </a:lnTo>
                    <a:lnTo>
                      <a:pt x="513325" y="15060"/>
                    </a:lnTo>
                    <a:lnTo>
                      <a:pt x="510721" y="15797"/>
                    </a:lnTo>
                    <a:lnTo>
                      <a:pt x="516666" y="11636"/>
                    </a:lnTo>
                    <a:lnTo>
                      <a:pt x="517242" y="11233"/>
                    </a:lnTo>
                    <a:lnTo>
                      <a:pt x="517919" y="11114"/>
                    </a:lnTo>
                    <a:close/>
                    <a:moveTo>
                      <a:pt x="455989" y="10917"/>
                    </a:moveTo>
                    <a:lnTo>
                      <a:pt x="453410" y="11206"/>
                    </a:lnTo>
                    <a:lnTo>
                      <a:pt x="454795" y="10929"/>
                    </a:lnTo>
                    <a:close/>
                    <a:moveTo>
                      <a:pt x="487480" y="10909"/>
                    </a:moveTo>
                    <a:lnTo>
                      <a:pt x="487280" y="10969"/>
                    </a:lnTo>
                    <a:lnTo>
                      <a:pt x="486173" y="11055"/>
                    </a:lnTo>
                    <a:lnTo>
                      <a:pt x="486416" y="10940"/>
                    </a:lnTo>
                    <a:close/>
                    <a:moveTo>
                      <a:pt x="424535" y="10891"/>
                    </a:moveTo>
                    <a:lnTo>
                      <a:pt x="418416" y="11838"/>
                    </a:lnTo>
                    <a:lnTo>
                      <a:pt x="416566" y="11906"/>
                    </a:lnTo>
                    <a:lnTo>
                      <a:pt x="416187" y="11988"/>
                    </a:lnTo>
                    <a:lnTo>
                      <a:pt x="414965" y="12068"/>
                    </a:lnTo>
                    <a:lnTo>
                      <a:pt x="415624" y="11959"/>
                    </a:lnTo>
                    <a:lnTo>
                      <a:pt x="421312" y="11166"/>
                    </a:lnTo>
                    <a:close/>
                    <a:moveTo>
                      <a:pt x="418123" y="10885"/>
                    </a:moveTo>
                    <a:lnTo>
                      <a:pt x="417876" y="10954"/>
                    </a:lnTo>
                    <a:lnTo>
                      <a:pt x="416997" y="11053"/>
                    </a:lnTo>
                    <a:lnTo>
                      <a:pt x="417228" y="11005"/>
                    </a:lnTo>
                    <a:close/>
                    <a:moveTo>
                      <a:pt x="536688" y="10867"/>
                    </a:moveTo>
                    <a:lnTo>
                      <a:pt x="537777" y="11259"/>
                    </a:lnTo>
                    <a:lnTo>
                      <a:pt x="538217" y="12160"/>
                    </a:lnTo>
                    <a:lnTo>
                      <a:pt x="537565" y="12281"/>
                    </a:lnTo>
                    <a:lnTo>
                      <a:pt x="535976" y="11437"/>
                    </a:lnTo>
                    <a:close/>
                    <a:moveTo>
                      <a:pt x="433456" y="10862"/>
                    </a:moveTo>
                    <a:lnTo>
                      <a:pt x="432605" y="11075"/>
                    </a:lnTo>
                    <a:lnTo>
                      <a:pt x="430539" y="11233"/>
                    </a:lnTo>
                    <a:lnTo>
                      <a:pt x="430910" y="11133"/>
                    </a:lnTo>
                    <a:lnTo>
                      <a:pt x="432183" y="10945"/>
                    </a:lnTo>
                    <a:close/>
                    <a:moveTo>
                      <a:pt x="524599" y="10859"/>
                    </a:moveTo>
                    <a:lnTo>
                      <a:pt x="524005" y="11826"/>
                    </a:lnTo>
                    <a:lnTo>
                      <a:pt x="523730" y="11723"/>
                    </a:lnTo>
                    <a:lnTo>
                      <a:pt x="524418" y="10928"/>
                    </a:lnTo>
                    <a:close/>
                    <a:moveTo>
                      <a:pt x="445124" y="10858"/>
                    </a:moveTo>
                    <a:lnTo>
                      <a:pt x="444119" y="11036"/>
                    </a:lnTo>
                    <a:lnTo>
                      <a:pt x="441314" y="11064"/>
                    </a:lnTo>
                    <a:lnTo>
                      <a:pt x="440002" y="11078"/>
                    </a:lnTo>
                    <a:lnTo>
                      <a:pt x="440080" y="11043"/>
                    </a:lnTo>
                    <a:lnTo>
                      <a:pt x="441843" y="10978"/>
                    </a:lnTo>
                    <a:close/>
                    <a:moveTo>
                      <a:pt x="447977" y="10854"/>
                    </a:moveTo>
                    <a:lnTo>
                      <a:pt x="447466" y="11003"/>
                    </a:lnTo>
                    <a:lnTo>
                      <a:pt x="445064" y="11027"/>
                    </a:lnTo>
                    <a:close/>
                    <a:moveTo>
                      <a:pt x="484405" y="10854"/>
                    </a:moveTo>
                    <a:lnTo>
                      <a:pt x="484082" y="11007"/>
                    </a:lnTo>
                    <a:lnTo>
                      <a:pt x="483252" y="11031"/>
                    </a:lnTo>
                    <a:close/>
                    <a:moveTo>
                      <a:pt x="462365" y="10853"/>
                    </a:moveTo>
                    <a:lnTo>
                      <a:pt x="459257" y="11507"/>
                    </a:lnTo>
                    <a:lnTo>
                      <a:pt x="449840" y="12554"/>
                    </a:lnTo>
                    <a:lnTo>
                      <a:pt x="451211" y="11701"/>
                    </a:lnTo>
                    <a:lnTo>
                      <a:pt x="461969" y="10857"/>
                    </a:lnTo>
                    <a:close/>
                    <a:moveTo>
                      <a:pt x="489745" y="10844"/>
                    </a:moveTo>
                    <a:lnTo>
                      <a:pt x="484050" y="12208"/>
                    </a:lnTo>
                    <a:lnTo>
                      <a:pt x="483649" y="12254"/>
                    </a:lnTo>
                    <a:lnTo>
                      <a:pt x="484814" y="11701"/>
                    </a:lnTo>
                    <a:lnTo>
                      <a:pt x="487280" y="10969"/>
                    </a:lnTo>
                    <a:lnTo>
                      <a:pt x="488368" y="10884"/>
                    </a:lnTo>
                    <a:close/>
                    <a:moveTo>
                      <a:pt x="556036" y="10844"/>
                    </a:moveTo>
                    <a:lnTo>
                      <a:pt x="559414" y="12863"/>
                    </a:lnTo>
                    <a:lnTo>
                      <a:pt x="554631" y="11620"/>
                    </a:lnTo>
                    <a:close/>
                    <a:moveTo>
                      <a:pt x="465422" y="10822"/>
                    </a:moveTo>
                    <a:lnTo>
                      <a:pt x="462057" y="11196"/>
                    </a:lnTo>
                    <a:lnTo>
                      <a:pt x="462720" y="10849"/>
                    </a:lnTo>
                    <a:close/>
                    <a:moveTo>
                      <a:pt x="437891" y="10813"/>
                    </a:moveTo>
                    <a:lnTo>
                      <a:pt x="436474" y="11113"/>
                    </a:lnTo>
                    <a:lnTo>
                      <a:pt x="436053" y="11117"/>
                    </a:lnTo>
                    <a:close/>
                    <a:moveTo>
                      <a:pt x="497204" y="10807"/>
                    </a:moveTo>
                    <a:lnTo>
                      <a:pt x="494530" y="12022"/>
                    </a:lnTo>
                    <a:lnTo>
                      <a:pt x="487375" y="13281"/>
                    </a:lnTo>
                    <a:lnTo>
                      <a:pt x="490579" y="11824"/>
                    </a:lnTo>
                    <a:lnTo>
                      <a:pt x="490852" y="11701"/>
                    </a:lnTo>
                    <a:lnTo>
                      <a:pt x="493025" y="11350"/>
                    </a:lnTo>
                    <a:lnTo>
                      <a:pt x="495392" y="11042"/>
                    </a:lnTo>
                    <a:close/>
                    <a:moveTo>
                      <a:pt x="415747" y="10802"/>
                    </a:moveTo>
                    <a:lnTo>
                      <a:pt x="412557" y="11152"/>
                    </a:lnTo>
                    <a:lnTo>
                      <a:pt x="411712" y="11350"/>
                    </a:lnTo>
                    <a:lnTo>
                      <a:pt x="399185" y="13049"/>
                    </a:lnTo>
                    <a:lnTo>
                      <a:pt x="399015" y="13064"/>
                    </a:lnTo>
                    <a:lnTo>
                      <a:pt x="404625" y="11582"/>
                    </a:lnTo>
                    <a:lnTo>
                      <a:pt x="410222" y="11006"/>
                    </a:lnTo>
                    <a:close/>
                    <a:moveTo>
                      <a:pt x="519700" y="10801"/>
                    </a:moveTo>
                    <a:lnTo>
                      <a:pt x="519234" y="11254"/>
                    </a:lnTo>
                    <a:lnTo>
                      <a:pt x="518887" y="11403"/>
                    </a:lnTo>
                    <a:lnTo>
                      <a:pt x="519489" y="10838"/>
                    </a:lnTo>
                    <a:close/>
                    <a:moveTo>
                      <a:pt x="519529" y="10799"/>
                    </a:moveTo>
                    <a:lnTo>
                      <a:pt x="519489" y="10838"/>
                    </a:lnTo>
                    <a:lnTo>
                      <a:pt x="518905" y="10940"/>
                    </a:lnTo>
                    <a:lnTo>
                      <a:pt x="518986" y="10894"/>
                    </a:lnTo>
                    <a:close/>
                    <a:moveTo>
                      <a:pt x="415912" y="10796"/>
                    </a:moveTo>
                    <a:lnTo>
                      <a:pt x="414415" y="11074"/>
                    </a:lnTo>
                    <a:lnTo>
                      <a:pt x="410874" y="11547"/>
                    </a:lnTo>
                    <a:lnTo>
                      <a:pt x="411712" y="11350"/>
                    </a:lnTo>
                    <a:lnTo>
                      <a:pt x="415764" y="10801"/>
                    </a:lnTo>
                    <a:close/>
                    <a:moveTo>
                      <a:pt x="415810" y="10795"/>
                    </a:moveTo>
                    <a:lnTo>
                      <a:pt x="415764" y="10801"/>
                    </a:lnTo>
                    <a:lnTo>
                      <a:pt x="415747" y="10802"/>
                    </a:lnTo>
                    <a:close/>
                    <a:moveTo>
                      <a:pt x="416516" y="10793"/>
                    </a:moveTo>
                    <a:lnTo>
                      <a:pt x="416128" y="10966"/>
                    </a:lnTo>
                    <a:lnTo>
                      <a:pt x="411678" y="11745"/>
                    </a:lnTo>
                    <a:lnTo>
                      <a:pt x="408618" y="12153"/>
                    </a:lnTo>
                    <a:lnTo>
                      <a:pt x="414415" y="11074"/>
                    </a:lnTo>
                    <a:close/>
                    <a:moveTo>
                      <a:pt x="462836" y="10789"/>
                    </a:moveTo>
                    <a:lnTo>
                      <a:pt x="462720" y="10849"/>
                    </a:lnTo>
                    <a:lnTo>
                      <a:pt x="462365" y="10853"/>
                    </a:lnTo>
                    <a:lnTo>
                      <a:pt x="462570" y="10810"/>
                    </a:lnTo>
                    <a:close/>
                    <a:moveTo>
                      <a:pt x="421177" y="10785"/>
                    </a:moveTo>
                    <a:lnTo>
                      <a:pt x="416607" y="11566"/>
                    </a:lnTo>
                    <a:lnTo>
                      <a:pt x="416329" y="11590"/>
                    </a:lnTo>
                    <a:lnTo>
                      <a:pt x="420507" y="10878"/>
                    </a:lnTo>
                    <a:close/>
                    <a:moveTo>
                      <a:pt x="491974" y="10780"/>
                    </a:moveTo>
                    <a:lnTo>
                      <a:pt x="490498" y="11310"/>
                    </a:lnTo>
                    <a:lnTo>
                      <a:pt x="490087" y="11374"/>
                    </a:lnTo>
                    <a:lnTo>
                      <a:pt x="490965" y="10809"/>
                    </a:lnTo>
                    <a:close/>
                    <a:moveTo>
                      <a:pt x="496583" y="10776"/>
                    </a:moveTo>
                    <a:lnTo>
                      <a:pt x="493025" y="11350"/>
                    </a:lnTo>
                    <a:lnTo>
                      <a:pt x="491511" y="11547"/>
                    </a:lnTo>
                    <a:lnTo>
                      <a:pt x="494034" y="11067"/>
                    </a:lnTo>
                    <a:close/>
                    <a:moveTo>
                      <a:pt x="470459" y="10771"/>
                    </a:moveTo>
                    <a:lnTo>
                      <a:pt x="468751" y="10945"/>
                    </a:lnTo>
                    <a:lnTo>
                      <a:pt x="469974" y="10776"/>
                    </a:lnTo>
                    <a:close/>
                    <a:moveTo>
                      <a:pt x="416724" y="10766"/>
                    </a:moveTo>
                    <a:lnTo>
                      <a:pt x="416516" y="10793"/>
                    </a:lnTo>
                    <a:lnTo>
                      <a:pt x="416565" y="10772"/>
                    </a:lnTo>
                    <a:close/>
                    <a:moveTo>
                      <a:pt x="528878" y="10757"/>
                    </a:moveTo>
                    <a:lnTo>
                      <a:pt x="529135" y="10837"/>
                    </a:lnTo>
                    <a:lnTo>
                      <a:pt x="528322" y="11325"/>
                    </a:lnTo>
                    <a:lnTo>
                      <a:pt x="528369" y="11034"/>
                    </a:lnTo>
                    <a:close/>
                    <a:moveTo>
                      <a:pt x="437805" y="10754"/>
                    </a:moveTo>
                    <a:lnTo>
                      <a:pt x="435162" y="11126"/>
                    </a:lnTo>
                    <a:lnTo>
                      <a:pt x="433644" y="11142"/>
                    </a:lnTo>
                    <a:close/>
                    <a:moveTo>
                      <a:pt x="472348" y="10752"/>
                    </a:moveTo>
                    <a:lnTo>
                      <a:pt x="471929" y="10872"/>
                    </a:lnTo>
                    <a:lnTo>
                      <a:pt x="466179" y="11522"/>
                    </a:lnTo>
                    <a:lnTo>
                      <a:pt x="464141" y="11581"/>
                    </a:lnTo>
                    <a:lnTo>
                      <a:pt x="464998" y="11463"/>
                    </a:lnTo>
                    <a:lnTo>
                      <a:pt x="470836" y="10768"/>
                    </a:lnTo>
                    <a:close/>
                    <a:moveTo>
                      <a:pt x="416203" y="10742"/>
                    </a:moveTo>
                    <a:lnTo>
                      <a:pt x="416070" y="10766"/>
                    </a:lnTo>
                    <a:lnTo>
                      <a:pt x="415810" y="10795"/>
                    </a:lnTo>
                    <a:close/>
                    <a:moveTo>
                      <a:pt x="473881" y="10737"/>
                    </a:moveTo>
                    <a:lnTo>
                      <a:pt x="471437" y="11252"/>
                    </a:lnTo>
                    <a:lnTo>
                      <a:pt x="470162" y="11377"/>
                    </a:lnTo>
                    <a:lnTo>
                      <a:pt x="471929" y="10872"/>
                    </a:lnTo>
                    <a:lnTo>
                      <a:pt x="473050" y="10745"/>
                    </a:lnTo>
                    <a:close/>
                    <a:moveTo>
                      <a:pt x="519888" y="10737"/>
                    </a:moveTo>
                    <a:lnTo>
                      <a:pt x="519850" y="10774"/>
                    </a:lnTo>
                    <a:lnTo>
                      <a:pt x="519700" y="10801"/>
                    </a:lnTo>
                    <a:lnTo>
                      <a:pt x="519739" y="10763"/>
                    </a:lnTo>
                    <a:close/>
                    <a:moveTo>
                      <a:pt x="438242" y="10714"/>
                    </a:moveTo>
                    <a:lnTo>
                      <a:pt x="435909" y="11119"/>
                    </a:lnTo>
                    <a:lnTo>
                      <a:pt x="435546" y="11123"/>
                    </a:lnTo>
                    <a:lnTo>
                      <a:pt x="438062" y="10731"/>
                    </a:lnTo>
                    <a:close/>
                    <a:moveTo>
                      <a:pt x="494325" y="10712"/>
                    </a:moveTo>
                    <a:lnTo>
                      <a:pt x="492345" y="11022"/>
                    </a:lnTo>
                    <a:lnTo>
                      <a:pt x="492938" y="10752"/>
                    </a:lnTo>
                    <a:close/>
                    <a:moveTo>
                      <a:pt x="418237" y="10710"/>
                    </a:moveTo>
                    <a:lnTo>
                      <a:pt x="417035" y="10930"/>
                    </a:lnTo>
                    <a:lnTo>
                      <a:pt x="415709" y="11152"/>
                    </a:lnTo>
                    <a:lnTo>
                      <a:pt x="416128" y="10966"/>
                    </a:lnTo>
                    <a:lnTo>
                      <a:pt x="417419" y="10740"/>
                    </a:lnTo>
                    <a:close/>
                    <a:moveTo>
                      <a:pt x="476978" y="10706"/>
                    </a:moveTo>
                    <a:lnTo>
                      <a:pt x="473477" y="11051"/>
                    </a:lnTo>
                    <a:lnTo>
                      <a:pt x="475454" y="10721"/>
                    </a:lnTo>
                    <a:close/>
                    <a:moveTo>
                      <a:pt x="416744" y="10692"/>
                    </a:moveTo>
                    <a:lnTo>
                      <a:pt x="416565" y="10772"/>
                    </a:lnTo>
                    <a:lnTo>
                      <a:pt x="415912" y="10796"/>
                    </a:lnTo>
                    <a:lnTo>
                      <a:pt x="416070" y="10766"/>
                    </a:lnTo>
                    <a:close/>
                    <a:moveTo>
                      <a:pt x="418716" y="10692"/>
                    </a:moveTo>
                    <a:lnTo>
                      <a:pt x="417228" y="11005"/>
                    </a:lnTo>
                    <a:lnTo>
                      <a:pt x="416127" y="11151"/>
                    </a:lnTo>
                    <a:lnTo>
                      <a:pt x="416120" y="11152"/>
                    </a:lnTo>
                    <a:lnTo>
                      <a:pt x="416119" y="11152"/>
                    </a:lnTo>
                    <a:lnTo>
                      <a:pt x="415532" y="11231"/>
                    </a:lnTo>
                    <a:lnTo>
                      <a:pt x="415631" y="11187"/>
                    </a:lnTo>
                    <a:lnTo>
                      <a:pt x="417035" y="10930"/>
                    </a:lnTo>
                    <a:lnTo>
                      <a:pt x="418379" y="10705"/>
                    </a:lnTo>
                    <a:close/>
                    <a:moveTo>
                      <a:pt x="478504" y="10691"/>
                    </a:moveTo>
                    <a:lnTo>
                      <a:pt x="475554" y="11133"/>
                    </a:lnTo>
                    <a:lnTo>
                      <a:pt x="477387" y="10702"/>
                    </a:lnTo>
                    <a:close/>
                    <a:moveTo>
                      <a:pt x="453928" y="10679"/>
                    </a:moveTo>
                    <a:lnTo>
                      <a:pt x="452848" y="10948"/>
                    </a:lnTo>
                    <a:lnTo>
                      <a:pt x="450877" y="10968"/>
                    </a:lnTo>
                    <a:lnTo>
                      <a:pt x="451278" y="10925"/>
                    </a:lnTo>
                    <a:close/>
                    <a:moveTo>
                      <a:pt x="491191" y="10663"/>
                    </a:moveTo>
                    <a:lnTo>
                      <a:pt x="490965" y="10809"/>
                    </a:lnTo>
                    <a:lnTo>
                      <a:pt x="489745" y="10844"/>
                    </a:lnTo>
                    <a:lnTo>
                      <a:pt x="490166" y="10743"/>
                    </a:lnTo>
                    <a:close/>
                    <a:moveTo>
                      <a:pt x="438799" y="10662"/>
                    </a:moveTo>
                    <a:lnTo>
                      <a:pt x="437891" y="10813"/>
                    </a:lnTo>
                    <a:lnTo>
                      <a:pt x="438446" y="10695"/>
                    </a:lnTo>
                    <a:close/>
                    <a:moveTo>
                      <a:pt x="496185" y="10659"/>
                    </a:moveTo>
                    <a:lnTo>
                      <a:pt x="494034" y="11067"/>
                    </a:lnTo>
                    <a:lnTo>
                      <a:pt x="493068" y="11178"/>
                    </a:lnTo>
                    <a:lnTo>
                      <a:pt x="495591" y="10676"/>
                    </a:lnTo>
                    <a:close/>
                    <a:moveTo>
                      <a:pt x="432717" y="10649"/>
                    </a:moveTo>
                    <a:lnTo>
                      <a:pt x="431865" y="10877"/>
                    </a:lnTo>
                    <a:lnTo>
                      <a:pt x="429607" y="11104"/>
                    </a:lnTo>
                    <a:close/>
                    <a:moveTo>
                      <a:pt x="419899" y="10649"/>
                    </a:moveTo>
                    <a:lnTo>
                      <a:pt x="418123" y="10885"/>
                    </a:lnTo>
                    <a:lnTo>
                      <a:pt x="418834" y="10688"/>
                    </a:lnTo>
                    <a:close/>
                    <a:moveTo>
                      <a:pt x="420603" y="10646"/>
                    </a:moveTo>
                    <a:lnTo>
                      <a:pt x="416370" y="11372"/>
                    </a:lnTo>
                    <a:lnTo>
                      <a:pt x="417876" y="10954"/>
                    </a:lnTo>
                    <a:close/>
                    <a:moveTo>
                      <a:pt x="477651" y="10640"/>
                    </a:moveTo>
                    <a:lnTo>
                      <a:pt x="477387" y="10702"/>
                    </a:lnTo>
                    <a:lnTo>
                      <a:pt x="476978" y="10706"/>
                    </a:lnTo>
                    <a:close/>
                    <a:moveTo>
                      <a:pt x="434279" y="10635"/>
                    </a:moveTo>
                    <a:lnTo>
                      <a:pt x="432183" y="10945"/>
                    </a:lnTo>
                    <a:lnTo>
                      <a:pt x="431430" y="10994"/>
                    </a:lnTo>
                    <a:lnTo>
                      <a:pt x="431865" y="10877"/>
                    </a:lnTo>
                    <a:close/>
                    <a:moveTo>
                      <a:pt x="484260" y="10633"/>
                    </a:moveTo>
                    <a:lnTo>
                      <a:pt x="482472" y="11053"/>
                    </a:lnTo>
                    <a:lnTo>
                      <a:pt x="481919" y="11069"/>
                    </a:lnTo>
                    <a:lnTo>
                      <a:pt x="483101" y="10645"/>
                    </a:lnTo>
                    <a:close/>
                    <a:moveTo>
                      <a:pt x="534254" y="10629"/>
                    </a:moveTo>
                    <a:lnTo>
                      <a:pt x="534481" y="11083"/>
                    </a:lnTo>
                    <a:lnTo>
                      <a:pt x="534052" y="10872"/>
                    </a:lnTo>
                    <a:close/>
                    <a:moveTo>
                      <a:pt x="484883" y="10626"/>
                    </a:moveTo>
                    <a:lnTo>
                      <a:pt x="484650" y="10738"/>
                    </a:lnTo>
                    <a:lnTo>
                      <a:pt x="483029" y="11038"/>
                    </a:lnTo>
                    <a:lnTo>
                      <a:pt x="482719" y="11046"/>
                    </a:lnTo>
                    <a:lnTo>
                      <a:pt x="484814" y="10627"/>
                    </a:lnTo>
                    <a:close/>
                    <a:moveTo>
                      <a:pt x="520706" y="10624"/>
                    </a:moveTo>
                    <a:lnTo>
                      <a:pt x="519472" y="11152"/>
                    </a:lnTo>
                    <a:lnTo>
                      <a:pt x="519850" y="10774"/>
                    </a:lnTo>
                    <a:close/>
                    <a:moveTo>
                      <a:pt x="497620" y="10617"/>
                    </a:moveTo>
                    <a:lnTo>
                      <a:pt x="497502" y="10671"/>
                    </a:lnTo>
                    <a:lnTo>
                      <a:pt x="496583" y="10776"/>
                    </a:lnTo>
                    <a:lnTo>
                      <a:pt x="497555" y="10619"/>
                    </a:lnTo>
                    <a:close/>
                    <a:moveTo>
                      <a:pt x="485950" y="10616"/>
                    </a:moveTo>
                    <a:lnTo>
                      <a:pt x="484405" y="10854"/>
                    </a:lnTo>
                    <a:lnTo>
                      <a:pt x="484650" y="10738"/>
                    </a:lnTo>
                    <a:lnTo>
                      <a:pt x="485269" y="10623"/>
                    </a:lnTo>
                    <a:close/>
                    <a:moveTo>
                      <a:pt x="520766" y="10613"/>
                    </a:moveTo>
                    <a:lnTo>
                      <a:pt x="520955" y="10684"/>
                    </a:lnTo>
                    <a:lnTo>
                      <a:pt x="517984" y="12640"/>
                    </a:lnTo>
                    <a:lnTo>
                      <a:pt x="518924" y="11700"/>
                    </a:lnTo>
                    <a:lnTo>
                      <a:pt x="520724" y="10620"/>
                    </a:lnTo>
                    <a:close/>
                    <a:moveTo>
                      <a:pt x="420910" y="10611"/>
                    </a:moveTo>
                    <a:lnTo>
                      <a:pt x="420603" y="10646"/>
                    </a:lnTo>
                    <a:lnTo>
                      <a:pt x="420776" y="10616"/>
                    </a:lnTo>
                    <a:close/>
                    <a:moveTo>
                      <a:pt x="486557" y="10610"/>
                    </a:moveTo>
                    <a:lnTo>
                      <a:pt x="485387" y="10969"/>
                    </a:lnTo>
                    <a:lnTo>
                      <a:pt x="484760" y="10988"/>
                    </a:lnTo>
                    <a:lnTo>
                      <a:pt x="486328" y="10612"/>
                    </a:lnTo>
                    <a:close/>
                    <a:moveTo>
                      <a:pt x="520747" y="10606"/>
                    </a:moveTo>
                    <a:lnTo>
                      <a:pt x="520748" y="10607"/>
                    </a:lnTo>
                    <a:lnTo>
                      <a:pt x="520724" y="10620"/>
                    </a:lnTo>
                    <a:lnTo>
                      <a:pt x="520706" y="10624"/>
                    </a:lnTo>
                    <a:close/>
                    <a:moveTo>
                      <a:pt x="454226" y="10604"/>
                    </a:moveTo>
                    <a:lnTo>
                      <a:pt x="454021" y="10670"/>
                    </a:lnTo>
                    <a:lnTo>
                      <a:pt x="453928" y="10679"/>
                    </a:lnTo>
                    <a:close/>
                    <a:moveTo>
                      <a:pt x="550724" y="10604"/>
                    </a:moveTo>
                    <a:lnTo>
                      <a:pt x="554631" y="11620"/>
                    </a:lnTo>
                    <a:lnTo>
                      <a:pt x="552408" y="12849"/>
                    </a:lnTo>
                    <a:close/>
                    <a:moveTo>
                      <a:pt x="487123" y="10604"/>
                    </a:moveTo>
                    <a:lnTo>
                      <a:pt x="486416" y="10940"/>
                    </a:lnTo>
                    <a:lnTo>
                      <a:pt x="485797" y="10958"/>
                    </a:lnTo>
                    <a:close/>
                    <a:moveTo>
                      <a:pt x="452033" y="10604"/>
                    </a:moveTo>
                    <a:lnTo>
                      <a:pt x="451989" y="10617"/>
                    </a:lnTo>
                    <a:lnTo>
                      <a:pt x="447977" y="10854"/>
                    </a:lnTo>
                    <a:lnTo>
                      <a:pt x="448379" y="10738"/>
                    </a:lnTo>
                    <a:close/>
                    <a:moveTo>
                      <a:pt x="441068" y="10604"/>
                    </a:moveTo>
                    <a:lnTo>
                      <a:pt x="440698" y="10768"/>
                    </a:lnTo>
                    <a:lnTo>
                      <a:pt x="440138" y="10958"/>
                    </a:lnTo>
                    <a:lnTo>
                      <a:pt x="438332" y="11095"/>
                    </a:lnTo>
                    <a:lnTo>
                      <a:pt x="437775" y="11100"/>
                    </a:lnTo>
                    <a:close/>
                    <a:moveTo>
                      <a:pt x="438874" y="10604"/>
                    </a:moveTo>
                    <a:lnTo>
                      <a:pt x="438062" y="10731"/>
                    </a:lnTo>
                    <a:lnTo>
                      <a:pt x="437805" y="10754"/>
                    </a:lnTo>
                    <a:close/>
                    <a:moveTo>
                      <a:pt x="438874" y="10604"/>
                    </a:moveTo>
                    <a:lnTo>
                      <a:pt x="438446" y="10695"/>
                    </a:lnTo>
                    <a:lnTo>
                      <a:pt x="438242" y="10714"/>
                    </a:lnTo>
                    <a:close/>
                    <a:moveTo>
                      <a:pt x="434488" y="10604"/>
                    </a:moveTo>
                    <a:lnTo>
                      <a:pt x="434422" y="10621"/>
                    </a:lnTo>
                    <a:lnTo>
                      <a:pt x="434279" y="10635"/>
                    </a:lnTo>
                    <a:close/>
                    <a:moveTo>
                      <a:pt x="419136" y="10604"/>
                    </a:moveTo>
                    <a:lnTo>
                      <a:pt x="418834" y="10688"/>
                    </a:lnTo>
                    <a:lnTo>
                      <a:pt x="418716" y="10692"/>
                    </a:lnTo>
                    <a:close/>
                    <a:moveTo>
                      <a:pt x="416942" y="10604"/>
                    </a:moveTo>
                    <a:lnTo>
                      <a:pt x="416821" y="10658"/>
                    </a:lnTo>
                    <a:lnTo>
                      <a:pt x="416203" y="10742"/>
                    </a:lnTo>
                    <a:close/>
                    <a:moveTo>
                      <a:pt x="456421" y="10604"/>
                    </a:moveTo>
                    <a:lnTo>
                      <a:pt x="456420" y="10604"/>
                    </a:lnTo>
                    <a:lnTo>
                      <a:pt x="456421" y="10604"/>
                    </a:lnTo>
                    <a:close/>
                    <a:moveTo>
                      <a:pt x="539651" y="10592"/>
                    </a:moveTo>
                    <a:lnTo>
                      <a:pt x="539758" y="10604"/>
                    </a:lnTo>
                    <a:lnTo>
                      <a:pt x="540072" y="12084"/>
                    </a:lnTo>
                    <a:lnTo>
                      <a:pt x="539379" y="11835"/>
                    </a:lnTo>
                    <a:close/>
                    <a:moveTo>
                      <a:pt x="439629" y="10585"/>
                    </a:moveTo>
                    <a:lnTo>
                      <a:pt x="438799" y="10662"/>
                    </a:lnTo>
                    <a:lnTo>
                      <a:pt x="439148" y="10604"/>
                    </a:lnTo>
                    <a:close/>
                    <a:moveTo>
                      <a:pt x="520795" y="10578"/>
                    </a:moveTo>
                    <a:lnTo>
                      <a:pt x="520752" y="10604"/>
                    </a:lnTo>
                    <a:lnTo>
                      <a:pt x="520747" y="10606"/>
                    </a:lnTo>
                    <a:lnTo>
                      <a:pt x="520711" y="10593"/>
                    </a:lnTo>
                    <a:close/>
                    <a:moveTo>
                      <a:pt x="441287" y="10569"/>
                    </a:moveTo>
                    <a:lnTo>
                      <a:pt x="441285" y="10569"/>
                    </a:lnTo>
                    <a:lnTo>
                      <a:pt x="441068" y="10604"/>
                    </a:lnTo>
                    <a:close/>
                    <a:moveTo>
                      <a:pt x="484539" y="10567"/>
                    </a:moveTo>
                    <a:lnTo>
                      <a:pt x="484930" y="10604"/>
                    </a:lnTo>
                    <a:lnTo>
                      <a:pt x="484930" y="10604"/>
                    </a:lnTo>
                    <a:lnTo>
                      <a:pt x="484814" y="10627"/>
                    </a:lnTo>
                    <a:lnTo>
                      <a:pt x="484260" y="10633"/>
                    </a:lnTo>
                    <a:close/>
                    <a:moveTo>
                      <a:pt x="486705" y="10564"/>
                    </a:moveTo>
                    <a:lnTo>
                      <a:pt x="487123" y="10604"/>
                    </a:lnTo>
                    <a:lnTo>
                      <a:pt x="486557" y="10610"/>
                    </a:lnTo>
                    <a:close/>
                    <a:moveTo>
                      <a:pt x="463806" y="10549"/>
                    </a:moveTo>
                    <a:lnTo>
                      <a:pt x="465192" y="10604"/>
                    </a:lnTo>
                    <a:lnTo>
                      <a:pt x="462836" y="10789"/>
                    </a:lnTo>
                    <a:lnTo>
                      <a:pt x="462948" y="10730"/>
                    </a:lnTo>
                    <a:close/>
                    <a:moveTo>
                      <a:pt x="486447" y="10539"/>
                    </a:moveTo>
                    <a:lnTo>
                      <a:pt x="486578" y="10552"/>
                    </a:lnTo>
                    <a:lnTo>
                      <a:pt x="486328" y="10612"/>
                    </a:lnTo>
                    <a:lnTo>
                      <a:pt x="485950" y="10616"/>
                    </a:lnTo>
                    <a:close/>
                    <a:moveTo>
                      <a:pt x="463538" y="10539"/>
                    </a:moveTo>
                    <a:lnTo>
                      <a:pt x="463597" y="10541"/>
                    </a:lnTo>
                    <a:lnTo>
                      <a:pt x="463238" y="10579"/>
                    </a:lnTo>
                    <a:lnTo>
                      <a:pt x="463247" y="10574"/>
                    </a:lnTo>
                    <a:close/>
                    <a:moveTo>
                      <a:pt x="422986" y="10535"/>
                    </a:moveTo>
                    <a:lnTo>
                      <a:pt x="421177" y="10785"/>
                    </a:lnTo>
                    <a:lnTo>
                      <a:pt x="422550" y="10551"/>
                    </a:lnTo>
                    <a:close/>
                    <a:moveTo>
                      <a:pt x="472806" y="10533"/>
                    </a:moveTo>
                    <a:lnTo>
                      <a:pt x="470836" y="10768"/>
                    </a:lnTo>
                    <a:lnTo>
                      <a:pt x="470459" y="10771"/>
                    </a:lnTo>
                    <a:close/>
                    <a:moveTo>
                      <a:pt x="521232" y="10501"/>
                    </a:moveTo>
                    <a:lnTo>
                      <a:pt x="521171" y="10542"/>
                    </a:lnTo>
                    <a:lnTo>
                      <a:pt x="520766" y="10613"/>
                    </a:lnTo>
                    <a:lnTo>
                      <a:pt x="520748" y="10607"/>
                    </a:lnTo>
                    <a:lnTo>
                      <a:pt x="520752" y="10604"/>
                    </a:lnTo>
                    <a:lnTo>
                      <a:pt x="520824" y="10573"/>
                    </a:lnTo>
                    <a:close/>
                    <a:moveTo>
                      <a:pt x="441701" y="10501"/>
                    </a:moveTo>
                    <a:lnTo>
                      <a:pt x="441287" y="10569"/>
                    </a:lnTo>
                    <a:lnTo>
                      <a:pt x="441456" y="10511"/>
                    </a:lnTo>
                    <a:close/>
                    <a:moveTo>
                      <a:pt x="464094" y="10489"/>
                    </a:moveTo>
                    <a:lnTo>
                      <a:pt x="463806" y="10549"/>
                    </a:lnTo>
                    <a:lnTo>
                      <a:pt x="463597" y="10541"/>
                    </a:lnTo>
                    <a:close/>
                    <a:moveTo>
                      <a:pt x="449258" y="10484"/>
                    </a:moveTo>
                    <a:lnTo>
                      <a:pt x="448379" y="10738"/>
                    </a:lnTo>
                    <a:lnTo>
                      <a:pt x="445124" y="10858"/>
                    </a:lnTo>
                    <a:lnTo>
                      <a:pt x="446550" y="10604"/>
                    </a:lnTo>
                    <a:close/>
                    <a:moveTo>
                      <a:pt x="493537" y="10480"/>
                    </a:moveTo>
                    <a:lnTo>
                      <a:pt x="492938" y="10752"/>
                    </a:lnTo>
                    <a:lnTo>
                      <a:pt x="491974" y="10780"/>
                    </a:lnTo>
                    <a:lnTo>
                      <a:pt x="492606" y="10553"/>
                    </a:lnTo>
                    <a:close/>
                    <a:moveTo>
                      <a:pt x="433379" y="10472"/>
                    </a:moveTo>
                    <a:lnTo>
                      <a:pt x="433358" y="10477"/>
                    </a:lnTo>
                    <a:lnTo>
                      <a:pt x="432295" y="10604"/>
                    </a:lnTo>
                    <a:close/>
                    <a:moveTo>
                      <a:pt x="473337" y="10470"/>
                    </a:moveTo>
                    <a:lnTo>
                      <a:pt x="473287" y="10485"/>
                    </a:lnTo>
                    <a:lnTo>
                      <a:pt x="472806" y="10533"/>
                    </a:lnTo>
                    <a:close/>
                    <a:moveTo>
                      <a:pt x="485640" y="10462"/>
                    </a:moveTo>
                    <a:lnTo>
                      <a:pt x="485967" y="10494"/>
                    </a:lnTo>
                    <a:lnTo>
                      <a:pt x="485269" y="10623"/>
                    </a:lnTo>
                    <a:lnTo>
                      <a:pt x="484883" y="10626"/>
                    </a:lnTo>
                    <a:lnTo>
                      <a:pt x="484930" y="10604"/>
                    </a:lnTo>
                    <a:close/>
                    <a:moveTo>
                      <a:pt x="530450" y="10458"/>
                    </a:moveTo>
                    <a:lnTo>
                      <a:pt x="531373" y="11249"/>
                    </a:lnTo>
                    <a:lnTo>
                      <a:pt x="530303" y="10568"/>
                    </a:lnTo>
                    <a:close/>
                    <a:moveTo>
                      <a:pt x="419043" y="10456"/>
                    </a:moveTo>
                    <a:lnTo>
                      <a:pt x="417419" y="10740"/>
                    </a:lnTo>
                    <a:lnTo>
                      <a:pt x="416724" y="10766"/>
                    </a:lnTo>
                    <a:close/>
                    <a:moveTo>
                      <a:pt x="454849" y="10448"/>
                    </a:moveTo>
                    <a:lnTo>
                      <a:pt x="454226" y="10604"/>
                    </a:lnTo>
                    <a:lnTo>
                      <a:pt x="451278" y="10925"/>
                    </a:lnTo>
                    <a:lnTo>
                      <a:pt x="450866" y="10963"/>
                    </a:lnTo>
                    <a:lnTo>
                      <a:pt x="451989" y="10617"/>
                    </a:lnTo>
                    <a:close/>
                    <a:moveTo>
                      <a:pt x="433477" y="10445"/>
                    </a:moveTo>
                    <a:lnTo>
                      <a:pt x="433452" y="10452"/>
                    </a:lnTo>
                    <a:lnTo>
                      <a:pt x="432295" y="10604"/>
                    </a:lnTo>
                    <a:close/>
                    <a:moveTo>
                      <a:pt x="487123" y="10435"/>
                    </a:moveTo>
                    <a:lnTo>
                      <a:pt x="486705" y="10564"/>
                    </a:lnTo>
                    <a:lnTo>
                      <a:pt x="486578" y="10552"/>
                    </a:lnTo>
                    <a:lnTo>
                      <a:pt x="486960" y="10460"/>
                    </a:lnTo>
                    <a:close/>
                    <a:moveTo>
                      <a:pt x="460448" y="10417"/>
                    </a:moveTo>
                    <a:lnTo>
                      <a:pt x="463330" y="10531"/>
                    </a:lnTo>
                    <a:lnTo>
                      <a:pt x="463247" y="10574"/>
                    </a:lnTo>
                    <a:lnTo>
                      <a:pt x="462999" y="10604"/>
                    </a:lnTo>
                    <a:lnTo>
                      <a:pt x="463238" y="10579"/>
                    </a:lnTo>
                    <a:lnTo>
                      <a:pt x="462948" y="10730"/>
                    </a:lnTo>
                    <a:lnTo>
                      <a:pt x="462570" y="10810"/>
                    </a:lnTo>
                    <a:lnTo>
                      <a:pt x="461969" y="10857"/>
                    </a:lnTo>
                    <a:lnTo>
                      <a:pt x="455989" y="10917"/>
                    </a:lnTo>
                    <a:close/>
                    <a:moveTo>
                      <a:pt x="520217" y="10408"/>
                    </a:moveTo>
                    <a:lnTo>
                      <a:pt x="520711" y="10593"/>
                    </a:lnTo>
                    <a:lnTo>
                      <a:pt x="519888" y="10737"/>
                    </a:lnTo>
                    <a:close/>
                    <a:moveTo>
                      <a:pt x="426862" y="10392"/>
                    </a:moveTo>
                    <a:lnTo>
                      <a:pt x="421312" y="11166"/>
                    </a:lnTo>
                    <a:lnTo>
                      <a:pt x="419443" y="11325"/>
                    </a:lnTo>
                    <a:lnTo>
                      <a:pt x="424549" y="10477"/>
                    </a:lnTo>
                    <a:close/>
                    <a:moveTo>
                      <a:pt x="441847" y="10378"/>
                    </a:moveTo>
                    <a:lnTo>
                      <a:pt x="441456" y="10511"/>
                    </a:lnTo>
                    <a:lnTo>
                      <a:pt x="439629" y="10585"/>
                    </a:lnTo>
                    <a:close/>
                    <a:moveTo>
                      <a:pt x="508085" y="10375"/>
                    </a:moveTo>
                    <a:lnTo>
                      <a:pt x="509054" y="10604"/>
                    </a:lnTo>
                    <a:lnTo>
                      <a:pt x="508276" y="10950"/>
                    </a:lnTo>
                    <a:lnTo>
                      <a:pt x="502617" y="11841"/>
                    </a:lnTo>
                    <a:lnTo>
                      <a:pt x="504934" y="10755"/>
                    </a:lnTo>
                    <a:close/>
                    <a:moveTo>
                      <a:pt x="419719" y="10365"/>
                    </a:moveTo>
                    <a:lnTo>
                      <a:pt x="419043" y="10456"/>
                    </a:lnTo>
                    <a:lnTo>
                      <a:pt x="419290" y="10413"/>
                    </a:lnTo>
                    <a:close/>
                    <a:moveTo>
                      <a:pt x="527581" y="10349"/>
                    </a:moveTo>
                    <a:lnTo>
                      <a:pt x="528436" y="10618"/>
                    </a:lnTo>
                    <a:lnTo>
                      <a:pt x="528369" y="11034"/>
                    </a:lnTo>
                    <a:lnTo>
                      <a:pt x="526524" y="12041"/>
                    </a:lnTo>
                    <a:close/>
                    <a:moveTo>
                      <a:pt x="529954" y="10346"/>
                    </a:moveTo>
                    <a:lnTo>
                      <a:pt x="530303" y="10568"/>
                    </a:lnTo>
                    <a:lnTo>
                      <a:pt x="529705" y="11016"/>
                    </a:lnTo>
                    <a:lnTo>
                      <a:pt x="529135" y="10837"/>
                    </a:lnTo>
                    <a:close/>
                    <a:moveTo>
                      <a:pt x="458614" y="10345"/>
                    </a:moveTo>
                    <a:lnTo>
                      <a:pt x="459677" y="10387"/>
                    </a:lnTo>
                    <a:lnTo>
                      <a:pt x="456421" y="10604"/>
                    </a:lnTo>
                    <a:close/>
                    <a:moveTo>
                      <a:pt x="537348" y="10339"/>
                    </a:moveTo>
                    <a:lnTo>
                      <a:pt x="538134" y="10425"/>
                    </a:lnTo>
                    <a:lnTo>
                      <a:pt x="539166" y="11758"/>
                    </a:lnTo>
                    <a:lnTo>
                      <a:pt x="537777" y="11259"/>
                    </a:lnTo>
                    <a:lnTo>
                      <a:pt x="537334" y="10350"/>
                    </a:lnTo>
                    <a:close/>
                    <a:moveTo>
                      <a:pt x="530307" y="10336"/>
                    </a:moveTo>
                    <a:lnTo>
                      <a:pt x="530489" y="10428"/>
                    </a:lnTo>
                    <a:lnTo>
                      <a:pt x="530450" y="10458"/>
                    </a:lnTo>
                    <a:close/>
                    <a:moveTo>
                      <a:pt x="520024" y="10335"/>
                    </a:moveTo>
                    <a:lnTo>
                      <a:pt x="520135" y="10377"/>
                    </a:lnTo>
                    <a:lnTo>
                      <a:pt x="519739" y="10763"/>
                    </a:lnTo>
                    <a:lnTo>
                      <a:pt x="519529" y="10799"/>
                    </a:lnTo>
                    <a:close/>
                    <a:moveTo>
                      <a:pt x="518528" y="10333"/>
                    </a:moveTo>
                    <a:lnTo>
                      <a:pt x="517887" y="10782"/>
                    </a:lnTo>
                    <a:lnTo>
                      <a:pt x="515703" y="11256"/>
                    </a:lnTo>
                    <a:close/>
                    <a:moveTo>
                      <a:pt x="519991" y="10324"/>
                    </a:moveTo>
                    <a:lnTo>
                      <a:pt x="518986" y="10894"/>
                    </a:lnTo>
                    <a:lnTo>
                      <a:pt x="518055" y="11057"/>
                    </a:lnTo>
                    <a:lnTo>
                      <a:pt x="517305" y="11189"/>
                    </a:lnTo>
                    <a:lnTo>
                      <a:pt x="517887" y="10782"/>
                    </a:lnTo>
                    <a:lnTo>
                      <a:pt x="519623" y="10404"/>
                    </a:lnTo>
                    <a:close/>
                    <a:moveTo>
                      <a:pt x="519992" y="10324"/>
                    </a:moveTo>
                    <a:lnTo>
                      <a:pt x="519993" y="10324"/>
                    </a:lnTo>
                    <a:lnTo>
                      <a:pt x="519991" y="10324"/>
                    </a:lnTo>
                    <a:close/>
                    <a:moveTo>
                      <a:pt x="457847" y="10315"/>
                    </a:moveTo>
                    <a:lnTo>
                      <a:pt x="457863" y="10316"/>
                    </a:lnTo>
                    <a:lnTo>
                      <a:pt x="456421" y="10604"/>
                    </a:lnTo>
                    <a:lnTo>
                      <a:pt x="456420" y="10604"/>
                    </a:lnTo>
                    <a:lnTo>
                      <a:pt x="454795" y="10929"/>
                    </a:lnTo>
                    <a:lnTo>
                      <a:pt x="453164" y="10945"/>
                    </a:lnTo>
                    <a:lnTo>
                      <a:pt x="454021" y="10670"/>
                    </a:lnTo>
                    <a:close/>
                    <a:moveTo>
                      <a:pt x="442549" y="10313"/>
                    </a:moveTo>
                    <a:lnTo>
                      <a:pt x="441847" y="10378"/>
                    </a:lnTo>
                    <a:lnTo>
                      <a:pt x="441891" y="10363"/>
                    </a:lnTo>
                    <a:close/>
                    <a:moveTo>
                      <a:pt x="520049" y="10312"/>
                    </a:moveTo>
                    <a:lnTo>
                      <a:pt x="520024" y="10335"/>
                    </a:lnTo>
                    <a:lnTo>
                      <a:pt x="519993" y="10324"/>
                    </a:lnTo>
                    <a:close/>
                    <a:moveTo>
                      <a:pt x="484036" y="10309"/>
                    </a:moveTo>
                    <a:lnTo>
                      <a:pt x="485175" y="10417"/>
                    </a:lnTo>
                    <a:lnTo>
                      <a:pt x="484539" y="10567"/>
                    </a:lnTo>
                    <a:lnTo>
                      <a:pt x="483571" y="10476"/>
                    </a:lnTo>
                    <a:close/>
                    <a:moveTo>
                      <a:pt x="522511" y="10306"/>
                    </a:moveTo>
                    <a:lnTo>
                      <a:pt x="521812" y="11005"/>
                    </a:lnTo>
                    <a:lnTo>
                      <a:pt x="520955" y="10684"/>
                    </a:lnTo>
                    <a:lnTo>
                      <a:pt x="521171" y="10542"/>
                    </a:lnTo>
                    <a:close/>
                    <a:moveTo>
                      <a:pt x="442079" y="10300"/>
                    </a:moveTo>
                    <a:lnTo>
                      <a:pt x="441891" y="10363"/>
                    </a:lnTo>
                    <a:lnTo>
                      <a:pt x="434302" y="10945"/>
                    </a:lnTo>
                    <a:lnTo>
                      <a:pt x="435370" y="10738"/>
                    </a:lnTo>
                    <a:close/>
                    <a:moveTo>
                      <a:pt x="437624" y="10299"/>
                    </a:moveTo>
                    <a:lnTo>
                      <a:pt x="435370" y="10738"/>
                    </a:lnTo>
                    <a:lnTo>
                      <a:pt x="433456" y="10862"/>
                    </a:lnTo>
                    <a:lnTo>
                      <a:pt x="434422" y="10621"/>
                    </a:lnTo>
                    <a:close/>
                    <a:moveTo>
                      <a:pt x="481404" y="10270"/>
                    </a:moveTo>
                    <a:lnTo>
                      <a:pt x="483571" y="10476"/>
                    </a:lnTo>
                    <a:lnTo>
                      <a:pt x="483101" y="10645"/>
                    </a:lnTo>
                    <a:lnTo>
                      <a:pt x="478504" y="10691"/>
                    </a:lnTo>
                    <a:lnTo>
                      <a:pt x="481124" y="10298"/>
                    </a:lnTo>
                    <a:close/>
                    <a:moveTo>
                      <a:pt x="443188" y="10264"/>
                    </a:moveTo>
                    <a:lnTo>
                      <a:pt x="441710" y="10501"/>
                    </a:lnTo>
                    <a:lnTo>
                      <a:pt x="441701" y="10501"/>
                    </a:lnTo>
                    <a:lnTo>
                      <a:pt x="443145" y="10267"/>
                    </a:lnTo>
                    <a:close/>
                    <a:moveTo>
                      <a:pt x="458184" y="10251"/>
                    </a:moveTo>
                    <a:lnTo>
                      <a:pt x="458072" y="10273"/>
                    </a:lnTo>
                    <a:lnTo>
                      <a:pt x="457882" y="10311"/>
                    </a:lnTo>
                    <a:lnTo>
                      <a:pt x="457847" y="10315"/>
                    </a:lnTo>
                    <a:lnTo>
                      <a:pt x="457672" y="10308"/>
                    </a:lnTo>
                    <a:lnTo>
                      <a:pt x="457404" y="10297"/>
                    </a:lnTo>
                    <a:close/>
                    <a:moveTo>
                      <a:pt x="443287" y="10244"/>
                    </a:moveTo>
                    <a:lnTo>
                      <a:pt x="443145" y="10267"/>
                    </a:lnTo>
                    <a:lnTo>
                      <a:pt x="442549" y="10313"/>
                    </a:lnTo>
                    <a:close/>
                    <a:moveTo>
                      <a:pt x="506034" y="10239"/>
                    </a:moveTo>
                    <a:lnTo>
                      <a:pt x="505543" y="10469"/>
                    </a:lnTo>
                    <a:lnTo>
                      <a:pt x="504668" y="10604"/>
                    </a:lnTo>
                    <a:lnTo>
                      <a:pt x="505514" y="10483"/>
                    </a:lnTo>
                    <a:lnTo>
                      <a:pt x="504934" y="10755"/>
                    </a:lnTo>
                    <a:lnTo>
                      <a:pt x="503671" y="10907"/>
                    </a:lnTo>
                    <a:lnTo>
                      <a:pt x="502843" y="11006"/>
                    </a:lnTo>
                    <a:lnTo>
                      <a:pt x="504188" y="10591"/>
                    </a:lnTo>
                    <a:lnTo>
                      <a:pt x="504200" y="10589"/>
                    </a:lnTo>
                    <a:close/>
                    <a:moveTo>
                      <a:pt x="517827" y="10238"/>
                    </a:moveTo>
                    <a:lnTo>
                      <a:pt x="515037" y="11401"/>
                    </a:lnTo>
                    <a:lnTo>
                      <a:pt x="513273" y="11785"/>
                    </a:lnTo>
                    <a:lnTo>
                      <a:pt x="515321" y="10761"/>
                    </a:lnTo>
                    <a:close/>
                    <a:moveTo>
                      <a:pt x="520386" y="10238"/>
                    </a:moveTo>
                    <a:lnTo>
                      <a:pt x="520217" y="10408"/>
                    </a:lnTo>
                    <a:lnTo>
                      <a:pt x="520135" y="10377"/>
                    </a:lnTo>
                    <a:lnTo>
                      <a:pt x="520246" y="10269"/>
                    </a:lnTo>
                    <a:close/>
                    <a:moveTo>
                      <a:pt x="422988" y="10237"/>
                    </a:moveTo>
                    <a:lnTo>
                      <a:pt x="420776" y="10616"/>
                    </a:lnTo>
                    <a:lnTo>
                      <a:pt x="419899" y="10649"/>
                    </a:lnTo>
                    <a:close/>
                    <a:moveTo>
                      <a:pt x="455719" y="10231"/>
                    </a:moveTo>
                    <a:lnTo>
                      <a:pt x="457404" y="10297"/>
                    </a:lnTo>
                    <a:lnTo>
                      <a:pt x="454849" y="10448"/>
                    </a:lnTo>
                    <a:close/>
                    <a:moveTo>
                      <a:pt x="498495" y="10220"/>
                    </a:moveTo>
                    <a:lnTo>
                      <a:pt x="498120" y="10391"/>
                    </a:lnTo>
                    <a:lnTo>
                      <a:pt x="497650" y="10604"/>
                    </a:lnTo>
                    <a:lnTo>
                      <a:pt x="497555" y="10619"/>
                    </a:lnTo>
                    <a:lnTo>
                      <a:pt x="496185" y="10659"/>
                    </a:lnTo>
                    <a:lnTo>
                      <a:pt x="497674" y="10376"/>
                    </a:lnTo>
                    <a:close/>
                    <a:moveTo>
                      <a:pt x="530169" y="10217"/>
                    </a:moveTo>
                    <a:lnTo>
                      <a:pt x="530307" y="10336"/>
                    </a:lnTo>
                    <a:lnTo>
                      <a:pt x="530125" y="10243"/>
                    </a:lnTo>
                    <a:close/>
                    <a:moveTo>
                      <a:pt x="462248" y="10215"/>
                    </a:moveTo>
                    <a:lnTo>
                      <a:pt x="460448" y="10417"/>
                    </a:lnTo>
                    <a:lnTo>
                      <a:pt x="459677" y="10387"/>
                    </a:lnTo>
                    <a:close/>
                    <a:moveTo>
                      <a:pt x="443575" y="10202"/>
                    </a:moveTo>
                    <a:lnTo>
                      <a:pt x="443345" y="10239"/>
                    </a:lnTo>
                    <a:lnTo>
                      <a:pt x="443287" y="10244"/>
                    </a:lnTo>
                    <a:lnTo>
                      <a:pt x="443530" y="10205"/>
                    </a:lnTo>
                    <a:close/>
                    <a:moveTo>
                      <a:pt x="507322" y="10196"/>
                    </a:moveTo>
                    <a:lnTo>
                      <a:pt x="507399" y="10214"/>
                    </a:lnTo>
                    <a:lnTo>
                      <a:pt x="505514" y="10483"/>
                    </a:lnTo>
                    <a:lnTo>
                      <a:pt x="505543" y="10469"/>
                    </a:lnTo>
                    <a:close/>
                    <a:moveTo>
                      <a:pt x="532438" y="10192"/>
                    </a:moveTo>
                    <a:lnTo>
                      <a:pt x="532874" y="10292"/>
                    </a:lnTo>
                    <a:lnTo>
                      <a:pt x="534052" y="10872"/>
                    </a:lnTo>
                    <a:lnTo>
                      <a:pt x="533829" y="11140"/>
                    </a:lnTo>
                    <a:close/>
                    <a:moveTo>
                      <a:pt x="455886" y="10189"/>
                    </a:moveTo>
                    <a:lnTo>
                      <a:pt x="455719" y="10231"/>
                    </a:lnTo>
                    <a:lnTo>
                      <a:pt x="455309" y="10215"/>
                    </a:lnTo>
                    <a:close/>
                    <a:moveTo>
                      <a:pt x="424705" y="10183"/>
                    </a:moveTo>
                    <a:lnTo>
                      <a:pt x="422550" y="10551"/>
                    </a:lnTo>
                    <a:lnTo>
                      <a:pt x="420910" y="10611"/>
                    </a:lnTo>
                    <a:close/>
                    <a:moveTo>
                      <a:pt x="421198" y="10168"/>
                    </a:moveTo>
                    <a:lnTo>
                      <a:pt x="420718" y="10256"/>
                    </a:lnTo>
                    <a:lnTo>
                      <a:pt x="419719" y="10365"/>
                    </a:lnTo>
                    <a:close/>
                    <a:moveTo>
                      <a:pt x="529967" y="10163"/>
                    </a:moveTo>
                    <a:lnTo>
                      <a:pt x="530125" y="10243"/>
                    </a:lnTo>
                    <a:lnTo>
                      <a:pt x="529954" y="10346"/>
                    </a:lnTo>
                    <a:lnTo>
                      <a:pt x="529805" y="10251"/>
                    </a:lnTo>
                    <a:close/>
                    <a:moveTo>
                      <a:pt x="500417" y="10158"/>
                    </a:moveTo>
                    <a:lnTo>
                      <a:pt x="499787" y="10445"/>
                    </a:lnTo>
                    <a:lnTo>
                      <a:pt x="499707" y="10481"/>
                    </a:lnTo>
                    <a:lnTo>
                      <a:pt x="497204" y="10807"/>
                    </a:lnTo>
                    <a:lnTo>
                      <a:pt x="497405" y="10715"/>
                    </a:lnTo>
                    <a:lnTo>
                      <a:pt x="497502" y="10671"/>
                    </a:lnTo>
                    <a:lnTo>
                      <a:pt x="498089" y="10604"/>
                    </a:lnTo>
                    <a:lnTo>
                      <a:pt x="497620" y="10617"/>
                    </a:lnTo>
                    <a:lnTo>
                      <a:pt x="497650" y="10604"/>
                    </a:lnTo>
                    <a:lnTo>
                      <a:pt x="498831" y="10414"/>
                    </a:lnTo>
                    <a:close/>
                    <a:moveTo>
                      <a:pt x="433327" y="10153"/>
                    </a:moveTo>
                    <a:lnTo>
                      <a:pt x="426638" y="10967"/>
                    </a:lnTo>
                    <a:lnTo>
                      <a:pt x="427908" y="10604"/>
                    </a:lnTo>
                    <a:lnTo>
                      <a:pt x="424535" y="10891"/>
                    </a:lnTo>
                    <a:lnTo>
                      <a:pt x="424619" y="10878"/>
                    </a:lnTo>
                    <a:lnTo>
                      <a:pt x="429052" y="10311"/>
                    </a:lnTo>
                    <a:close/>
                    <a:moveTo>
                      <a:pt x="450406" y="10151"/>
                    </a:moveTo>
                    <a:lnTo>
                      <a:pt x="450249" y="10197"/>
                    </a:lnTo>
                    <a:lnTo>
                      <a:pt x="443532" y="10703"/>
                    </a:lnTo>
                    <a:lnTo>
                      <a:pt x="440297" y="10946"/>
                    </a:lnTo>
                    <a:lnTo>
                      <a:pt x="440698" y="10768"/>
                    </a:lnTo>
                    <a:lnTo>
                      <a:pt x="441285" y="10569"/>
                    </a:lnTo>
                    <a:lnTo>
                      <a:pt x="441710" y="10501"/>
                    </a:lnTo>
                    <a:lnTo>
                      <a:pt x="445770" y="10338"/>
                    </a:lnTo>
                    <a:close/>
                    <a:moveTo>
                      <a:pt x="421703" y="10148"/>
                    </a:moveTo>
                    <a:lnTo>
                      <a:pt x="418379" y="10705"/>
                    </a:lnTo>
                    <a:lnTo>
                      <a:pt x="418237" y="10710"/>
                    </a:lnTo>
                    <a:lnTo>
                      <a:pt x="420718" y="10256"/>
                    </a:lnTo>
                    <a:close/>
                    <a:moveTo>
                      <a:pt x="534663" y="10138"/>
                    </a:moveTo>
                    <a:lnTo>
                      <a:pt x="534970" y="10249"/>
                    </a:lnTo>
                    <a:lnTo>
                      <a:pt x="535351" y="11105"/>
                    </a:lnTo>
                    <a:lnTo>
                      <a:pt x="534316" y="10555"/>
                    </a:lnTo>
                    <a:close/>
                    <a:moveTo>
                      <a:pt x="436216" y="10137"/>
                    </a:moveTo>
                    <a:lnTo>
                      <a:pt x="432717" y="10649"/>
                    </a:lnTo>
                    <a:lnTo>
                      <a:pt x="433358" y="10477"/>
                    </a:lnTo>
                    <a:close/>
                    <a:moveTo>
                      <a:pt x="482214" y="10134"/>
                    </a:moveTo>
                    <a:lnTo>
                      <a:pt x="482503" y="10162"/>
                    </a:lnTo>
                    <a:lnTo>
                      <a:pt x="481404" y="10270"/>
                    </a:lnTo>
                    <a:lnTo>
                      <a:pt x="481345" y="10264"/>
                    </a:lnTo>
                    <a:close/>
                    <a:moveTo>
                      <a:pt x="476754" y="10132"/>
                    </a:moveTo>
                    <a:lnTo>
                      <a:pt x="474758" y="10552"/>
                    </a:lnTo>
                    <a:lnTo>
                      <a:pt x="473050" y="10745"/>
                    </a:lnTo>
                    <a:lnTo>
                      <a:pt x="472348" y="10752"/>
                    </a:lnTo>
                    <a:lnTo>
                      <a:pt x="473287" y="10485"/>
                    </a:lnTo>
                    <a:close/>
                    <a:moveTo>
                      <a:pt x="479848" y="10123"/>
                    </a:moveTo>
                    <a:lnTo>
                      <a:pt x="481345" y="10264"/>
                    </a:lnTo>
                    <a:lnTo>
                      <a:pt x="481124" y="10298"/>
                    </a:lnTo>
                    <a:lnTo>
                      <a:pt x="477651" y="10640"/>
                    </a:lnTo>
                    <a:close/>
                    <a:moveTo>
                      <a:pt x="460635" y="10106"/>
                    </a:moveTo>
                    <a:lnTo>
                      <a:pt x="458614" y="10345"/>
                    </a:lnTo>
                    <a:lnTo>
                      <a:pt x="457863" y="10316"/>
                    </a:lnTo>
                    <a:lnTo>
                      <a:pt x="457882" y="10311"/>
                    </a:lnTo>
                    <a:lnTo>
                      <a:pt x="459140" y="10195"/>
                    </a:lnTo>
                    <a:close/>
                    <a:moveTo>
                      <a:pt x="498540" y="10089"/>
                    </a:moveTo>
                    <a:lnTo>
                      <a:pt x="497179" y="10360"/>
                    </a:lnTo>
                    <a:lnTo>
                      <a:pt x="495591" y="10676"/>
                    </a:lnTo>
                    <a:lnTo>
                      <a:pt x="494325" y="10712"/>
                    </a:lnTo>
                    <a:lnTo>
                      <a:pt x="496684" y="10344"/>
                    </a:lnTo>
                    <a:lnTo>
                      <a:pt x="498088" y="10124"/>
                    </a:lnTo>
                    <a:close/>
                    <a:moveTo>
                      <a:pt x="452037" y="10086"/>
                    </a:moveTo>
                    <a:lnTo>
                      <a:pt x="455309" y="10215"/>
                    </a:lnTo>
                    <a:lnTo>
                      <a:pt x="449258" y="10484"/>
                    </a:lnTo>
                    <a:lnTo>
                      <a:pt x="450249" y="10197"/>
                    </a:lnTo>
                    <a:lnTo>
                      <a:pt x="451362" y="10113"/>
                    </a:lnTo>
                    <a:close/>
                    <a:moveTo>
                      <a:pt x="534890" y="10068"/>
                    </a:moveTo>
                    <a:lnTo>
                      <a:pt x="537328" y="10337"/>
                    </a:lnTo>
                    <a:lnTo>
                      <a:pt x="537334" y="10350"/>
                    </a:lnTo>
                    <a:lnTo>
                      <a:pt x="536688" y="10867"/>
                    </a:lnTo>
                    <a:lnTo>
                      <a:pt x="534970" y="10249"/>
                    </a:lnTo>
                    <a:close/>
                    <a:moveTo>
                      <a:pt x="526674" y="10064"/>
                    </a:moveTo>
                    <a:lnTo>
                      <a:pt x="527291" y="10258"/>
                    </a:lnTo>
                    <a:lnTo>
                      <a:pt x="524406" y="11700"/>
                    </a:lnTo>
                    <a:lnTo>
                      <a:pt x="526499" y="10130"/>
                    </a:lnTo>
                    <a:close/>
                    <a:moveTo>
                      <a:pt x="479147" y="10056"/>
                    </a:moveTo>
                    <a:lnTo>
                      <a:pt x="479336" y="10074"/>
                    </a:lnTo>
                    <a:lnTo>
                      <a:pt x="475454" y="10721"/>
                    </a:lnTo>
                    <a:lnTo>
                      <a:pt x="473881" y="10737"/>
                    </a:lnTo>
                    <a:lnTo>
                      <a:pt x="474758" y="10552"/>
                    </a:lnTo>
                    <a:close/>
                    <a:moveTo>
                      <a:pt x="520466" y="10054"/>
                    </a:moveTo>
                    <a:lnTo>
                      <a:pt x="520246" y="10269"/>
                    </a:lnTo>
                    <a:lnTo>
                      <a:pt x="520049" y="10312"/>
                    </a:lnTo>
                    <a:lnTo>
                      <a:pt x="520103" y="10261"/>
                    </a:lnTo>
                    <a:close/>
                    <a:moveTo>
                      <a:pt x="488398" y="10043"/>
                    </a:moveTo>
                    <a:lnTo>
                      <a:pt x="488309" y="10070"/>
                    </a:lnTo>
                    <a:lnTo>
                      <a:pt x="487329" y="10372"/>
                    </a:lnTo>
                    <a:lnTo>
                      <a:pt x="486960" y="10460"/>
                    </a:lnTo>
                    <a:lnTo>
                      <a:pt x="486447" y="10539"/>
                    </a:lnTo>
                    <a:lnTo>
                      <a:pt x="485967" y="10494"/>
                    </a:lnTo>
                    <a:lnTo>
                      <a:pt x="488259" y="10069"/>
                    </a:lnTo>
                    <a:close/>
                    <a:moveTo>
                      <a:pt x="450801" y="10037"/>
                    </a:moveTo>
                    <a:lnTo>
                      <a:pt x="451830" y="10078"/>
                    </a:lnTo>
                    <a:lnTo>
                      <a:pt x="451362" y="10113"/>
                    </a:lnTo>
                    <a:lnTo>
                      <a:pt x="450406" y="10151"/>
                    </a:lnTo>
                    <a:close/>
                    <a:moveTo>
                      <a:pt x="436540" y="10035"/>
                    </a:moveTo>
                    <a:lnTo>
                      <a:pt x="433477" y="10445"/>
                    </a:lnTo>
                    <a:lnTo>
                      <a:pt x="434766" y="10100"/>
                    </a:lnTo>
                    <a:close/>
                    <a:moveTo>
                      <a:pt x="446422" y="10016"/>
                    </a:moveTo>
                    <a:lnTo>
                      <a:pt x="443188" y="10264"/>
                    </a:lnTo>
                    <a:lnTo>
                      <a:pt x="443345" y="10239"/>
                    </a:lnTo>
                    <a:lnTo>
                      <a:pt x="444134" y="10166"/>
                    </a:lnTo>
                    <a:close/>
                    <a:moveTo>
                      <a:pt x="437045" y="10016"/>
                    </a:moveTo>
                    <a:lnTo>
                      <a:pt x="436683" y="10069"/>
                    </a:lnTo>
                    <a:lnTo>
                      <a:pt x="433379" y="10472"/>
                    </a:lnTo>
                    <a:lnTo>
                      <a:pt x="433452" y="10452"/>
                    </a:lnTo>
                    <a:lnTo>
                      <a:pt x="436670" y="10030"/>
                    </a:lnTo>
                    <a:close/>
                    <a:moveTo>
                      <a:pt x="506527" y="10008"/>
                    </a:moveTo>
                    <a:lnTo>
                      <a:pt x="506849" y="10084"/>
                    </a:lnTo>
                    <a:lnTo>
                      <a:pt x="506034" y="10239"/>
                    </a:lnTo>
                    <a:close/>
                    <a:moveTo>
                      <a:pt x="527795" y="10006"/>
                    </a:moveTo>
                    <a:lnTo>
                      <a:pt x="527581" y="10349"/>
                    </a:lnTo>
                    <a:lnTo>
                      <a:pt x="527291" y="10258"/>
                    </a:lnTo>
                    <a:close/>
                    <a:moveTo>
                      <a:pt x="437320" y="10006"/>
                    </a:moveTo>
                    <a:lnTo>
                      <a:pt x="436216" y="10137"/>
                    </a:lnTo>
                    <a:lnTo>
                      <a:pt x="436683" y="10069"/>
                    </a:lnTo>
                    <a:lnTo>
                      <a:pt x="437149" y="10012"/>
                    </a:lnTo>
                    <a:close/>
                    <a:moveTo>
                      <a:pt x="499633" y="10004"/>
                    </a:moveTo>
                    <a:lnTo>
                      <a:pt x="498495" y="10220"/>
                    </a:lnTo>
                    <a:lnTo>
                      <a:pt x="498833" y="10066"/>
                    </a:lnTo>
                    <a:close/>
                    <a:moveTo>
                      <a:pt x="498972" y="10003"/>
                    </a:moveTo>
                    <a:lnTo>
                      <a:pt x="498833" y="10066"/>
                    </a:lnTo>
                    <a:lnTo>
                      <a:pt x="498540" y="10089"/>
                    </a:lnTo>
                    <a:close/>
                    <a:moveTo>
                      <a:pt x="534284" y="10002"/>
                    </a:moveTo>
                    <a:lnTo>
                      <a:pt x="534736" y="10051"/>
                    </a:lnTo>
                    <a:lnTo>
                      <a:pt x="534663" y="10138"/>
                    </a:lnTo>
                    <a:close/>
                    <a:moveTo>
                      <a:pt x="531085" y="9981"/>
                    </a:moveTo>
                    <a:lnTo>
                      <a:pt x="533808" y="11164"/>
                    </a:lnTo>
                    <a:lnTo>
                      <a:pt x="533251" y="11833"/>
                    </a:lnTo>
                    <a:lnTo>
                      <a:pt x="530489" y="10428"/>
                    </a:lnTo>
                    <a:close/>
                    <a:moveTo>
                      <a:pt x="519072" y="9979"/>
                    </a:moveTo>
                    <a:lnTo>
                      <a:pt x="519323" y="10073"/>
                    </a:lnTo>
                    <a:lnTo>
                      <a:pt x="518528" y="10333"/>
                    </a:lnTo>
                    <a:lnTo>
                      <a:pt x="519017" y="9991"/>
                    </a:lnTo>
                    <a:close/>
                    <a:moveTo>
                      <a:pt x="464393" y="9975"/>
                    </a:moveTo>
                    <a:lnTo>
                      <a:pt x="464179" y="10087"/>
                    </a:lnTo>
                    <a:lnTo>
                      <a:pt x="462248" y="10215"/>
                    </a:lnTo>
                    <a:close/>
                    <a:moveTo>
                      <a:pt x="540826" y="9962"/>
                    </a:moveTo>
                    <a:lnTo>
                      <a:pt x="544145" y="10604"/>
                    </a:lnTo>
                    <a:lnTo>
                      <a:pt x="544162" y="11242"/>
                    </a:lnTo>
                    <a:lnTo>
                      <a:pt x="543322" y="13071"/>
                    </a:lnTo>
                    <a:lnTo>
                      <a:pt x="543423" y="14378"/>
                    </a:lnTo>
                    <a:lnTo>
                      <a:pt x="542911" y="13105"/>
                    </a:lnTo>
                    <a:lnTo>
                      <a:pt x="542126" y="12823"/>
                    </a:lnTo>
                    <a:lnTo>
                      <a:pt x="542086" y="12748"/>
                    </a:lnTo>
                    <a:lnTo>
                      <a:pt x="542192" y="11529"/>
                    </a:lnTo>
                    <a:close/>
                    <a:moveTo>
                      <a:pt x="480180" y="9939"/>
                    </a:moveTo>
                    <a:lnTo>
                      <a:pt x="480497" y="9970"/>
                    </a:lnTo>
                    <a:lnTo>
                      <a:pt x="479848" y="10123"/>
                    </a:lnTo>
                    <a:lnTo>
                      <a:pt x="479336" y="10074"/>
                    </a:lnTo>
                    <a:lnTo>
                      <a:pt x="480069" y="9952"/>
                    </a:lnTo>
                    <a:close/>
                    <a:moveTo>
                      <a:pt x="534832" y="9936"/>
                    </a:moveTo>
                    <a:lnTo>
                      <a:pt x="534890" y="10068"/>
                    </a:lnTo>
                    <a:lnTo>
                      <a:pt x="534736" y="10051"/>
                    </a:lnTo>
                    <a:close/>
                    <a:moveTo>
                      <a:pt x="477846" y="9933"/>
                    </a:moveTo>
                    <a:lnTo>
                      <a:pt x="478295" y="9976"/>
                    </a:lnTo>
                    <a:lnTo>
                      <a:pt x="476754" y="10132"/>
                    </a:lnTo>
                    <a:lnTo>
                      <a:pt x="477509" y="9973"/>
                    </a:lnTo>
                    <a:close/>
                    <a:moveTo>
                      <a:pt x="499368" y="9924"/>
                    </a:moveTo>
                    <a:lnTo>
                      <a:pt x="498972" y="10003"/>
                    </a:lnTo>
                    <a:lnTo>
                      <a:pt x="499028" y="9978"/>
                    </a:lnTo>
                    <a:close/>
                    <a:moveTo>
                      <a:pt x="447730" y="9916"/>
                    </a:moveTo>
                    <a:lnTo>
                      <a:pt x="447872" y="9922"/>
                    </a:lnTo>
                    <a:lnTo>
                      <a:pt x="446422" y="10016"/>
                    </a:lnTo>
                    <a:close/>
                    <a:moveTo>
                      <a:pt x="466850" y="9909"/>
                    </a:moveTo>
                    <a:lnTo>
                      <a:pt x="464283" y="10449"/>
                    </a:lnTo>
                    <a:lnTo>
                      <a:pt x="463538" y="10539"/>
                    </a:lnTo>
                    <a:lnTo>
                      <a:pt x="463330" y="10531"/>
                    </a:lnTo>
                    <a:lnTo>
                      <a:pt x="464179" y="10087"/>
                    </a:lnTo>
                    <a:close/>
                    <a:moveTo>
                      <a:pt x="462241" y="9907"/>
                    </a:moveTo>
                    <a:lnTo>
                      <a:pt x="461012" y="10021"/>
                    </a:lnTo>
                    <a:lnTo>
                      <a:pt x="459140" y="10195"/>
                    </a:lnTo>
                    <a:lnTo>
                      <a:pt x="458657" y="10223"/>
                    </a:lnTo>
                    <a:lnTo>
                      <a:pt x="458184" y="10251"/>
                    </a:lnTo>
                    <a:lnTo>
                      <a:pt x="459239" y="10040"/>
                    </a:lnTo>
                    <a:close/>
                    <a:moveTo>
                      <a:pt x="485177" y="9898"/>
                    </a:moveTo>
                    <a:lnTo>
                      <a:pt x="484998" y="9963"/>
                    </a:lnTo>
                    <a:lnTo>
                      <a:pt x="484036" y="10309"/>
                    </a:lnTo>
                    <a:lnTo>
                      <a:pt x="482503" y="10162"/>
                    </a:lnTo>
                    <a:lnTo>
                      <a:pt x="484644" y="9951"/>
                    </a:lnTo>
                    <a:close/>
                    <a:moveTo>
                      <a:pt x="435599" y="9877"/>
                    </a:moveTo>
                    <a:lnTo>
                      <a:pt x="434766" y="10100"/>
                    </a:lnTo>
                    <a:lnTo>
                      <a:pt x="433327" y="10153"/>
                    </a:lnTo>
                    <a:close/>
                    <a:moveTo>
                      <a:pt x="462637" y="9870"/>
                    </a:moveTo>
                    <a:lnTo>
                      <a:pt x="462377" y="9901"/>
                    </a:lnTo>
                    <a:lnTo>
                      <a:pt x="462241" y="9907"/>
                    </a:lnTo>
                    <a:close/>
                    <a:moveTo>
                      <a:pt x="479392" y="9864"/>
                    </a:moveTo>
                    <a:lnTo>
                      <a:pt x="480157" y="9937"/>
                    </a:lnTo>
                    <a:lnTo>
                      <a:pt x="480069" y="9952"/>
                    </a:lnTo>
                    <a:lnTo>
                      <a:pt x="479147" y="10056"/>
                    </a:lnTo>
                    <a:lnTo>
                      <a:pt x="478295" y="9976"/>
                    </a:lnTo>
                    <a:close/>
                    <a:moveTo>
                      <a:pt x="524912" y="9857"/>
                    </a:moveTo>
                    <a:lnTo>
                      <a:pt x="524875" y="9890"/>
                    </a:lnTo>
                    <a:lnTo>
                      <a:pt x="522511" y="10306"/>
                    </a:lnTo>
                    <a:lnTo>
                      <a:pt x="522545" y="10272"/>
                    </a:lnTo>
                    <a:close/>
                    <a:moveTo>
                      <a:pt x="518744" y="9857"/>
                    </a:moveTo>
                    <a:lnTo>
                      <a:pt x="519047" y="9970"/>
                    </a:lnTo>
                    <a:lnTo>
                      <a:pt x="519017" y="9991"/>
                    </a:lnTo>
                    <a:lnTo>
                      <a:pt x="517827" y="10238"/>
                    </a:lnTo>
                    <a:close/>
                    <a:moveTo>
                      <a:pt x="505838" y="9846"/>
                    </a:moveTo>
                    <a:lnTo>
                      <a:pt x="506270" y="9948"/>
                    </a:lnTo>
                    <a:lnTo>
                      <a:pt x="504196" y="10589"/>
                    </a:lnTo>
                    <a:lnTo>
                      <a:pt x="504188" y="10591"/>
                    </a:lnTo>
                    <a:lnTo>
                      <a:pt x="502262" y="10958"/>
                    </a:lnTo>
                    <a:lnTo>
                      <a:pt x="502671" y="10805"/>
                    </a:lnTo>
                    <a:lnTo>
                      <a:pt x="503464" y="10565"/>
                    </a:lnTo>
                    <a:close/>
                    <a:moveTo>
                      <a:pt x="445827" y="9841"/>
                    </a:moveTo>
                    <a:lnTo>
                      <a:pt x="447087" y="9891"/>
                    </a:lnTo>
                    <a:lnTo>
                      <a:pt x="444134" y="10166"/>
                    </a:lnTo>
                    <a:lnTo>
                      <a:pt x="443575" y="10202"/>
                    </a:lnTo>
                    <a:close/>
                    <a:moveTo>
                      <a:pt x="476803" y="9834"/>
                    </a:moveTo>
                    <a:lnTo>
                      <a:pt x="477745" y="9924"/>
                    </a:lnTo>
                    <a:lnTo>
                      <a:pt x="477509" y="9973"/>
                    </a:lnTo>
                    <a:lnTo>
                      <a:pt x="473337" y="10470"/>
                    </a:lnTo>
                    <a:lnTo>
                      <a:pt x="474403" y="10166"/>
                    </a:lnTo>
                    <a:close/>
                    <a:moveTo>
                      <a:pt x="522246" y="9834"/>
                    </a:moveTo>
                    <a:lnTo>
                      <a:pt x="521682" y="10205"/>
                    </a:lnTo>
                    <a:lnTo>
                      <a:pt x="520824" y="10573"/>
                    </a:lnTo>
                    <a:lnTo>
                      <a:pt x="520795" y="10578"/>
                    </a:lnTo>
                    <a:lnTo>
                      <a:pt x="521915" y="9906"/>
                    </a:lnTo>
                    <a:close/>
                    <a:moveTo>
                      <a:pt x="525232" y="9827"/>
                    </a:moveTo>
                    <a:lnTo>
                      <a:pt x="524890" y="10384"/>
                    </a:lnTo>
                    <a:lnTo>
                      <a:pt x="524418" y="10928"/>
                    </a:lnTo>
                    <a:lnTo>
                      <a:pt x="523052" y="11452"/>
                    </a:lnTo>
                    <a:lnTo>
                      <a:pt x="524875" y="9890"/>
                    </a:lnTo>
                    <a:close/>
                    <a:moveTo>
                      <a:pt x="530823" y="9824"/>
                    </a:moveTo>
                    <a:lnTo>
                      <a:pt x="531185" y="9906"/>
                    </a:lnTo>
                    <a:lnTo>
                      <a:pt x="531085" y="9981"/>
                    </a:lnTo>
                    <a:lnTo>
                      <a:pt x="530782" y="9849"/>
                    </a:lnTo>
                    <a:close/>
                    <a:moveTo>
                      <a:pt x="442370" y="9819"/>
                    </a:moveTo>
                    <a:lnTo>
                      <a:pt x="442294" y="9830"/>
                    </a:lnTo>
                    <a:lnTo>
                      <a:pt x="437624" y="10299"/>
                    </a:lnTo>
                    <a:lnTo>
                      <a:pt x="439556" y="9923"/>
                    </a:lnTo>
                    <a:close/>
                    <a:moveTo>
                      <a:pt x="464736" y="9796"/>
                    </a:moveTo>
                    <a:lnTo>
                      <a:pt x="464589" y="9873"/>
                    </a:lnTo>
                    <a:lnTo>
                      <a:pt x="460635" y="10106"/>
                    </a:lnTo>
                    <a:lnTo>
                      <a:pt x="462287" y="9911"/>
                    </a:lnTo>
                    <a:lnTo>
                      <a:pt x="462377" y="9901"/>
                    </a:lnTo>
                    <a:lnTo>
                      <a:pt x="462446" y="9898"/>
                    </a:lnTo>
                    <a:close/>
                    <a:moveTo>
                      <a:pt x="530648" y="9791"/>
                    </a:moveTo>
                    <a:lnTo>
                      <a:pt x="530782" y="9849"/>
                    </a:lnTo>
                    <a:lnTo>
                      <a:pt x="530169" y="10217"/>
                    </a:lnTo>
                    <a:lnTo>
                      <a:pt x="530052" y="10116"/>
                    </a:lnTo>
                    <a:close/>
                    <a:moveTo>
                      <a:pt x="443204" y="9789"/>
                    </a:moveTo>
                    <a:lnTo>
                      <a:pt x="436681" y="10604"/>
                    </a:lnTo>
                    <a:lnTo>
                      <a:pt x="442294" y="9830"/>
                    </a:lnTo>
                    <a:lnTo>
                      <a:pt x="442414" y="9818"/>
                    </a:lnTo>
                    <a:close/>
                    <a:moveTo>
                      <a:pt x="539909" y="9784"/>
                    </a:moveTo>
                    <a:lnTo>
                      <a:pt x="540563" y="9911"/>
                    </a:lnTo>
                    <a:lnTo>
                      <a:pt x="542086" y="12748"/>
                    </a:lnTo>
                    <a:lnTo>
                      <a:pt x="542081" y="12807"/>
                    </a:lnTo>
                    <a:lnTo>
                      <a:pt x="541096" y="12453"/>
                    </a:lnTo>
                    <a:close/>
                    <a:moveTo>
                      <a:pt x="466110" y="9783"/>
                    </a:moveTo>
                    <a:lnTo>
                      <a:pt x="464393" y="9975"/>
                    </a:lnTo>
                    <a:lnTo>
                      <a:pt x="464589" y="9873"/>
                    </a:lnTo>
                    <a:close/>
                    <a:moveTo>
                      <a:pt x="530614" y="9776"/>
                    </a:moveTo>
                    <a:lnTo>
                      <a:pt x="530657" y="9786"/>
                    </a:lnTo>
                    <a:lnTo>
                      <a:pt x="530648" y="9791"/>
                    </a:lnTo>
                    <a:close/>
                    <a:moveTo>
                      <a:pt x="478454" y="9774"/>
                    </a:moveTo>
                    <a:lnTo>
                      <a:pt x="478856" y="9813"/>
                    </a:lnTo>
                    <a:lnTo>
                      <a:pt x="477846" y="9933"/>
                    </a:lnTo>
                    <a:lnTo>
                      <a:pt x="477745" y="9924"/>
                    </a:lnTo>
                    <a:close/>
                    <a:moveTo>
                      <a:pt x="423382" y="9768"/>
                    </a:moveTo>
                    <a:lnTo>
                      <a:pt x="423265" y="9790"/>
                    </a:lnTo>
                    <a:lnTo>
                      <a:pt x="421329" y="10056"/>
                    </a:lnTo>
                    <a:lnTo>
                      <a:pt x="419290" y="10413"/>
                    </a:lnTo>
                    <a:lnTo>
                      <a:pt x="416744" y="10692"/>
                    </a:lnTo>
                    <a:lnTo>
                      <a:pt x="416821" y="10658"/>
                    </a:lnTo>
                    <a:close/>
                    <a:moveTo>
                      <a:pt x="525424" y="9768"/>
                    </a:moveTo>
                    <a:lnTo>
                      <a:pt x="525398" y="9798"/>
                    </a:lnTo>
                    <a:lnTo>
                      <a:pt x="525232" y="9827"/>
                    </a:lnTo>
                    <a:lnTo>
                      <a:pt x="525249" y="9798"/>
                    </a:lnTo>
                    <a:close/>
                    <a:moveTo>
                      <a:pt x="443866" y="9764"/>
                    </a:moveTo>
                    <a:lnTo>
                      <a:pt x="445785" y="9840"/>
                    </a:lnTo>
                    <a:lnTo>
                      <a:pt x="443530" y="10205"/>
                    </a:lnTo>
                    <a:lnTo>
                      <a:pt x="442079" y="10300"/>
                    </a:lnTo>
                    <a:lnTo>
                      <a:pt x="443632" y="9773"/>
                    </a:lnTo>
                    <a:close/>
                    <a:moveTo>
                      <a:pt x="443512" y="9750"/>
                    </a:moveTo>
                    <a:lnTo>
                      <a:pt x="443679" y="9757"/>
                    </a:lnTo>
                    <a:lnTo>
                      <a:pt x="443632" y="9773"/>
                    </a:lnTo>
                    <a:lnTo>
                      <a:pt x="443204" y="9789"/>
                    </a:lnTo>
                    <a:close/>
                    <a:moveTo>
                      <a:pt x="525673" y="9749"/>
                    </a:moveTo>
                    <a:lnTo>
                      <a:pt x="526614" y="10045"/>
                    </a:lnTo>
                    <a:lnTo>
                      <a:pt x="526499" y="10130"/>
                    </a:lnTo>
                    <a:lnTo>
                      <a:pt x="524599" y="10859"/>
                    </a:lnTo>
                    <a:lnTo>
                      <a:pt x="524890" y="10384"/>
                    </a:lnTo>
                    <a:lnTo>
                      <a:pt x="525398" y="9798"/>
                    </a:lnTo>
                    <a:close/>
                    <a:moveTo>
                      <a:pt x="505396" y="9742"/>
                    </a:moveTo>
                    <a:lnTo>
                      <a:pt x="505463" y="9758"/>
                    </a:lnTo>
                    <a:lnTo>
                      <a:pt x="503323" y="10560"/>
                    </a:lnTo>
                    <a:lnTo>
                      <a:pt x="502671" y="10805"/>
                    </a:lnTo>
                    <a:lnTo>
                      <a:pt x="501998" y="11008"/>
                    </a:lnTo>
                    <a:lnTo>
                      <a:pt x="500573" y="11280"/>
                    </a:lnTo>
                    <a:lnTo>
                      <a:pt x="497019" y="11707"/>
                    </a:lnTo>
                    <a:lnTo>
                      <a:pt x="499707" y="10481"/>
                    </a:lnTo>
                    <a:lnTo>
                      <a:pt x="499948" y="10450"/>
                    </a:lnTo>
                    <a:close/>
                    <a:moveTo>
                      <a:pt x="503007" y="9740"/>
                    </a:moveTo>
                    <a:lnTo>
                      <a:pt x="500417" y="10158"/>
                    </a:lnTo>
                    <a:lnTo>
                      <a:pt x="500987" y="9898"/>
                    </a:lnTo>
                    <a:close/>
                    <a:moveTo>
                      <a:pt x="460764" y="9735"/>
                    </a:moveTo>
                    <a:lnTo>
                      <a:pt x="459239" y="10040"/>
                    </a:lnTo>
                    <a:lnTo>
                      <a:pt x="455886" y="10189"/>
                    </a:lnTo>
                    <a:lnTo>
                      <a:pt x="457115" y="9882"/>
                    </a:lnTo>
                    <a:close/>
                    <a:moveTo>
                      <a:pt x="443013" y="9731"/>
                    </a:moveTo>
                    <a:lnTo>
                      <a:pt x="443206" y="9738"/>
                    </a:lnTo>
                    <a:lnTo>
                      <a:pt x="442414" y="9818"/>
                    </a:lnTo>
                    <a:lnTo>
                      <a:pt x="442370" y="9819"/>
                    </a:lnTo>
                    <a:close/>
                    <a:moveTo>
                      <a:pt x="531748" y="9723"/>
                    </a:moveTo>
                    <a:lnTo>
                      <a:pt x="533010" y="9862"/>
                    </a:lnTo>
                    <a:lnTo>
                      <a:pt x="534316" y="10555"/>
                    </a:lnTo>
                    <a:lnTo>
                      <a:pt x="534254" y="10629"/>
                    </a:lnTo>
                    <a:lnTo>
                      <a:pt x="534241" y="10604"/>
                    </a:lnTo>
                    <a:lnTo>
                      <a:pt x="532874" y="10292"/>
                    </a:lnTo>
                    <a:lnTo>
                      <a:pt x="531829" y="9778"/>
                    </a:lnTo>
                    <a:close/>
                    <a:moveTo>
                      <a:pt x="475458" y="9707"/>
                    </a:moveTo>
                    <a:lnTo>
                      <a:pt x="475617" y="9722"/>
                    </a:lnTo>
                    <a:lnTo>
                      <a:pt x="475870" y="9746"/>
                    </a:lnTo>
                    <a:lnTo>
                      <a:pt x="474403" y="10166"/>
                    </a:lnTo>
                    <a:lnTo>
                      <a:pt x="469974" y="10776"/>
                    </a:lnTo>
                    <a:lnTo>
                      <a:pt x="465422" y="10822"/>
                    </a:lnTo>
                    <a:lnTo>
                      <a:pt x="467386" y="10604"/>
                    </a:lnTo>
                    <a:close/>
                    <a:moveTo>
                      <a:pt x="531470" y="9692"/>
                    </a:moveTo>
                    <a:lnTo>
                      <a:pt x="531708" y="9718"/>
                    </a:lnTo>
                    <a:lnTo>
                      <a:pt x="531829" y="9778"/>
                    </a:lnTo>
                    <a:lnTo>
                      <a:pt x="532438" y="10192"/>
                    </a:lnTo>
                    <a:lnTo>
                      <a:pt x="531185" y="9906"/>
                    </a:lnTo>
                    <a:close/>
                    <a:moveTo>
                      <a:pt x="525490" y="9692"/>
                    </a:moveTo>
                    <a:lnTo>
                      <a:pt x="525622" y="9733"/>
                    </a:lnTo>
                    <a:lnTo>
                      <a:pt x="525424" y="9768"/>
                    </a:lnTo>
                    <a:close/>
                    <a:moveTo>
                      <a:pt x="481797" y="9664"/>
                    </a:moveTo>
                    <a:lnTo>
                      <a:pt x="481073" y="9834"/>
                    </a:lnTo>
                    <a:lnTo>
                      <a:pt x="481040" y="9842"/>
                    </a:lnTo>
                    <a:lnTo>
                      <a:pt x="480180" y="9939"/>
                    </a:lnTo>
                    <a:lnTo>
                      <a:pt x="480157" y="9937"/>
                    </a:lnTo>
                    <a:lnTo>
                      <a:pt x="480823" y="9826"/>
                    </a:lnTo>
                    <a:close/>
                    <a:moveTo>
                      <a:pt x="443956" y="9663"/>
                    </a:moveTo>
                    <a:lnTo>
                      <a:pt x="443808" y="9713"/>
                    </a:lnTo>
                    <a:lnTo>
                      <a:pt x="443512" y="9750"/>
                    </a:lnTo>
                    <a:lnTo>
                      <a:pt x="443206" y="9738"/>
                    </a:lnTo>
                    <a:close/>
                    <a:moveTo>
                      <a:pt x="447039" y="9647"/>
                    </a:moveTo>
                    <a:lnTo>
                      <a:pt x="445827" y="9841"/>
                    </a:lnTo>
                    <a:lnTo>
                      <a:pt x="445785" y="9840"/>
                    </a:lnTo>
                    <a:lnTo>
                      <a:pt x="446955" y="9650"/>
                    </a:lnTo>
                    <a:close/>
                    <a:moveTo>
                      <a:pt x="468095" y="9646"/>
                    </a:moveTo>
                    <a:lnTo>
                      <a:pt x="467971" y="9673"/>
                    </a:lnTo>
                    <a:lnTo>
                      <a:pt x="466110" y="9783"/>
                    </a:lnTo>
                    <a:lnTo>
                      <a:pt x="466818" y="9703"/>
                    </a:lnTo>
                    <a:close/>
                    <a:moveTo>
                      <a:pt x="452167" y="9642"/>
                    </a:moveTo>
                    <a:lnTo>
                      <a:pt x="450801" y="10037"/>
                    </a:lnTo>
                    <a:lnTo>
                      <a:pt x="448234" y="9936"/>
                    </a:lnTo>
                    <a:lnTo>
                      <a:pt x="447872" y="9922"/>
                    </a:lnTo>
                    <a:lnTo>
                      <a:pt x="448620" y="9873"/>
                    </a:lnTo>
                    <a:close/>
                    <a:moveTo>
                      <a:pt x="501555" y="9638"/>
                    </a:moveTo>
                    <a:lnTo>
                      <a:pt x="500987" y="9898"/>
                    </a:lnTo>
                    <a:lnTo>
                      <a:pt x="499633" y="10004"/>
                    </a:lnTo>
                    <a:close/>
                    <a:moveTo>
                      <a:pt x="530937" y="9634"/>
                    </a:moveTo>
                    <a:lnTo>
                      <a:pt x="531109" y="9653"/>
                    </a:lnTo>
                    <a:lnTo>
                      <a:pt x="530823" y="9824"/>
                    </a:lnTo>
                    <a:lnTo>
                      <a:pt x="530657" y="9786"/>
                    </a:lnTo>
                    <a:close/>
                    <a:moveTo>
                      <a:pt x="440472" y="9631"/>
                    </a:moveTo>
                    <a:lnTo>
                      <a:pt x="440962" y="9650"/>
                    </a:lnTo>
                    <a:lnTo>
                      <a:pt x="439556" y="9923"/>
                    </a:lnTo>
                    <a:lnTo>
                      <a:pt x="437320" y="10006"/>
                    </a:lnTo>
                    <a:close/>
                    <a:moveTo>
                      <a:pt x="517583" y="9629"/>
                    </a:moveTo>
                    <a:lnTo>
                      <a:pt x="515321" y="10761"/>
                    </a:lnTo>
                    <a:lnTo>
                      <a:pt x="510809" y="11701"/>
                    </a:lnTo>
                    <a:lnTo>
                      <a:pt x="502862" y="13356"/>
                    </a:lnTo>
                    <a:lnTo>
                      <a:pt x="506992" y="11521"/>
                    </a:lnTo>
                    <a:lnTo>
                      <a:pt x="515634" y="9978"/>
                    </a:lnTo>
                    <a:close/>
                    <a:moveTo>
                      <a:pt x="523188" y="9629"/>
                    </a:moveTo>
                    <a:lnTo>
                      <a:pt x="522545" y="10272"/>
                    </a:lnTo>
                    <a:lnTo>
                      <a:pt x="521232" y="10501"/>
                    </a:lnTo>
                    <a:lnTo>
                      <a:pt x="521682" y="10205"/>
                    </a:lnTo>
                    <a:lnTo>
                      <a:pt x="522859" y="9701"/>
                    </a:lnTo>
                    <a:close/>
                    <a:moveTo>
                      <a:pt x="520782" y="9623"/>
                    </a:moveTo>
                    <a:lnTo>
                      <a:pt x="520211" y="10159"/>
                    </a:lnTo>
                    <a:lnTo>
                      <a:pt x="520103" y="10261"/>
                    </a:lnTo>
                    <a:lnTo>
                      <a:pt x="519992" y="10324"/>
                    </a:lnTo>
                    <a:lnTo>
                      <a:pt x="519900" y="10289"/>
                    </a:lnTo>
                    <a:lnTo>
                      <a:pt x="519323" y="10073"/>
                    </a:lnTo>
                    <a:lnTo>
                      <a:pt x="520554" y="9670"/>
                    </a:lnTo>
                    <a:close/>
                    <a:moveTo>
                      <a:pt x="531581" y="9609"/>
                    </a:moveTo>
                    <a:lnTo>
                      <a:pt x="531748" y="9723"/>
                    </a:lnTo>
                    <a:lnTo>
                      <a:pt x="531708" y="9718"/>
                    </a:lnTo>
                    <a:lnTo>
                      <a:pt x="531543" y="9637"/>
                    </a:lnTo>
                    <a:close/>
                    <a:moveTo>
                      <a:pt x="439887" y="9607"/>
                    </a:moveTo>
                    <a:lnTo>
                      <a:pt x="440325" y="9625"/>
                    </a:lnTo>
                    <a:lnTo>
                      <a:pt x="437149" y="10012"/>
                    </a:lnTo>
                    <a:lnTo>
                      <a:pt x="437045" y="10016"/>
                    </a:lnTo>
                    <a:lnTo>
                      <a:pt x="439390" y="9673"/>
                    </a:lnTo>
                    <a:close/>
                    <a:moveTo>
                      <a:pt x="525209" y="9603"/>
                    </a:moveTo>
                    <a:lnTo>
                      <a:pt x="525343" y="9646"/>
                    </a:lnTo>
                    <a:lnTo>
                      <a:pt x="525249" y="9798"/>
                    </a:lnTo>
                    <a:lnTo>
                      <a:pt x="524912" y="9857"/>
                    </a:lnTo>
                    <a:close/>
                    <a:moveTo>
                      <a:pt x="439761" y="9603"/>
                    </a:moveTo>
                    <a:lnTo>
                      <a:pt x="439847" y="9606"/>
                    </a:lnTo>
                    <a:lnTo>
                      <a:pt x="439390" y="9673"/>
                    </a:lnTo>
                    <a:lnTo>
                      <a:pt x="436670" y="10030"/>
                    </a:lnTo>
                    <a:lnTo>
                      <a:pt x="436540" y="10035"/>
                    </a:lnTo>
                    <a:close/>
                    <a:moveTo>
                      <a:pt x="507401" y="9599"/>
                    </a:moveTo>
                    <a:lnTo>
                      <a:pt x="506527" y="10008"/>
                    </a:lnTo>
                    <a:lnTo>
                      <a:pt x="506270" y="9948"/>
                    </a:lnTo>
                    <a:close/>
                    <a:moveTo>
                      <a:pt x="458271" y="9593"/>
                    </a:moveTo>
                    <a:lnTo>
                      <a:pt x="457115" y="9882"/>
                    </a:lnTo>
                    <a:lnTo>
                      <a:pt x="452037" y="10086"/>
                    </a:lnTo>
                    <a:lnTo>
                      <a:pt x="451830" y="10078"/>
                    </a:lnTo>
                    <a:close/>
                    <a:moveTo>
                      <a:pt x="476518" y="9589"/>
                    </a:moveTo>
                    <a:lnTo>
                      <a:pt x="476697" y="9606"/>
                    </a:lnTo>
                    <a:lnTo>
                      <a:pt x="477736" y="9706"/>
                    </a:lnTo>
                    <a:lnTo>
                      <a:pt x="477618" y="9722"/>
                    </a:lnTo>
                    <a:lnTo>
                      <a:pt x="476803" y="9834"/>
                    </a:lnTo>
                    <a:lnTo>
                      <a:pt x="475870" y="9746"/>
                    </a:lnTo>
                    <a:lnTo>
                      <a:pt x="476126" y="9673"/>
                    </a:lnTo>
                    <a:lnTo>
                      <a:pt x="476157" y="9664"/>
                    </a:lnTo>
                    <a:lnTo>
                      <a:pt x="476357" y="9607"/>
                    </a:lnTo>
                    <a:close/>
                    <a:moveTo>
                      <a:pt x="465165" y="9571"/>
                    </a:moveTo>
                    <a:lnTo>
                      <a:pt x="465017" y="9649"/>
                    </a:lnTo>
                    <a:lnTo>
                      <a:pt x="462637" y="9870"/>
                    </a:lnTo>
                    <a:close/>
                    <a:moveTo>
                      <a:pt x="521059" y="9565"/>
                    </a:moveTo>
                    <a:lnTo>
                      <a:pt x="520706" y="9918"/>
                    </a:lnTo>
                    <a:lnTo>
                      <a:pt x="520478" y="10048"/>
                    </a:lnTo>
                    <a:lnTo>
                      <a:pt x="520466" y="10054"/>
                    </a:lnTo>
                    <a:lnTo>
                      <a:pt x="520470" y="10051"/>
                    </a:lnTo>
                    <a:lnTo>
                      <a:pt x="520944" y="9589"/>
                    </a:lnTo>
                    <a:close/>
                    <a:moveTo>
                      <a:pt x="506775" y="9562"/>
                    </a:moveTo>
                    <a:lnTo>
                      <a:pt x="505838" y="9846"/>
                    </a:lnTo>
                    <a:lnTo>
                      <a:pt x="505463" y="9758"/>
                    </a:lnTo>
                    <a:lnTo>
                      <a:pt x="505563" y="9720"/>
                    </a:lnTo>
                    <a:close/>
                    <a:moveTo>
                      <a:pt x="528705" y="9551"/>
                    </a:moveTo>
                    <a:lnTo>
                      <a:pt x="529805" y="10251"/>
                    </a:lnTo>
                    <a:lnTo>
                      <a:pt x="528878" y="10757"/>
                    </a:lnTo>
                    <a:lnTo>
                      <a:pt x="528436" y="10618"/>
                    </a:lnTo>
                    <a:lnTo>
                      <a:pt x="528600" y="9603"/>
                    </a:lnTo>
                    <a:close/>
                    <a:moveTo>
                      <a:pt x="482474" y="9551"/>
                    </a:moveTo>
                    <a:lnTo>
                      <a:pt x="481797" y="9664"/>
                    </a:lnTo>
                    <a:lnTo>
                      <a:pt x="482127" y="9586"/>
                    </a:lnTo>
                    <a:close/>
                    <a:moveTo>
                      <a:pt x="465336" y="9551"/>
                    </a:moveTo>
                    <a:lnTo>
                      <a:pt x="465165" y="9571"/>
                    </a:lnTo>
                    <a:lnTo>
                      <a:pt x="465192" y="9557"/>
                    </a:lnTo>
                    <a:close/>
                    <a:moveTo>
                      <a:pt x="492931" y="9542"/>
                    </a:moveTo>
                    <a:lnTo>
                      <a:pt x="491928" y="10188"/>
                    </a:lnTo>
                    <a:lnTo>
                      <a:pt x="491600" y="10400"/>
                    </a:lnTo>
                    <a:lnTo>
                      <a:pt x="490166" y="10743"/>
                    </a:lnTo>
                    <a:lnTo>
                      <a:pt x="488368" y="10884"/>
                    </a:lnTo>
                    <a:lnTo>
                      <a:pt x="487480" y="10909"/>
                    </a:lnTo>
                    <a:lnTo>
                      <a:pt x="490108" y="10129"/>
                    </a:lnTo>
                    <a:lnTo>
                      <a:pt x="491178" y="9811"/>
                    </a:lnTo>
                    <a:close/>
                    <a:moveTo>
                      <a:pt x="531319" y="9527"/>
                    </a:moveTo>
                    <a:lnTo>
                      <a:pt x="531543" y="9637"/>
                    </a:lnTo>
                    <a:lnTo>
                      <a:pt x="531470" y="9692"/>
                    </a:lnTo>
                    <a:lnTo>
                      <a:pt x="531109" y="9653"/>
                    </a:lnTo>
                    <a:close/>
                    <a:moveTo>
                      <a:pt x="521016" y="9519"/>
                    </a:moveTo>
                    <a:lnTo>
                      <a:pt x="520944" y="9589"/>
                    </a:lnTo>
                    <a:lnTo>
                      <a:pt x="520782" y="9623"/>
                    </a:lnTo>
                    <a:lnTo>
                      <a:pt x="520826" y="9581"/>
                    </a:lnTo>
                    <a:close/>
                    <a:moveTo>
                      <a:pt x="504420" y="9512"/>
                    </a:moveTo>
                    <a:lnTo>
                      <a:pt x="504795" y="9600"/>
                    </a:lnTo>
                    <a:lnTo>
                      <a:pt x="503007" y="9740"/>
                    </a:lnTo>
                    <a:close/>
                    <a:moveTo>
                      <a:pt x="517821" y="9511"/>
                    </a:moveTo>
                    <a:lnTo>
                      <a:pt x="517959" y="9562"/>
                    </a:lnTo>
                    <a:lnTo>
                      <a:pt x="517583" y="9629"/>
                    </a:lnTo>
                    <a:close/>
                    <a:moveTo>
                      <a:pt x="517827" y="9507"/>
                    </a:moveTo>
                    <a:lnTo>
                      <a:pt x="517821" y="9511"/>
                    </a:lnTo>
                    <a:lnTo>
                      <a:pt x="517817" y="9509"/>
                    </a:lnTo>
                    <a:close/>
                    <a:moveTo>
                      <a:pt x="437024" y="9495"/>
                    </a:moveTo>
                    <a:lnTo>
                      <a:pt x="438319" y="9546"/>
                    </a:lnTo>
                    <a:lnTo>
                      <a:pt x="435599" y="9877"/>
                    </a:lnTo>
                    <a:close/>
                    <a:moveTo>
                      <a:pt x="538405" y="9493"/>
                    </a:moveTo>
                    <a:lnTo>
                      <a:pt x="538641" y="9539"/>
                    </a:lnTo>
                    <a:lnTo>
                      <a:pt x="539656" y="10570"/>
                    </a:lnTo>
                    <a:lnTo>
                      <a:pt x="539651" y="10592"/>
                    </a:lnTo>
                    <a:lnTo>
                      <a:pt x="538134" y="10425"/>
                    </a:lnTo>
                    <a:lnTo>
                      <a:pt x="537792" y="9984"/>
                    </a:lnTo>
                    <a:close/>
                    <a:moveTo>
                      <a:pt x="506168" y="9493"/>
                    </a:moveTo>
                    <a:lnTo>
                      <a:pt x="505563" y="9720"/>
                    </a:lnTo>
                    <a:lnTo>
                      <a:pt x="505396" y="9742"/>
                    </a:lnTo>
                    <a:lnTo>
                      <a:pt x="504795" y="9600"/>
                    </a:lnTo>
                    <a:close/>
                    <a:moveTo>
                      <a:pt x="473151" y="9489"/>
                    </a:moveTo>
                    <a:lnTo>
                      <a:pt x="473393" y="9511"/>
                    </a:lnTo>
                    <a:lnTo>
                      <a:pt x="472866" y="9567"/>
                    </a:lnTo>
                    <a:lnTo>
                      <a:pt x="464094" y="10489"/>
                    </a:lnTo>
                    <a:lnTo>
                      <a:pt x="464283" y="10449"/>
                    </a:lnTo>
                    <a:lnTo>
                      <a:pt x="471117" y="9624"/>
                    </a:lnTo>
                    <a:lnTo>
                      <a:pt x="472269" y="9547"/>
                    </a:lnTo>
                    <a:close/>
                    <a:moveTo>
                      <a:pt x="528620" y="9477"/>
                    </a:moveTo>
                    <a:lnTo>
                      <a:pt x="528735" y="9536"/>
                    </a:lnTo>
                    <a:lnTo>
                      <a:pt x="528705" y="9551"/>
                    </a:lnTo>
                    <a:lnTo>
                      <a:pt x="528617" y="9495"/>
                    </a:lnTo>
                    <a:close/>
                    <a:moveTo>
                      <a:pt x="517702" y="9466"/>
                    </a:moveTo>
                    <a:lnTo>
                      <a:pt x="517817" y="9509"/>
                    </a:lnTo>
                    <a:lnTo>
                      <a:pt x="516182" y="9782"/>
                    </a:lnTo>
                    <a:lnTo>
                      <a:pt x="507738" y="11189"/>
                    </a:lnTo>
                    <a:lnTo>
                      <a:pt x="508276" y="10950"/>
                    </a:lnTo>
                    <a:lnTo>
                      <a:pt x="516563" y="9645"/>
                    </a:lnTo>
                    <a:close/>
                    <a:moveTo>
                      <a:pt x="472586" y="9447"/>
                    </a:moveTo>
                    <a:lnTo>
                      <a:pt x="471863" y="9534"/>
                    </a:lnTo>
                    <a:lnTo>
                      <a:pt x="471117" y="9624"/>
                    </a:lnTo>
                    <a:lnTo>
                      <a:pt x="466850" y="9909"/>
                    </a:lnTo>
                    <a:lnTo>
                      <a:pt x="467971" y="9673"/>
                    </a:lnTo>
                    <a:lnTo>
                      <a:pt x="469376" y="9590"/>
                    </a:lnTo>
                    <a:lnTo>
                      <a:pt x="471147" y="9511"/>
                    </a:lnTo>
                    <a:close/>
                    <a:moveTo>
                      <a:pt x="529201" y="9443"/>
                    </a:moveTo>
                    <a:lnTo>
                      <a:pt x="530065" y="9538"/>
                    </a:lnTo>
                    <a:lnTo>
                      <a:pt x="530614" y="9776"/>
                    </a:lnTo>
                    <a:lnTo>
                      <a:pt x="529248" y="9465"/>
                    </a:lnTo>
                    <a:close/>
                    <a:moveTo>
                      <a:pt x="472641" y="9440"/>
                    </a:moveTo>
                    <a:lnTo>
                      <a:pt x="472671" y="9443"/>
                    </a:lnTo>
                    <a:lnTo>
                      <a:pt x="472586" y="9447"/>
                    </a:lnTo>
                    <a:close/>
                    <a:moveTo>
                      <a:pt x="452895" y="9431"/>
                    </a:moveTo>
                    <a:lnTo>
                      <a:pt x="452474" y="9553"/>
                    </a:lnTo>
                    <a:lnTo>
                      <a:pt x="448910" y="9826"/>
                    </a:lnTo>
                    <a:lnTo>
                      <a:pt x="447730" y="9916"/>
                    </a:lnTo>
                    <a:lnTo>
                      <a:pt x="447087" y="9891"/>
                    </a:lnTo>
                    <a:lnTo>
                      <a:pt x="450402" y="9583"/>
                    </a:lnTo>
                    <a:lnTo>
                      <a:pt x="451464" y="9484"/>
                    </a:lnTo>
                    <a:close/>
                    <a:moveTo>
                      <a:pt x="531315" y="9428"/>
                    </a:moveTo>
                    <a:lnTo>
                      <a:pt x="531394" y="9482"/>
                    </a:lnTo>
                    <a:lnTo>
                      <a:pt x="531319" y="9527"/>
                    </a:lnTo>
                    <a:lnTo>
                      <a:pt x="531221" y="9479"/>
                    </a:lnTo>
                    <a:close/>
                    <a:moveTo>
                      <a:pt x="528972" y="9417"/>
                    </a:moveTo>
                    <a:lnTo>
                      <a:pt x="529107" y="9432"/>
                    </a:lnTo>
                    <a:lnTo>
                      <a:pt x="529248" y="9465"/>
                    </a:lnTo>
                    <a:lnTo>
                      <a:pt x="529341" y="9507"/>
                    </a:lnTo>
                    <a:lnTo>
                      <a:pt x="530052" y="10116"/>
                    </a:lnTo>
                    <a:lnTo>
                      <a:pt x="529967" y="10163"/>
                    </a:lnTo>
                    <a:lnTo>
                      <a:pt x="528735" y="9536"/>
                    </a:lnTo>
                    <a:close/>
                    <a:moveTo>
                      <a:pt x="527457" y="9412"/>
                    </a:moveTo>
                    <a:lnTo>
                      <a:pt x="527417" y="9442"/>
                    </a:lnTo>
                    <a:lnTo>
                      <a:pt x="525673" y="9749"/>
                    </a:lnTo>
                    <a:lnTo>
                      <a:pt x="525622" y="9733"/>
                    </a:lnTo>
                    <a:close/>
                    <a:moveTo>
                      <a:pt x="474516" y="9398"/>
                    </a:moveTo>
                    <a:lnTo>
                      <a:pt x="476444" y="9582"/>
                    </a:lnTo>
                    <a:lnTo>
                      <a:pt x="476357" y="9607"/>
                    </a:lnTo>
                    <a:lnTo>
                      <a:pt x="475845" y="9664"/>
                    </a:lnTo>
                    <a:lnTo>
                      <a:pt x="475458" y="9707"/>
                    </a:lnTo>
                    <a:lnTo>
                      <a:pt x="474563" y="9622"/>
                    </a:lnTo>
                    <a:lnTo>
                      <a:pt x="473393" y="9511"/>
                    </a:lnTo>
                    <a:lnTo>
                      <a:pt x="474408" y="9405"/>
                    </a:lnTo>
                    <a:close/>
                    <a:moveTo>
                      <a:pt x="508059" y="9396"/>
                    </a:moveTo>
                    <a:lnTo>
                      <a:pt x="507401" y="9599"/>
                    </a:lnTo>
                    <a:lnTo>
                      <a:pt x="507749" y="9436"/>
                    </a:lnTo>
                    <a:close/>
                    <a:moveTo>
                      <a:pt x="469305" y="9392"/>
                    </a:moveTo>
                    <a:lnTo>
                      <a:pt x="469062" y="9443"/>
                    </a:lnTo>
                    <a:lnTo>
                      <a:pt x="468972" y="9462"/>
                    </a:lnTo>
                    <a:lnTo>
                      <a:pt x="466818" y="9703"/>
                    </a:lnTo>
                    <a:lnTo>
                      <a:pt x="464736" y="9796"/>
                    </a:lnTo>
                    <a:lnTo>
                      <a:pt x="464953" y="9682"/>
                    </a:lnTo>
                    <a:lnTo>
                      <a:pt x="465017" y="9649"/>
                    </a:lnTo>
                    <a:lnTo>
                      <a:pt x="466628" y="9500"/>
                    </a:lnTo>
                    <a:lnTo>
                      <a:pt x="467478" y="9465"/>
                    </a:lnTo>
                    <a:lnTo>
                      <a:pt x="468494" y="9425"/>
                    </a:lnTo>
                    <a:close/>
                    <a:moveTo>
                      <a:pt x="528441" y="9386"/>
                    </a:moveTo>
                    <a:lnTo>
                      <a:pt x="528463" y="9397"/>
                    </a:lnTo>
                    <a:lnTo>
                      <a:pt x="528617" y="9495"/>
                    </a:lnTo>
                    <a:lnTo>
                      <a:pt x="528600" y="9603"/>
                    </a:lnTo>
                    <a:lnTo>
                      <a:pt x="527795" y="10006"/>
                    </a:lnTo>
                    <a:lnTo>
                      <a:pt x="528101" y="9516"/>
                    </a:lnTo>
                    <a:close/>
                    <a:moveTo>
                      <a:pt x="434116" y="9380"/>
                    </a:moveTo>
                    <a:lnTo>
                      <a:pt x="435804" y="9447"/>
                    </a:lnTo>
                    <a:lnTo>
                      <a:pt x="429052" y="10311"/>
                    </a:lnTo>
                    <a:lnTo>
                      <a:pt x="426862" y="10392"/>
                    </a:lnTo>
                    <a:close/>
                    <a:moveTo>
                      <a:pt x="529056" y="9376"/>
                    </a:moveTo>
                    <a:lnTo>
                      <a:pt x="529201" y="9443"/>
                    </a:lnTo>
                    <a:lnTo>
                      <a:pt x="529107" y="9432"/>
                    </a:lnTo>
                    <a:lnTo>
                      <a:pt x="528994" y="9406"/>
                    </a:lnTo>
                    <a:close/>
                    <a:moveTo>
                      <a:pt x="442380" y="9374"/>
                    </a:moveTo>
                    <a:lnTo>
                      <a:pt x="441992" y="9450"/>
                    </a:lnTo>
                    <a:lnTo>
                      <a:pt x="440472" y="9631"/>
                    </a:lnTo>
                    <a:lnTo>
                      <a:pt x="440325" y="9625"/>
                    </a:lnTo>
                    <a:close/>
                    <a:moveTo>
                      <a:pt x="502136" y="9373"/>
                    </a:moveTo>
                    <a:lnTo>
                      <a:pt x="501742" y="9553"/>
                    </a:lnTo>
                    <a:lnTo>
                      <a:pt x="499368" y="9924"/>
                    </a:lnTo>
                    <a:close/>
                    <a:moveTo>
                      <a:pt x="474256" y="9373"/>
                    </a:moveTo>
                    <a:lnTo>
                      <a:pt x="474496" y="9396"/>
                    </a:lnTo>
                    <a:lnTo>
                      <a:pt x="474408" y="9405"/>
                    </a:lnTo>
                    <a:lnTo>
                      <a:pt x="473151" y="9489"/>
                    </a:lnTo>
                    <a:lnTo>
                      <a:pt x="472671" y="9443"/>
                    </a:lnTo>
                    <a:close/>
                    <a:moveTo>
                      <a:pt x="495896" y="9370"/>
                    </a:moveTo>
                    <a:lnTo>
                      <a:pt x="493479" y="10239"/>
                    </a:lnTo>
                    <a:lnTo>
                      <a:pt x="492606" y="10553"/>
                    </a:lnTo>
                    <a:lnTo>
                      <a:pt x="491191" y="10663"/>
                    </a:lnTo>
                    <a:lnTo>
                      <a:pt x="491600" y="10400"/>
                    </a:lnTo>
                    <a:lnTo>
                      <a:pt x="492415" y="10204"/>
                    </a:lnTo>
                    <a:close/>
                    <a:moveTo>
                      <a:pt x="528496" y="9365"/>
                    </a:moveTo>
                    <a:lnTo>
                      <a:pt x="528636" y="9380"/>
                    </a:lnTo>
                    <a:lnTo>
                      <a:pt x="528620" y="9477"/>
                    </a:lnTo>
                    <a:lnTo>
                      <a:pt x="528463" y="9397"/>
                    </a:lnTo>
                    <a:lnTo>
                      <a:pt x="528444" y="9385"/>
                    </a:lnTo>
                    <a:close/>
                    <a:moveTo>
                      <a:pt x="490606" y="9364"/>
                    </a:moveTo>
                    <a:lnTo>
                      <a:pt x="489629" y="9664"/>
                    </a:lnTo>
                    <a:lnTo>
                      <a:pt x="487698" y="10051"/>
                    </a:lnTo>
                    <a:lnTo>
                      <a:pt x="485640" y="10462"/>
                    </a:lnTo>
                    <a:lnTo>
                      <a:pt x="485175" y="10417"/>
                    </a:lnTo>
                    <a:lnTo>
                      <a:pt x="486851" y="10023"/>
                    </a:lnTo>
                    <a:lnTo>
                      <a:pt x="488967" y="9525"/>
                    </a:lnTo>
                    <a:close/>
                    <a:moveTo>
                      <a:pt x="507919" y="9356"/>
                    </a:moveTo>
                    <a:lnTo>
                      <a:pt x="507749" y="9436"/>
                    </a:lnTo>
                    <a:lnTo>
                      <a:pt x="506775" y="9562"/>
                    </a:lnTo>
                    <a:lnTo>
                      <a:pt x="507296" y="9405"/>
                    </a:lnTo>
                    <a:close/>
                    <a:moveTo>
                      <a:pt x="473351" y="9355"/>
                    </a:moveTo>
                    <a:lnTo>
                      <a:pt x="472641" y="9440"/>
                    </a:lnTo>
                    <a:lnTo>
                      <a:pt x="472357" y="9413"/>
                    </a:lnTo>
                    <a:close/>
                    <a:moveTo>
                      <a:pt x="426444" y="9353"/>
                    </a:moveTo>
                    <a:lnTo>
                      <a:pt x="423091" y="9915"/>
                    </a:lnTo>
                    <a:lnTo>
                      <a:pt x="421198" y="10168"/>
                    </a:lnTo>
                    <a:lnTo>
                      <a:pt x="423265" y="9790"/>
                    </a:lnTo>
                    <a:lnTo>
                      <a:pt x="426179" y="9389"/>
                    </a:lnTo>
                    <a:close/>
                    <a:moveTo>
                      <a:pt x="528373" y="9352"/>
                    </a:moveTo>
                    <a:lnTo>
                      <a:pt x="528395" y="9354"/>
                    </a:lnTo>
                    <a:lnTo>
                      <a:pt x="528444" y="9385"/>
                    </a:lnTo>
                    <a:lnTo>
                      <a:pt x="528441" y="9386"/>
                    </a:lnTo>
                    <a:close/>
                    <a:moveTo>
                      <a:pt x="545350" y="9334"/>
                    </a:moveTo>
                    <a:lnTo>
                      <a:pt x="547041" y="9733"/>
                    </a:lnTo>
                    <a:lnTo>
                      <a:pt x="550724" y="10604"/>
                    </a:lnTo>
                    <a:lnTo>
                      <a:pt x="547909" y="14072"/>
                    </a:lnTo>
                    <a:lnTo>
                      <a:pt x="547717" y="14309"/>
                    </a:lnTo>
                    <a:lnTo>
                      <a:pt x="546338" y="12797"/>
                    </a:lnTo>
                    <a:lnTo>
                      <a:pt x="544286" y="15671"/>
                    </a:lnTo>
                    <a:lnTo>
                      <a:pt x="544209" y="12931"/>
                    </a:lnTo>
                    <a:close/>
                    <a:moveTo>
                      <a:pt x="528645" y="9327"/>
                    </a:moveTo>
                    <a:lnTo>
                      <a:pt x="528994" y="9406"/>
                    </a:lnTo>
                    <a:lnTo>
                      <a:pt x="528972" y="9417"/>
                    </a:lnTo>
                    <a:lnTo>
                      <a:pt x="528636" y="9380"/>
                    </a:lnTo>
                    <a:close/>
                    <a:moveTo>
                      <a:pt x="503210" y="9324"/>
                    </a:moveTo>
                    <a:lnTo>
                      <a:pt x="501555" y="9638"/>
                    </a:lnTo>
                    <a:lnTo>
                      <a:pt x="501742" y="9553"/>
                    </a:lnTo>
                    <a:close/>
                    <a:moveTo>
                      <a:pt x="528102" y="9322"/>
                    </a:moveTo>
                    <a:lnTo>
                      <a:pt x="528215" y="9334"/>
                    </a:lnTo>
                    <a:lnTo>
                      <a:pt x="528101" y="9516"/>
                    </a:lnTo>
                    <a:lnTo>
                      <a:pt x="526674" y="10064"/>
                    </a:lnTo>
                    <a:lnTo>
                      <a:pt x="526614" y="10045"/>
                    </a:lnTo>
                    <a:lnTo>
                      <a:pt x="527417" y="9442"/>
                    </a:lnTo>
                    <a:close/>
                    <a:moveTo>
                      <a:pt x="473668" y="9316"/>
                    </a:moveTo>
                    <a:lnTo>
                      <a:pt x="473794" y="9328"/>
                    </a:lnTo>
                    <a:lnTo>
                      <a:pt x="473351" y="9355"/>
                    </a:lnTo>
                    <a:close/>
                    <a:moveTo>
                      <a:pt x="432406" y="9313"/>
                    </a:moveTo>
                    <a:lnTo>
                      <a:pt x="433419" y="9353"/>
                    </a:lnTo>
                    <a:lnTo>
                      <a:pt x="427086" y="10056"/>
                    </a:lnTo>
                    <a:lnTo>
                      <a:pt x="424549" y="10477"/>
                    </a:lnTo>
                    <a:lnTo>
                      <a:pt x="422986" y="10535"/>
                    </a:lnTo>
                    <a:lnTo>
                      <a:pt x="429151" y="9680"/>
                    </a:lnTo>
                    <a:close/>
                    <a:moveTo>
                      <a:pt x="471287" y="9312"/>
                    </a:moveTo>
                    <a:lnTo>
                      <a:pt x="472357" y="9413"/>
                    </a:lnTo>
                    <a:lnTo>
                      <a:pt x="470864" y="9502"/>
                    </a:lnTo>
                    <a:lnTo>
                      <a:pt x="469376" y="9590"/>
                    </a:lnTo>
                    <a:lnTo>
                      <a:pt x="468095" y="9646"/>
                    </a:lnTo>
                    <a:lnTo>
                      <a:pt x="468972" y="9462"/>
                    </a:lnTo>
                    <a:lnTo>
                      <a:pt x="469124" y="9445"/>
                    </a:lnTo>
                    <a:lnTo>
                      <a:pt x="469762" y="9373"/>
                    </a:lnTo>
                    <a:close/>
                    <a:moveTo>
                      <a:pt x="426711" y="9308"/>
                    </a:moveTo>
                    <a:lnTo>
                      <a:pt x="426461" y="9350"/>
                    </a:lnTo>
                    <a:lnTo>
                      <a:pt x="426179" y="9389"/>
                    </a:lnTo>
                    <a:lnTo>
                      <a:pt x="423382" y="9768"/>
                    </a:lnTo>
                    <a:lnTo>
                      <a:pt x="424845" y="9500"/>
                    </a:lnTo>
                    <a:close/>
                    <a:moveTo>
                      <a:pt x="528648" y="9307"/>
                    </a:moveTo>
                    <a:lnTo>
                      <a:pt x="528645" y="9327"/>
                    </a:lnTo>
                    <a:lnTo>
                      <a:pt x="528614" y="9320"/>
                    </a:lnTo>
                    <a:close/>
                    <a:moveTo>
                      <a:pt x="528260" y="9294"/>
                    </a:moveTo>
                    <a:lnTo>
                      <a:pt x="528373" y="9352"/>
                    </a:lnTo>
                    <a:lnTo>
                      <a:pt x="528215" y="9334"/>
                    </a:lnTo>
                    <a:lnTo>
                      <a:pt x="528238" y="9298"/>
                    </a:lnTo>
                    <a:close/>
                    <a:moveTo>
                      <a:pt x="480764" y="9288"/>
                    </a:moveTo>
                    <a:lnTo>
                      <a:pt x="478557" y="9753"/>
                    </a:lnTo>
                    <a:lnTo>
                      <a:pt x="478454" y="9774"/>
                    </a:lnTo>
                    <a:lnTo>
                      <a:pt x="478053" y="9736"/>
                    </a:lnTo>
                    <a:lnTo>
                      <a:pt x="477736" y="9706"/>
                    </a:lnTo>
                    <a:close/>
                    <a:moveTo>
                      <a:pt x="476158" y="9288"/>
                    </a:moveTo>
                    <a:lnTo>
                      <a:pt x="474516" y="9398"/>
                    </a:lnTo>
                    <a:lnTo>
                      <a:pt x="474496" y="9396"/>
                    </a:lnTo>
                    <a:lnTo>
                      <a:pt x="475049" y="9337"/>
                    </a:lnTo>
                    <a:close/>
                    <a:moveTo>
                      <a:pt x="426972" y="9281"/>
                    </a:moveTo>
                    <a:lnTo>
                      <a:pt x="426444" y="9353"/>
                    </a:lnTo>
                    <a:lnTo>
                      <a:pt x="426461" y="9350"/>
                    </a:lnTo>
                    <a:lnTo>
                      <a:pt x="426928" y="9286"/>
                    </a:lnTo>
                    <a:close/>
                    <a:moveTo>
                      <a:pt x="503438" y="9281"/>
                    </a:moveTo>
                    <a:lnTo>
                      <a:pt x="503458" y="9285"/>
                    </a:lnTo>
                    <a:lnTo>
                      <a:pt x="503210" y="9324"/>
                    </a:lnTo>
                    <a:close/>
                    <a:moveTo>
                      <a:pt x="528227" y="9277"/>
                    </a:moveTo>
                    <a:lnTo>
                      <a:pt x="528245" y="9286"/>
                    </a:lnTo>
                    <a:lnTo>
                      <a:pt x="528238" y="9298"/>
                    </a:lnTo>
                    <a:lnTo>
                      <a:pt x="528102" y="9322"/>
                    </a:lnTo>
                    <a:lnTo>
                      <a:pt x="528023" y="9313"/>
                    </a:lnTo>
                    <a:close/>
                    <a:moveTo>
                      <a:pt x="527645" y="9271"/>
                    </a:moveTo>
                    <a:lnTo>
                      <a:pt x="528023" y="9313"/>
                    </a:lnTo>
                    <a:lnTo>
                      <a:pt x="527457" y="9412"/>
                    </a:lnTo>
                    <a:close/>
                    <a:moveTo>
                      <a:pt x="528264" y="9271"/>
                    </a:moveTo>
                    <a:lnTo>
                      <a:pt x="528292" y="9288"/>
                    </a:lnTo>
                    <a:lnTo>
                      <a:pt x="528260" y="9294"/>
                    </a:lnTo>
                    <a:lnTo>
                      <a:pt x="528245" y="9286"/>
                    </a:lnTo>
                    <a:lnTo>
                      <a:pt x="528254" y="9273"/>
                    </a:lnTo>
                    <a:close/>
                    <a:moveTo>
                      <a:pt x="528396" y="9270"/>
                    </a:moveTo>
                    <a:lnTo>
                      <a:pt x="528614" y="9320"/>
                    </a:lnTo>
                    <a:lnTo>
                      <a:pt x="528496" y="9365"/>
                    </a:lnTo>
                    <a:lnTo>
                      <a:pt x="528395" y="9354"/>
                    </a:lnTo>
                    <a:lnTo>
                      <a:pt x="528292" y="9288"/>
                    </a:lnTo>
                    <a:close/>
                    <a:moveTo>
                      <a:pt x="509028" y="9270"/>
                    </a:moveTo>
                    <a:lnTo>
                      <a:pt x="508059" y="9396"/>
                    </a:lnTo>
                    <a:lnTo>
                      <a:pt x="508277" y="9328"/>
                    </a:lnTo>
                    <a:close/>
                    <a:moveTo>
                      <a:pt x="545070" y="9267"/>
                    </a:moveTo>
                    <a:lnTo>
                      <a:pt x="545280" y="9317"/>
                    </a:lnTo>
                    <a:lnTo>
                      <a:pt x="544197" y="12488"/>
                    </a:lnTo>
                    <a:lnTo>
                      <a:pt x="544162" y="11242"/>
                    </a:lnTo>
                    <a:close/>
                    <a:moveTo>
                      <a:pt x="540212" y="9257"/>
                    </a:moveTo>
                    <a:lnTo>
                      <a:pt x="540826" y="9962"/>
                    </a:lnTo>
                    <a:lnTo>
                      <a:pt x="540563" y="9911"/>
                    </a:lnTo>
                    <a:close/>
                    <a:moveTo>
                      <a:pt x="483529" y="9257"/>
                    </a:moveTo>
                    <a:lnTo>
                      <a:pt x="482127" y="9586"/>
                    </a:lnTo>
                    <a:lnTo>
                      <a:pt x="480022" y="9800"/>
                    </a:lnTo>
                    <a:lnTo>
                      <a:pt x="479392" y="9864"/>
                    </a:lnTo>
                    <a:lnTo>
                      <a:pt x="478856" y="9813"/>
                    </a:lnTo>
                    <a:lnTo>
                      <a:pt x="479190" y="9773"/>
                    </a:lnTo>
                    <a:close/>
                    <a:moveTo>
                      <a:pt x="528273" y="9242"/>
                    </a:moveTo>
                    <a:lnTo>
                      <a:pt x="528341" y="9257"/>
                    </a:lnTo>
                    <a:lnTo>
                      <a:pt x="528264" y="9271"/>
                    </a:lnTo>
                    <a:lnTo>
                      <a:pt x="528257" y="9266"/>
                    </a:lnTo>
                    <a:close/>
                    <a:moveTo>
                      <a:pt x="430484" y="9237"/>
                    </a:moveTo>
                    <a:lnTo>
                      <a:pt x="431937" y="9294"/>
                    </a:lnTo>
                    <a:lnTo>
                      <a:pt x="429151" y="9680"/>
                    </a:lnTo>
                    <a:lnTo>
                      <a:pt x="424705" y="10183"/>
                    </a:lnTo>
                    <a:lnTo>
                      <a:pt x="429368" y="9386"/>
                    </a:lnTo>
                    <a:close/>
                    <a:moveTo>
                      <a:pt x="496289" y="9229"/>
                    </a:moveTo>
                    <a:lnTo>
                      <a:pt x="496070" y="9329"/>
                    </a:lnTo>
                    <a:lnTo>
                      <a:pt x="495896" y="9370"/>
                    </a:lnTo>
                    <a:close/>
                    <a:moveTo>
                      <a:pt x="531817" y="9228"/>
                    </a:moveTo>
                    <a:lnTo>
                      <a:pt x="531976" y="9313"/>
                    </a:lnTo>
                    <a:lnTo>
                      <a:pt x="531581" y="9609"/>
                    </a:lnTo>
                    <a:lnTo>
                      <a:pt x="531394" y="9482"/>
                    </a:lnTo>
                    <a:close/>
                    <a:moveTo>
                      <a:pt x="430121" y="9223"/>
                    </a:moveTo>
                    <a:lnTo>
                      <a:pt x="430285" y="9229"/>
                    </a:lnTo>
                    <a:lnTo>
                      <a:pt x="429368" y="9386"/>
                    </a:lnTo>
                    <a:lnTo>
                      <a:pt x="422988" y="10237"/>
                    </a:lnTo>
                    <a:lnTo>
                      <a:pt x="426718" y="9597"/>
                    </a:lnTo>
                    <a:close/>
                    <a:moveTo>
                      <a:pt x="523984" y="9219"/>
                    </a:moveTo>
                    <a:lnTo>
                      <a:pt x="524431" y="9359"/>
                    </a:lnTo>
                    <a:lnTo>
                      <a:pt x="523188" y="9629"/>
                    </a:lnTo>
                    <a:lnTo>
                      <a:pt x="523309" y="9508"/>
                    </a:lnTo>
                    <a:close/>
                    <a:moveTo>
                      <a:pt x="458662" y="9218"/>
                    </a:moveTo>
                    <a:lnTo>
                      <a:pt x="452167" y="9642"/>
                    </a:lnTo>
                    <a:lnTo>
                      <a:pt x="452474" y="9553"/>
                    </a:lnTo>
                    <a:lnTo>
                      <a:pt x="455154" y="9348"/>
                    </a:lnTo>
                    <a:close/>
                    <a:moveTo>
                      <a:pt x="532103" y="9217"/>
                    </a:moveTo>
                    <a:lnTo>
                      <a:pt x="534284" y="10002"/>
                    </a:lnTo>
                    <a:lnTo>
                      <a:pt x="533010" y="9862"/>
                    </a:lnTo>
                    <a:lnTo>
                      <a:pt x="531976" y="9313"/>
                    </a:lnTo>
                    <a:close/>
                    <a:moveTo>
                      <a:pt x="521943" y="9216"/>
                    </a:moveTo>
                    <a:lnTo>
                      <a:pt x="521484" y="9477"/>
                    </a:lnTo>
                    <a:lnTo>
                      <a:pt x="521059" y="9565"/>
                    </a:lnTo>
                    <a:lnTo>
                      <a:pt x="521148" y="9476"/>
                    </a:lnTo>
                    <a:close/>
                    <a:moveTo>
                      <a:pt x="528708" y="9215"/>
                    </a:moveTo>
                    <a:lnTo>
                      <a:pt x="528789" y="9253"/>
                    </a:lnTo>
                    <a:lnTo>
                      <a:pt x="528648" y="9307"/>
                    </a:lnTo>
                    <a:lnTo>
                      <a:pt x="528661" y="9223"/>
                    </a:lnTo>
                    <a:close/>
                    <a:moveTo>
                      <a:pt x="492188" y="9208"/>
                    </a:moveTo>
                    <a:lnTo>
                      <a:pt x="489737" y="9795"/>
                    </a:lnTo>
                    <a:lnTo>
                      <a:pt x="488398" y="10043"/>
                    </a:lnTo>
                    <a:lnTo>
                      <a:pt x="489629" y="9664"/>
                    </a:lnTo>
                    <a:lnTo>
                      <a:pt x="491641" y="9262"/>
                    </a:lnTo>
                    <a:close/>
                    <a:moveTo>
                      <a:pt x="470181" y="9207"/>
                    </a:moveTo>
                    <a:lnTo>
                      <a:pt x="470322" y="9221"/>
                    </a:lnTo>
                    <a:lnTo>
                      <a:pt x="470757" y="9262"/>
                    </a:lnTo>
                    <a:lnTo>
                      <a:pt x="469762" y="9373"/>
                    </a:lnTo>
                    <a:lnTo>
                      <a:pt x="469305" y="9392"/>
                    </a:lnTo>
                    <a:lnTo>
                      <a:pt x="469976" y="9250"/>
                    </a:lnTo>
                    <a:close/>
                    <a:moveTo>
                      <a:pt x="528665" y="9201"/>
                    </a:moveTo>
                    <a:lnTo>
                      <a:pt x="528661" y="9223"/>
                    </a:lnTo>
                    <a:lnTo>
                      <a:pt x="528396" y="9270"/>
                    </a:lnTo>
                    <a:lnTo>
                      <a:pt x="528341" y="9257"/>
                    </a:lnTo>
                    <a:close/>
                    <a:moveTo>
                      <a:pt x="528666" y="9196"/>
                    </a:moveTo>
                    <a:lnTo>
                      <a:pt x="528673" y="9199"/>
                    </a:lnTo>
                    <a:lnTo>
                      <a:pt x="528665" y="9201"/>
                    </a:lnTo>
                    <a:close/>
                    <a:moveTo>
                      <a:pt x="528064" y="9194"/>
                    </a:moveTo>
                    <a:lnTo>
                      <a:pt x="528189" y="9223"/>
                    </a:lnTo>
                    <a:lnTo>
                      <a:pt x="528257" y="9266"/>
                    </a:lnTo>
                    <a:lnTo>
                      <a:pt x="528254" y="9273"/>
                    </a:lnTo>
                    <a:lnTo>
                      <a:pt x="528227" y="9277"/>
                    </a:lnTo>
                    <a:close/>
                    <a:moveTo>
                      <a:pt x="536761" y="9175"/>
                    </a:moveTo>
                    <a:lnTo>
                      <a:pt x="537238" y="9267"/>
                    </a:lnTo>
                    <a:lnTo>
                      <a:pt x="537792" y="9984"/>
                    </a:lnTo>
                    <a:lnTo>
                      <a:pt x="537348" y="10339"/>
                    </a:lnTo>
                    <a:lnTo>
                      <a:pt x="537328" y="10337"/>
                    </a:lnTo>
                    <a:close/>
                    <a:moveTo>
                      <a:pt x="477873" y="9174"/>
                    </a:moveTo>
                    <a:lnTo>
                      <a:pt x="477716" y="9219"/>
                    </a:lnTo>
                    <a:lnTo>
                      <a:pt x="476158" y="9288"/>
                    </a:lnTo>
                    <a:close/>
                    <a:moveTo>
                      <a:pt x="428691" y="9167"/>
                    </a:moveTo>
                    <a:lnTo>
                      <a:pt x="429125" y="9184"/>
                    </a:lnTo>
                    <a:lnTo>
                      <a:pt x="426718" y="9597"/>
                    </a:lnTo>
                    <a:lnTo>
                      <a:pt x="421703" y="10148"/>
                    </a:lnTo>
                    <a:lnTo>
                      <a:pt x="423091" y="9915"/>
                    </a:lnTo>
                    <a:close/>
                    <a:moveTo>
                      <a:pt x="474911" y="9166"/>
                    </a:moveTo>
                    <a:lnTo>
                      <a:pt x="473668" y="9316"/>
                    </a:lnTo>
                    <a:lnTo>
                      <a:pt x="472931" y="9246"/>
                    </a:lnTo>
                    <a:close/>
                    <a:moveTo>
                      <a:pt x="520201" y="9162"/>
                    </a:moveTo>
                    <a:lnTo>
                      <a:pt x="519892" y="9378"/>
                    </a:lnTo>
                    <a:lnTo>
                      <a:pt x="518744" y="9857"/>
                    </a:lnTo>
                    <a:lnTo>
                      <a:pt x="517959" y="9562"/>
                    </a:lnTo>
                    <a:close/>
                    <a:moveTo>
                      <a:pt x="476858" y="9147"/>
                    </a:moveTo>
                    <a:lnTo>
                      <a:pt x="475049" y="9337"/>
                    </a:lnTo>
                    <a:lnTo>
                      <a:pt x="474256" y="9373"/>
                    </a:lnTo>
                    <a:lnTo>
                      <a:pt x="473794" y="9328"/>
                    </a:lnTo>
                    <a:close/>
                    <a:moveTo>
                      <a:pt x="471835" y="9141"/>
                    </a:moveTo>
                    <a:lnTo>
                      <a:pt x="472931" y="9246"/>
                    </a:lnTo>
                    <a:lnTo>
                      <a:pt x="471287" y="9312"/>
                    </a:lnTo>
                    <a:lnTo>
                      <a:pt x="470757" y="9262"/>
                    </a:lnTo>
                    <a:close/>
                    <a:moveTo>
                      <a:pt x="428015" y="9140"/>
                    </a:moveTo>
                    <a:lnTo>
                      <a:pt x="428254" y="9149"/>
                    </a:lnTo>
                    <a:lnTo>
                      <a:pt x="426972" y="9281"/>
                    </a:lnTo>
                    <a:close/>
                    <a:moveTo>
                      <a:pt x="470503" y="9139"/>
                    </a:moveTo>
                    <a:lnTo>
                      <a:pt x="470181" y="9207"/>
                    </a:lnTo>
                    <a:lnTo>
                      <a:pt x="469979" y="9188"/>
                    </a:lnTo>
                    <a:close/>
                    <a:moveTo>
                      <a:pt x="529146" y="9138"/>
                    </a:moveTo>
                    <a:lnTo>
                      <a:pt x="529352" y="9228"/>
                    </a:lnTo>
                    <a:lnTo>
                      <a:pt x="529056" y="9376"/>
                    </a:lnTo>
                    <a:lnTo>
                      <a:pt x="528789" y="9253"/>
                    </a:lnTo>
                    <a:lnTo>
                      <a:pt x="529039" y="9157"/>
                    </a:lnTo>
                    <a:close/>
                    <a:moveTo>
                      <a:pt x="487303" y="9134"/>
                    </a:moveTo>
                    <a:lnTo>
                      <a:pt x="486174" y="9540"/>
                    </a:lnTo>
                    <a:lnTo>
                      <a:pt x="483651" y="9919"/>
                    </a:lnTo>
                    <a:lnTo>
                      <a:pt x="482214" y="10134"/>
                    </a:lnTo>
                    <a:lnTo>
                      <a:pt x="480497" y="9970"/>
                    </a:lnTo>
                    <a:lnTo>
                      <a:pt x="481040" y="9842"/>
                    </a:lnTo>
                    <a:lnTo>
                      <a:pt x="481101" y="9835"/>
                    </a:lnTo>
                    <a:close/>
                    <a:moveTo>
                      <a:pt x="427772" y="9130"/>
                    </a:moveTo>
                    <a:lnTo>
                      <a:pt x="427995" y="9139"/>
                    </a:lnTo>
                    <a:lnTo>
                      <a:pt x="426928" y="9286"/>
                    </a:lnTo>
                    <a:lnTo>
                      <a:pt x="426711" y="9308"/>
                    </a:lnTo>
                    <a:close/>
                    <a:moveTo>
                      <a:pt x="531860" y="9130"/>
                    </a:moveTo>
                    <a:lnTo>
                      <a:pt x="531935" y="9157"/>
                    </a:lnTo>
                    <a:lnTo>
                      <a:pt x="531817" y="9228"/>
                    </a:lnTo>
                    <a:lnTo>
                      <a:pt x="531748" y="9191"/>
                    </a:lnTo>
                    <a:close/>
                    <a:moveTo>
                      <a:pt x="529110" y="9123"/>
                    </a:moveTo>
                    <a:lnTo>
                      <a:pt x="529119" y="9126"/>
                    </a:lnTo>
                    <a:lnTo>
                      <a:pt x="529039" y="9157"/>
                    </a:lnTo>
                    <a:lnTo>
                      <a:pt x="528708" y="9215"/>
                    </a:lnTo>
                    <a:lnTo>
                      <a:pt x="528673" y="9199"/>
                    </a:lnTo>
                    <a:close/>
                    <a:moveTo>
                      <a:pt x="460160" y="9120"/>
                    </a:moveTo>
                    <a:lnTo>
                      <a:pt x="460047" y="9149"/>
                    </a:lnTo>
                    <a:lnTo>
                      <a:pt x="459961" y="9170"/>
                    </a:lnTo>
                    <a:lnTo>
                      <a:pt x="458662" y="9218"/>
                    </a:lnTo>
                    <a:lnTo>
                      <a:pt x="459833" y="9142"/>
                    </a:lnTo>
                    <a:close/>
                    <a:moveTo>
                      <a:pt x="523240" y="9111"/>
                    </a:moveTo>
                    <a:lnTo>
                      <a:pt x="521915" y="9906"/>
                    </a:lnTo>
                    <a:lnTo>
                      <a:pt x="520386" y="10238"/>
                    </a:lnTo>
                    <a:lnTo>
                      <a:pt x="520647" y="9978"/>
                    </a:lnTo>
                    <a:lnTo>
                      <a:pt x="520706" y="9918"/>
                    </a:lnTo>
                    <a:lnTo>
                      <a:pt x="521484" y="9477"/>
                    </a:lnTo>
                    <a:lnTo>
                      <a:pt x="522213" y="9325"/>
                    </a:lnTo>
                    <a:close/>
                    <a:moveTo>
                      <a:pt x="502714" y="9110"/>
                    </a:moveTo>
                    <a:lnTo>
                      <a:pt x="503056" y="9190"/>
                    </a:lnTo>
                    <a:lnTo>
                      <a:pt x="502136" y="9373"/>
                    </a:lnTo>
                    <a:close/>
                    <a:moveTo>
                      <a:pt x="518629" y="9106"/>
                    </a:moveTo>
                    <a:lnTo>
                      <a:pt x="518005" y="9419"/>
                    </a:lnTo>
                    <a:lnTo>
                      <a:pt x="517702" y="9466"/>
                    </a:lnTo>
                    <a:lnTo>
                      <a:pt x="517391" y="9350"/>
                    </a:lnTo>
                    <a:lnTo>
                      <a:pt x="517200" y="9278"/>
                    </a:lnTo>
                    <a:lnTo>
                      <a:pt x="517790" y="9207"/>
                    </a:lnTo>
                    <a:close/>
                    <a:moveTo>
                      <a:pt x="469109" y="9106"/>
                    </a:moveTo>
                    <a:lnTo>
                      <a:pt x="469979" y="9188"/>
                    </a:lnTo>
                    <a:lnTo>
                      <a:pt x="467711" y="9399"/>
                    </a:lnTo>
                    <a:lnTo>
                      <a:pt x="466628" y="9500"/>
                    </a:lnTo>
                    <a:lnTo>
                      <a:pt x="465336" y="9551"/>
                    </a:lnTo>
                    <a:lnTo>
                      <a:pt x="466862" y="9371"/>
                    </a:lnTo>
                    <a:close/>
                    <a:moveTo>
                      <a:pt x="438482" y="9104"/>
                    </a:moveTo>
                    <a:lnTo>
                      <a:pt x="437024" y="9495"/>
                    </a:lnTo>
                    <a:lnTo>
                      <a:pt x="435804" y="9447"/>
                    </a:lnTo>
                    <a:close/>
                    <a:moveTo>
                      <a:pt x="527875" y="9098"/>
                    </a:moveTo>
                    <a:lnTo>
                      <a:pt x="528064" y="9194"/>
                    </a:lnTo>
                    <a:lnTo>
                      <a:pt x="527821" y="9139"/>
                    </a:lnTo>
                    <a:close/>
                    <a:moveTo>
                      <a:pt x="525687" y="9086"/>
                    </a:moveTo>
                    <a:lnTo>
                      <a:pt x="525547" y="9314"/>
                    </a:lnTo>
                    <a:lnTo>
                      <a:pt x="525209" y="9603"/>
                    </a:lnTo>
                    <a:lnTo>
                      <a:pt x="524431" y="9359"/>
                    </a:lnTo>
                    <a:close/>
                    <a:moveTo>
                      <a:pt x="525829" y="9072"/>
                    </a:moveTo>
                    <a:lnTo>
                      <a:pt x="526010" y="9092"/>
                    </a:lnTo>
                    <a:lnTo>
                      <a:pt x="525490" y="9692"/>
                    </a:lnTo>
                    <a:lnTo>
                      <a:pt x="525343" y="9646"/>
                    </a:lnTo>
                    <a:lnTo>
                      <a:pt x="525547" y="9314"/>
                    </a:lnTo>
                    <a:close/>
                    <a:moveTo>
                      <a:pt x="493668" y="9067"/>
                    </a:moveTo>
                    <a:lnTo>
                      <a:pt x="493653" y="9077"/>
                    </a:lnTo>
                    <a:lnTo>
                      <a:pt x="491178" y="9811"/>
                    </a:lnTo>
                    <a:lnTo>
                      <a:pt x="489287" y="10102"/>
                    </a:lnTo>
                    <a:lnTo>
                      <a:pt x="487123" y="10435"/>
                    </a:lnTo>
                    <a:lnTo>
                      <a:pt x="487329" y="10372"/>
                    </a:lnTo>
                    <a:lnTo>
                      <a:pt x="488554" y="10078"/>
                    </a:lnTo>
                    <a:lnTo>
                      <a:pt x="489737" y="9795"/>
                    </a:lnTo>
                    <a:close/>
                    <a:moveTo>
                      <a:pt x="523481" y="9061"/>
                    </a:moveTo>
                    <a:lnTo>
                      <a:pt x="523691" y="9126"/>
                    </a:lnTo>
                    <a:lnTo>
                      <a:pt x="523309" y="9508"/>
                    </a:lnTo>
                    <a:lnTo>
                      <a:pt x="522859" y="9701"/>
                    </a:lnTo>
                    <a:lnTo>
                      <a:pt x="522246" y="9834"/>
                    </a:lnTo>
                    <a:lnTo>
                      <a:pt x="523392" y="9079"/>
                    </a:lnTo>
                    <a:close/>
                    <a:moveTo>
                      <a:pt x="481274" y="9061"/>
                    </a:moveTo>
                    <a:lnTo>
                      <a:pt x="476518" y="9589"/>
                    </a:lnTo>
                    <a:lnTo>
                      <a:pt x="476444" y="9582"/>
                    </a:lnTo>
                    <a:lnTo>
                      <a:pt x="477716" y="9219"/>
                    </a:lnTo>
                    <a:close/>
                    <a:moveTo>
                      <a:pt x="525704" y="9058"/>
                    </a:moveTo>
                    <a:lnTo>
                      <a:pt x="525778" y="9066"/>
                    </a:lnTo>
                    <a:lnTo>
                      <a:pt x="525687" y="9086"/>
                    </a:lnTo>
                    <a:close/>
                    <a:moveTo>
                      <a:pt x="493719" y="9057"/>
                    </a:moveTo>
                    <a:lnTo>
                      <a:pt x="493714" y="9059"/>
                    </a:lnTo>
                    <a:lnTo>
                      <a:pt x="493668" y="9067"/>
                    </a:lnTo>
                    <a:lnTo>
                      <a:pt x="493677" y="9061"/>
                    </a:lnTo>
                    <a:close/>
                    <a:moveTo>
                      <a:pt x="470914" y="9053"/>
                    </a:moveTo>
                    <a:lnTo>
                      <a:pt x="471171" y="9078"/>
                    </a:lnTo>
                    <a:lnTo>
                      <a:pt x="470503" y="9139"/>
                    </a:lnTo>
                    <a:close/>
                    <a:moveTo>
                      <a:pt x="525855" y="9049"/>
                    </a:moveTo>
                    <a:lnTo>
                      <a:pt x="525829" y="9072"/>
                    </a:lnTo>
                    <a:lnTo>
                      <a:pt x="525778" y="9066"/>
                    </a:lnTo>
                    <a:close/>
                    <a:moveTo>
                      <a:pt x="520365" y="9047"/>
                    </a:moveTo>
                    <a:lnTo>
                      <a:pt x="520295" y="9096"/>
                    </a:lnTo>
                    <a:lnTo>
                      <a:pt x="517827" y="9507"/>
                    </a:lnTo>
                    <a:lnTo>
                      <a:pt x="518005" y="9419"/>
                    </a:lnTo>
                    <a:close/>
                    <a:moveTo>
                      <a:pt x="418528" y="9038"/>
                    </a:moveTo>
                    <a:lnTo>
                      <a:pt x="415540" y="9475"/>
                    </a:lnTo>
                    <a:lnTo>
                      <a:pt x="407074" y="10056"/>
                    </a:lnTo>
                    <a:cubicBezTo>
                      <a:pt x="388432" y="12797"/>
                      <a:pt x="369791" y="16087"/>
                      <a:pt x="351149" y="17184"/>
                    </a:cubicBezTo>
                    <a:cubicBezTo>
                      <a:pt x="368694" y="16087"/>
                      <a:pt x="386239" y="12797"/>
                      <a:pt x="404058" y="10056"/>
                    </a:cubicBezTo>
                    <a:close/>
                    <a:moveTo>
                      <a:pt x="523378" y="9028"/>
                    </a:moveTo>
                    <a:lnTo>
                      <a:pt x="523440" y="9048"/>
                    </a:lnTo>
                    <a:lnTo>
                      <a:pt x="523392" y="9079"/>
                    </a:lnTo>
                    <a:lnTo>
                      <a:pt x="523240" y="9111"/>
                    </a:lnTo>
                    <a:close/>
                    <a:moveTo>
                      <a:pt x="478389" y="9026"/>
                    </a:moveTo>
                    <a:lnTo>
                      <a:pt x="478255" y="9065"/>
                    </a:lnTo>
                    <a:lnTo>
                      <a:pt x="476858" y="9147"/>
                    </a:lnTo>
                    <a:lnTo>
                      <a:pt x="477771" y="9051"/>
                    </a:lnTo>
                    <a:close/>
                    <a:moveTo>
                      <a:pt x="520752" y="9020"/>
                    </a:moveTo>
                    <a:lnTo>
                      <a:pt x="520569" y="9096"/>
                    </a:lnTo>
                    <a:lnTo>
                      <a:pt x="520201" y="9162"/>
                    </a:lnTo>
                    <a:lnTo>
                      <a:pt x="520295" y="9096"/>
                    </a:lnTo>
                    <a:close/>
                    <a:moveTo>
                      <a:pt x="428904" y="9019"/>
                    </a:moveTo>
                    <a:lnTo>
                      <a:pt x="428015" y="9140"/>
                    </a:lnTo>
                    <a:lnTo>
                      <a:pt x="427995" y="9139"/>
                    </a:lnTo>
                    <a:lnTo>
                      <a:pt x="428776" y="9032"/>
                    </a:lnTo>
                    <a:close/>
                    <a:moveTo>
                      <a:pt x="464408" y="9006"/>
                    </a:moveTo>
                    <a:lnTo>
                      <a:pt x="463412" y="9206"/>
                    </a:lnTo>
                    <a:lnTo>
                      <a:pt x="462920" y="9243"/>
                    </a:lnTo>
                    <a:lnTo>
                      <a:pt x="458271" y="9593"/>
                    </a:lnTo>
                    <a:lnTo>
                      <a:pt x="459961" y="9170"/>
                    </a:lnTo>
                    <a:lnTo>
                      <a:pt x="460310" y="9157"/>
                    </a:lnTo>
                    <a:close/>
                    <a:moveTo>
                      <a:pt x="529804" y="9001"/>
                    </a:moveTo>
                    <a:lnTo>
                      <a:pt x="529740" y="9034"/>
                    </a:lnTo>
                    <a:lnTo>
                      <a:pt x="529146" y="9138"/>
                    </a:lnTo>
                    <a:lnTo>
                      <a:pt x="529119" y="9126"/>
                    </a:lnTo>
                    <a:lnTo>
                      <a:pt x="529143" y="9117"/>
                    </a:lnTo>
                    <a:close/>
                    <a:moveTo>
                      <a:pt x="466278" y="8990"/>
                    </a:moveTo>
                    <a:lnTo>
                      <a:pt x="465625" y="9331"/>
                    </a:lnTo>
                    <a:lnTo>
                      <a:pt x="465192" y="9557"/>
                    </a:lnTo>
                    <a:lnTo>
                      <a:pt x="460764" y="9735"/>
                    </a:lnTo>
                    <a:lnTo>
                      <a:pt x="463184" y="9251"/>
                    </a:lnTo>
                    <a:lnTo>
                      <a:pt x="463412" y="9206"/>
                    </a:lnTo>
                    <a:close/>
                    <a:moveTo>
                      <a:pt x="482952" y="8986"/>
                    </a:moveTo>
                    <a:lnTo>
                      <a:pt x="480764" y="9288"/>
                    </a:lnTo>
                    <a:lnTo>
                      <a:pt x="481900" y="9049"/>
                    </a:lnTo>
                    <a:lnTo>
                      <a:pt x="481996" y="9029"/>
                    </a:lnTo>
                    <a:lnTo>
                      <a:pt x="482153" y="9022"/>
                    </a:lnTo>
                    <a:close/>
                    <a:moveTo>
                      <a:pt x="444420" y="8977"/>
                    </a:moveTo>
                    <a:lnTo>
                      <a:pt x="443865" y="9085"/>
                    </a:lnTo>
                    <a:lnTo>
                      <a:pt x="439887" y="9607"/>
                    </a:lnTo>
                    <a:lnTo>
                      <a:pt x="439847" y="9606"/>
                    </a:lnTo>
                    <a:lnTo>
                      <a:pt x="441072" y="9426"/>
                    </a:lnTo>
                    <a:close/>
                    <a:moveTo>
                      <a:pt x="445986" y="8974"/>
                    </a:moveTo>
                    <a:lnTo>
                      <a:pt x="444266" y="9558"/>
                    </a:lnTo>
                    <a:lnTo>
                      <a:pt x="443013" y="9731"/>
                    </a:lnTo>
                    <a:lnTo>
                      <a:pt x="440962" y="9650"/>
                    </a:lnTo>
                    <a:lnTo>
                      <a:pt x="441992" y="9450"/>
                    </a:lnTo>
                    <a:close/>
                    <a:moveTo>
                      <a:pt x="530164" y="8959"/>
                    </a:moveTo>
                    <a:lnTo>
                      <a:pt x="531221" y="9479"/>
                    </a:lnTo>
                    <a:lnTo>
                      <a:pt x="530937" y="9634"/>
                    </a:lnTo>
                    <a:lnTo>
                      <a:pt x="530065" y="9538"/>
                    </a:lnTo>
                    <a:lnTo>
                      <a:pt x="529352" y="9228"/>
                    </a:lnTo>
                    <a:lnTo>
                      <a:pt x="529740" y="9034"/>
                    </a:lnTo>
                    <a:close/>
                    <a:moveTo>
                      <a:pt x="516302" y="8942"/>
                    </a:moveTo>
                    <a:lnTo>
                      <a:pt x="517200" y="9278"/>
                    </a:lnTo>
                    <a:lnTo>
                      <a:pt x="508085" y="10375"/>
                    </a:lnTo>
                    <a:lnTo>
                      <a:pt x="507399" y="10214"/>
                    </a:lnTo>
                    <a:close/>
                    <a:moveTo>
                      <a:pt x="528096" y="8933"/>
                    </a:moveTo>
                    <a:lnTo>
                      <a:pt x="528383" y="9065"/>
                    </a:lnTo>
                    <a:lnTo>
                      <a:pt x="528273" y="9242"/>
                    </a:lnTo>
                    <a:lnTo>
                      <a:pt x="528189" y="9223"/>
                    </a:lnTo>
                    <a:lnTo>
                      <a:pt x="527930" y="9058"/>
                    </a:lnTo>
                    <a:close/>
                    <a:moveTo>
                      <a:pt x="432794" y="8929"/>
                    </a:moveTo>
                    <a:lnTo>
                      <a:pt x="430484" y="9237"/>
                    </a:lnTo>
                    <a:lnTo>
                      <a:pt x="430285" y="9229"/>
                    </a:lnTo>
                    <a:lnTo>
                      <a:pt x="430688" y="9161"/>
                    </a:lnTo>
                    <a:close/>
                    <a:moveTo>
                      <a:pt x="482479" y="8927"/>
                    </a:moveTo>
                    <a:lnTo>
                      <a:pt x="481996" y="9029"/>
                    </a:lnTo>
                    <a:lnTo>
                      <a:pt x="481274" y="9061"/>
                    </a:lnTo>
                    <a:close/>
                    <a:moveTo>
                      <a:pt x="521524" y="8925"/>
                    </a:moveTo>
                    <a:lnTo>
                      <a:pt x="520826" y="9581"/>
                    </a:lnTo>
                    <a:lnTo>
                      <a:pt x="520554" y="9670"/>
                    </a:lnTo>
                    <a:lnTo>
                      <a:pt x="519072" y="9979"/>
                    </a:lnTo>
                    <a:lnTo>
                      <a:pt x="519047" y="9970"/>
                    </a:lnTo>
                    <a:lnTo>
                      <a:pt x="519892" y="9378"/>
                    </a:lnTo>
                    <a:lnTo>
                      <a:pt x="520569" y="9096"/>
                    </a:lnTo>
                    <a:close/>
                    <a:moveTo>
                      <a:pt x="467034" y="8909"/>
                    </a:moveTo>
                    <a:lnTo>
                      <a:pt x="467172" y="8922"/>
                    </a:lnTo>
                    <a:lnTo>
                      <a:pt x="466278" y="8990"/>
                    </a:lnTo>
                    <a:lnTo>
                      <a:pt x="466386" y="8933"/>
                    </a:lnTo>
                    <a:close/>
                    <a:moveTo>
                      <a:pt x="524257" y="8899"/>
                    </a:moveTo>
                    <a:lnTo>
                      <a:pt x="524633" y="8940"/>
                    </a:lnTo>
                    <a:lnTo>
                      <a:pt x="523984" y="9219"/>
                    </a:lnTo>
                    <a:lnTo>
                      <a:pt x="523691" y="9126"/>
                    </a:lnTo>
                    <a:lnTo>
                      <a:pt x="523829" y="8988"/>
                    </a:lnTo>
                    <a:close/>
                    <a:moveTo>
                      <a:pt x="430718" y="8896"/>
                    </a:moveTo>
                    <a:lnTo>
                      <a:pt x="428691" y="9167"/>
                    </a:lnTo>
                    <a:lnTo>
                      <a:pt x="428254" y="9149"/>
                    </a:lnTo>
                    <a:close/>
                    <a:moveTo>
                      <a:pt x="451645" y="8890"/>
                    </a:moveTo>
                    <a:lnTo>
                      <a:pt x="446955" y="9650"/>
                    </a:lnTo>
                    <a:lnTo>
                      <a:pt x="443866" y="9764"/>
                    </a:lnTo>
                    <a:lnTo>
                      <a:pt x="443679" y="9757"/>
                    </a:lnTo>
                    <a:lnTo>
                      <a:pt x="443808" y="9713"/>
                    </a:lnTo>
                    <a:lnTo>
                      <a:pt x="445252" y="9533"/>
                    </a:lnTo>
                    <a:close/>
                    <a:moveTo>
                      <a:pt x="521737" y="8888"/>
                    </a:moveTo>
                    <a:lnTo>
                      <a:pt x="521148" y="9476"/>
                    </a:lnTo>
                    <a:lnTo>
                      <a:pt x="521016" y="9519"/>
                    </a:lnTo>
                    <a:lnTo>
                      <a:pt x="521649" y="8903"/>
                    </a:lnTo>
                    <a:close/>
                    <a:moveTo>
                      <a:pt x="526661" y="8874"/>
                    </a:moveTo>
                    <a:lnTo>
                      <a:pt x="527821" y="9139"/>
                    </a:lnTo>
                    <a:lnTo>
                      <a:pt x="527645" y="9271"/>
                    </a:lnTo>
                    <a:lnTo>
                      <a:pt x="526010" y="9092"/>
                    </a:lnTo>
                    <a:lnTo>
                      <a:pt x="526091" y="8998"/>
                    </a:lnTo>
                    <a:close/>
                    <a:moveTo>
                      <a:pt x="497281" y="8872"/>
                    </a:moveTo>
                    <a:lnTo>
                      <a:pt x="496289" y="9229"/>
                    </a:lnTo>
                    <a:lnTo>
                      <a:pt x="496967" y="8921"/>
                    </a:lnTo>
                    <a:close/>
                    <a:moveTo>
                      <a:pt x="437799" y="8867"/>
                    </a:moveTo>
                    <a:lnTo>
                      <a:pt x="434116" y="9380"/>
                    </a:lnTo>
                    <a:lnTo>
                      <a:pt x="433419" y="9353"/>
                    </a:lnTo>
                    <a:close/>
                    <a:moveTo>
                      <a:pt x="521689" y="8864"/>
                    </a:moveTo>
                    <a:lnTo>
                      <a:pt x="521649" y="8903"/>
                    </a:lnTo>
                    <a:lnTo>
                      <a:pt x="521524" y="8925"/>
                    </a:lnTo>
                    <a:lnTo>
                      <a:pt x="521569" y="8884"/>
                    </a:lnTo>
                    <a:close/>
                    <a:moveTo>
                      <a:pt x="528510" y="8862"/>
                    </a:moveTo>
                    <a:lnTo>
                      <a:pt x="528706" y="8947"/>
                    </a:lnTo>
                    <a:lnTo>
                      <a:pt x="528666" y="9196"/>
                    </a:lnTo>
                    <a:lnTo>
                      <a:pt x="528383" y="9065"/>
                    </a:lnTo>
                    <a:close/>
                    <a:moveTo>
                      <a:pt x="482656" y="8855"/>
                    </a:moveTo>
                    <a:lnTo>
                      <a:pt x="477873" y="9174"/>
                    </a:lnTo>
                    <a:lnTo>
                      <a:pt x="478255" y="9065"/>
                    </a:lnTo>
                    <a:lnTo>
                      <a:pt x="479991" y="8962"/>
                    </a:lnTo>
                    <a:close/>
                    <a:moveTo>
                      <a:pt x="521602" y="8852"/>
                    </a:moveTo>
                    <a:lnTo>
                      <a:pt x="521569" y="8884"/>
                    </a:lnTo>
                    <a:lnTo>
                      <a:pt x="520752" y="9020"/>
                    </a:lnTo>
                    <a:lnTo>
                      <a:pt x="520882" y="8966"/>
                    </a:lnTo>
                    <a:close/>
                    <a:moveTo>
                      <a:pt x="468752" y="8846"/>
                    </a:moveTo>
                    <a:lnTo>
                      <a:pt x="470165" y="8981"/>
                    </a:lnTo>
                    <a:lnTo>
                      <a:pt x="469109" y="9106"/>
                    </a:lnTo>
                    <a:lnTo>
                      <a:pt x="467172" y="8922"/>
                    </a:lnTo>
                    <a:lnTo>
                      <a:pt x="467644" y="8887"/>
                    </a:lnTo>
                    <a:close/>
                    <a:moveTo>
                      <a:pt x="431101" y="8844"/>
                    </a:moveTo>
                    <a:lnTo>
                      <a:pt x="430930" y="8874"/>
                    </a:lnTo>
                    <a:lnTo>
                      <a:pt x="430718" y="8896"/>
                    </a:lnTo>
                    <a:close/>
                    <a:moveTo>
                      <a:pt x="523750" y="8843"/>
                    </a:moveTo>
                    <a:lnTo>
                      <a:pt x="523952" y="8865"/>
                    </a:lnTo>
                    <a:lnTo>
                      <a:pt x="523829" y="8988"/>
                    </a:lnTo>
                    <a:lnTo>
                      <a:pt x="523481" y="9061"/>
                    </a:lnTo>
                    <a:lnTo>
                      <a:pt x="523440" y="9048"/>
                    </a:lnTo>
                    <a:close/>
                    <a:moveTo>
                      <a:pt x="482897" y="8839"/>
                    </a:moveTo>
                    <a:lnTo>
                      <a:pt x="482860" y="8847"/>
                    </a:lnTo>
                    <a:lnTo>
                      <a:pt x="482656" y="8855"/>
                    </a:lnTo>
                    <a:close/>
                    <a:moveTo>
                      <a:pt x="483393" y="8825"/>
                    </a:moveTo>
                    <a:lnTo>
                      <a:pt x="482479" y="8927"/>
                    </a:lnTo>
                    <a:lnTo>
                      <a:pt x="482860" y="8847"/>
                    </a:lnTo>
                    <a:close/>
                    <a:moveTo>
                      <a:pt x="431273" y="8821"/>
                    </a:moveTo>
                    <a:lnTo>
                      <a:pt x="431101" y="8844"/>
                    </a:lnTo>
                    <a:lnTo>
                      <a:pt x="431233" y="8822"/>
                    </a:lnTo>
                    <a:close/>
                    <a:moveTo>
                      <a:pt x="521804" y="8820"/>
                    </a:moveTo>
                    <a:lnTo>
                      <a:pt x="521775" y="8849"/>
                    </a:lnTo>
                    <a:lnTo>
                      <a:pt x="521689" y="8864"/>
                    </a:lnTo>
                    <a:lnTo>
                      <a:pt x="521720" y="8834"/>
                    </a:lnTo>
                    <a:close/>
                    <a:moveTo>
                      <a:pt x="486924" y="8810"/>
                    </a:moveTo>
                    <a:lnTo>
                      <a:pt x="486024" y="8959"/>
                    </a:lnTo>
                    <a:lnTo>
                      <a:pt x="483529" y="9257"/>
                    </a:lnTo>
                    <a:lnTo>
                      <a:pt x="485080" y="8892"/>
                    </a:lnTo>
                    <a:close/>
                    <a:moveTo>
                      <a:pt x="522668" y="8805"/>
                    </a:moveTo>
                    <a:lnTo>
                      <a:pt x="522940" y="8890"/>
                    </a:lnTo>
                    <a:lnTo>
                      <a:pt x="521943" y="9216"/>
                    </a:lnTo>
                    <a:close/>
                    <a:moveTo>
                      <a:pt x="432772" y="8804"/>
                    </a:moveTo>
                    <a:lnTo>
                      <a:pt x="430688" y="9161"/>
                    </a:lnTo>
                    <a:lnTo>
                      <a:pt x="430121" y="9223"/>
                    </a:lnTo>
                    <a:lnTo>
                      <a:pt x="429125" y="9184"/>
                    </a:lnTo>
                    <a:lnTo>
                      <a:pt x="430930" y="8874"/>
                    </a:lnTo>
                    <a:lnTo>
                      <a:pt x="431459" y="8819"/>
                    </a:lnTo>
                    <a:close/>
                    <a:moveTo>
                      <a:pt x="530947" y="8801"/>
                    </a:moveTo>
                    <a:lnTo>
                      <a:pt x="531151" y="8875"/>
                    </a:lnTo>
                    <a:lnTo>
                      <a:pt x="531748" y="9191"/>
                    </a:lnTo>
                    <a:lnTo>
                      <a:pt x="531315" y="9428"/>
                    </a:lnTo>
                    <a:lnTo>
                      <a:pt x="530508" y="8878"/>
                    </a:lnTo>
                    <a:close/>
                    <a:moveTo>
                      <a:pt x="434063" y="8790"/>
                    </a:moveTo>
                    <a:lnTo>
                      <a:pt x="432794" y="8929"/>
                    </a:lnTo>
                    <a:lnTo>
                      <a:pt x="433819" y="8792"/>
                    </a:lnTo>
                    <a:close/>
                    <a:moveTo>
                      <a:pt x="523252" y="8788"/>
                    </a:moveTo>
                    <a:lnTo>
                      <a:pt x="523449" y="8810"/>
                    </a:lnTo>
                    <a:lnTo>
                      <a:pt x="523696" y="8837"/>
                    </a:lnTo>
                    <a:lnTo>
                      <a:pt x="523378" y="9028"/>
                    </a:lnTo>
                    <a:lnTo>
                      <a:pt x="523120" y="8947"/>
                    </a:lnTo>
                    <a:lnTo>
                      <a:pt x="522940" y="8890"/>
                    </a:lnTo>
                    <a:close/>
                    <a:moveTo>
                      <a:pt x="521323" y="8782"/>
                    </a:moveTo>
                    <a:lnTo>
                      <a:pt x="520882" y="8966"/>
                    </a:lnTo>
                    <a:lnTo>
                      <a:pt x="520365" y="9047"/>
                    </a:lnTo>
                    <a:lnTo>
                      <a:pt x="520623" y="8866"/>
                    </a:lnTo>
                    <a:close/>
                    <a:moveTo>
                      <a:pt x="465581" y="8772"/>
                    </a:moveTo>
                    <a:lnTo>
                      <a:pt x="466524" y="8861"/>
                    </a:lnTo>
                    <a:lnTo>
                      <a:pt x="466386" y="8933"/>
                    </a:lnTo>
                    <a:lnTo>
                      <a:pt x="464408" y="9006"/>
                    </a:lnTo>
                    <a:close/>
                    <a:moveTo>
                      <a:pt x="526186" y="8766"/>
                    </a:moveTo>
                    <a:lnTo>
                      <a:pt x="526275" y="8786"/>
                    </a:lnTo>
                    <a:lnTo>
                      <a:pt x="526091" y="8998"/>
                    </a:lnTo>
                    <a:lnTo>
                      <a:pt x="525855" y="9049"/>
                    </a:lnTo>
                    <a:close/>
                    <a:moveTo>
                      <a:pt x="465616" y="8765"/>
                    </a:moveTo>
                    <a:lnTo>
                      <a:pt x="465581" y="8772"/>
                    </a:lnTo>
                    <a:lnTo>
                      <a:pt x="465552" y="8769"/>
                    </a:lnTo>
                    <a:close/>
                    <a:moveTo>
                      <a:pt x="494142" y="8762"/>
                    </a:moveTo>
                    <a:lnTo>
                      <a:pt x="493677" y="9061"/>
                    </a:lnTo>
                    <a:lnTo>
                      <a:pt x="492188" y="9208"/>
                    </a:lnTo>
                    <a:lnTo>
                      <a:pt x="493589" y="8872"/>
                    </a:lnTo>
                    <a:close/>
                    <a:moveTo>
                      <a:pt x="437369" y="8752"/>
                    </a:moveTo>
                    <a:lnTo>
                      <a:pt x="432406" y="9313"/>
                    </a:lnTo>
                    <a:lnTo>
                      <a:pt x="431937" y="9294"/>
                    </a:lnTo>
                    <a:lnTo>
                      <a:pt x="435714" y="8771"/>
                    </a:lnTo>
                    <a:close/>
                    <a:moveTo>
                      <a:pt x="530314" y="8746"/>
                    </a:moveTo>
                    <a:lnTo>
                      <a:pt x="530508" y="8878"/>
                    </a:lnTo>
                    <a:lnTo>
                      <a:pt x="529804" y="9001"/>
                    </a:lnTo>
                    <a:close/>
                    <a:moveTo>
                      <a:pt x="488388" y="8745"/>
                    </a:moveTo>
                    <a:lnTo>
                      <a:pt x="487588" y="9032"/>
                    </a:lnTo>
                    <a:lnTo>
                      <a:pt x="482474" y="9551"/>
                    </a:lnTo>
                    <a:lnTo>
                      <a:pt x="486024" y="8959"/>
                    </a:lnTo>
                    <a:lnTo>
                      <a:pt x="487498" y="8784"/>
                    </a:lnTo>
                    <a:close/>
                    <a:moveTo>
                      <a:pt x="515770" y="8743"/>
                    </a:moveTo>
                    <a:lnTo>
                      <a:pt x="516060" y="8851"/>
                    </a:lnTo>
                    <a:lnTo>
                      <a:pt x="507322" y="10196"/>
                    </a:lnTo>
                    <a:lnTo>
                      <a:pt x="506849" y="10084"/>
                    </a:lnTo>
                    <a:lnTo>
                      <a:pt x="512584" y="8992"/>
                    </a:lnTo>
                    <a:close/>
                    <a:moveTo>
                      <a:pt x="522451" y="8737"/>
                    </a:moveTo>
                    <a:lnTo>
                      <a:pt x="522498" y="8752"/>
                    </a:lnTo>
                    <a:lnTo>
                      <a:pt x="521737" y="8888"/>
                    </a:lnTo>
                    <a:lnTo>
                      <a:pt x="521775" y="8849"/>
                    </a:lnTo>
                    <a:close/>
                    <a:moveTo>
                      <a:pt x="438997" y="8734"/>
                    </a:moveTo>
                    <a:lnTo>
                      <a:pt x="437799" y="8867"/>
                    </a:lnTo>
                    <a:lnTo>
                      <a:pt x="438731" y="8737"/>
                    </a:lnTo>
                    <a:close/>
                    <a:moveTo>
                      <a:pt x="509248" y="8733"/>
                    </a:moveTo>
                    <a:lnTo>
                      <a:pt x="508761" y="8962"/>
                    </a:lnTo>
                    <a:lnTo>
                      <a:pt x="507296" y="9405"/>
                    </a:lnTo>
                    <a:lnTo>
                      <a:pt x="506168" y="9493"/>
                    </a:lnTo>
                    <a:lnTo>
                      <a:pt x="507399" y="9032"/>
                    </a:lnTo>
                    <a:close/>
                    <a:moveTo>
                      <a:pt x="426381" y="8731"/>
                    </a:moveTo>
                    <a:lnTo>
                      <a:pt x="412557" y="10604"/>
                    </a:lnTo>
                    <a:lnTo>
                      <a:pt x="425861" y="9314"/>
                    </a:lnTo>
                    <a:lnTo>
                      <a:pt x="424845" y="9500"/>
                    </a:lnTo>
                    <a:lnTo>
                      <a:pt x="410222" y="11006"/>
                    </a:lnTo>
                    <a:lnTo>
                      <a:pt x="406251" y="11152"/>
                    </a:lnTo>
                    <a:lnTo>
                      <a:pt x="404625" y="11582"/>
                    </a:lnTo>
                    <a:lnTo>
                      <a:pt x="392818" y="12797"/>
                    </a:lnTo>
                    <a:lnTo>
                      <a:pt x="415540" y="9475"/>
                    </a:lnTo>
                    <a:close/>
                    <a:moveTo>
                      <a:pt x="485767" y="8730"/>
                    </a:moveTo>
                    <a:lnTo>
                      <a:pt x="485080" y="8892"/>
                    </a:lnTo>
                    <a:lnTo>
                      <a:pt x="482952" y="8986"/>
                    </a:lnTo>
                    <a:lnTo>
                      <a:pt x="484417" y="8784"/>
                    </a:lnTo>
                    <a:close/>
                    <a:moveTo>
                      <a:pt x="522659" y="8723"/>
                    </a:moveTo>
                    <a:lnTo>
                      <a:pt x="522787" y="8737"/>
                    </a:lnTo>
                    <a:lnTo>
                      <a:pt x="522668" y="8805"/>
                    </a:lnTo>
                    <a:lnTo>
                      <a:pt x="522498" y="8752"/>
                    </a:lnTo>
                    <a:close/>
                    <a:moveTo>
                      <a:pt x="521837" y="8720"/>
                    </a:moveTo>
                    <a:lnTo>
                      <a:pt x="521720" y="8834"/>
                    </a:lnTo>
                    <a:lnTo>
                      <a:pt x="521602" y="8852"/>
                    </a:lnTo>
                    <a:lnTo>
                      <a:pt x="521729" y="8733"/>
                    </a:lnTo>
                    <a:close/>
                    <a:moveTo>
                      <a:pt x="527391" y="8715"/>
                    </a:moveTo>
                    <a:lnTo>
                      <a:pt x="527930" y="9058"/>
                    </a:lnTo>
                    <a:lnTo>
                      <a:pt x="527875" y="9098"/>
                    </a:lnTo>
                    <a:lnTo>
                      <a:pt x="527203" y="8756"/>
                    </a:lnTo>
                    <a:close/>
                    <a:moveTo>
                      <a:pt x="522520" y="8708"/>
                    </a:moveTo>
                    <a:lnTo>
                      <a:pt x="522583" y="8715"/>
                    </a:lnTo>
                    <a:lnTo>
                      <a:pt x="522451" y="8737"/>
                    </a:lnTo>
                    <a:lnTo>
                      <a:pt x="522412" y="8725"/>
                    </a:lnTo>
                    <a:close/>
                    <a:moveTo>
                      <a:pt x="472566" y="8705"/>
                    </a:moveTo>
                    <a:lnTo>
                      <a:pt x="470914" y="9053"/>
                    </a:lnTo>
                    <a:lnTo>
                      <a:pt x="470165" y="8981"/>
                    </a:lnTo>
                    <a:lnTo>
                      <a:pt x="472474" y="8709"/>
                    </a:lnTo>
                    <a:close/>
                    <a:moveTo>
                      <a:pt x="441608" y="8704"/>
                    </a:moveTo>
                    <a:lnTo>
                      <a:pt x="438482" y="9104"/>
                    </a:lnTo>
                    <a:lnTo>
                      <a:pt x="439902" y="8723"/>
                    </a:lnTo>
                    <a:close/>
                    <a:moveTo>
                      <a:pt x="446790" y="8701"/>
                    </a:moveTo>
                    <a:lnTo>
                      <a:pt x="446169" y="8912"/>
                    </a:lnTo>
                    <a:lnTo>
                      <a:pt x="442380" y="9374"/>
                    </a:lnTo>
                    <a:lnTo>
                      <a:pt x="443865" y="9085"/>
                    </a:lnTo>
                    <a:close/>
                    <a:moveTo>
                      <a:pt x="485070" y="8694"/>
                    </a:moveTo>
                    <a:lnTo>
                      <a:pt x="484581" y="8762"/>
                    </a:lnTo>
                    <a:lnTo>
                      <a:pt x="484417" y="8784"/>
                    </a:lnTo>
                    <a:lnTo>
                      <a:pt x="484341" y="8787"/>
                    </a:lnTo>
                    <a:lnTo>
                      <a:pt x="483393" y="8825"/>
                    </a:lnTo>
                    <a:lnTo>
                      <a:pt x="483832" y="8777"/>
                    </a:lnTo>
                    <a:close/>
                    <a:moveTo>
                      <a:pt x="484630" y="8688"/>
                    </a:moveTo>
                    <a:lnTo>
                      <a:pt x="483832" y="8777"/>
                    </a:lnTo>
                    <a:lnTo>
                      <a:pt x="482897" y="8839"/>
                    </a:lnTo>
                    <a:lnTo>
                      <a:pt x="483218" y="8771"/>
                    </a:lnTo>
                    <a:close/>
                    <a:moveTo>
                      <a:pt x="497483" y="8686"/>
                    </a:moveTo>
                    <a:lnTo>
                      <a:pt x="496967" y="8921"/>
                    </a:lnTo>
                    <a:lnTo>
                      <a:pt x="492931" y="9542"/>
                    </a:lnTo>
                    <a:lnTo>
                      <a:pt x="493653" y="9077"/>
                    </a:lnTo>
                    <a:lnTo>
                      <a:pt x="493714" y="9059"/>
                    </a:lnTo>
                    <a:lnTo>
                      <a:pt x="493725" y="9057"/>
                    </a:lnTo>
                    <a:close/>
                    <a:moveTo>
                      <a:pt x="432785" y="8683"/>
                    </a:moveTo>
                    <a:lnTo>
                      <a:pt x="431459" y="8819"/>
                    </a:lnTo>
                    <a:lnTo>
                      <a:pt x="431273" y="8821"/>
                    </a:lnTo>
                    <a:lnTo>
                      <a:pt x="432142" y="8705"/>
                    </a:lnTo>
                    <a:lnTo>
                      <a:pt x="432356" y="8685"/>
                    </a:lnTo>
                    <a:close/>
                    <a:moveTo>
                      <a:pt x="539419" y="8682"/>
                    </a:moveTo>
                    <a:lnTo>
                      <a:pt x="539909" y="9784"/>
                    </a:lnTo>
                    <a:lnTo>
                      <a:pt x="538641" y="9539"/>
                    </a:lnTo>
                    <a:lnTo>
                      <a:pt x="538512" y="9408"/>
                    </a:lnTo>
                    <a:close/>
                    <a:moveTo>
                      <a:pt x="466976" y="8676"/>
                    </a:moveTo>
                    <a:lnTo>
                      <a:pt x="468503" y="8822"/>
                    </a:lnTo>
                    <a:lnTo>
                      <a:pt x="467644" y="8887"/>
                    </a:lnTo>
                    <a:lnTo>
                      <a:pt x="467034" y="8909"/>
                    </a:lnTo>
                    <a:lnTo>
                      <a:pt x="466524" y="8861"/>
                    </a:lnTo>
                    <a:lnTo>
                      <a:pt x="466864" y="8684"/>
                    </a:lnTo>
                    <a:close/>
                    <a:moveTo>
                      <a:pt x="434703" y="8675"/>
                    </a:moveTo>
                    <a:lnTo>
                      <a:pt x="433819" y="8792"/>
                    </a:lnTo>
                    <a:lnTo>
                      <a:pt x="432772" y="8804"/>
                    </a:lnTo>
                    <a:lnTo>
                      <a:pt x="433502" y="8680"/>
                    </a:lnTo>
                    <a:close/>
                    <a:moveTo>
                      <a:pt x="522217" y="8675"/>
                    </a:moveTo>
                    <a:lnTo>
                      <a:pt x="522271" y="8680"/>
                    </a:lnTo>
                    <a:lnTo>
                      <a:pt x="522412" y="8725"/>
                    </a:lnTo>
                    <a:lnTo>
                      <a:pt x="521804" y="8820"/>
                    </a:lnTo>
                    <a:lnTo>
                      <a:pt x="521914" y="8711"/>
                    </a:lnTo>
                    <a:close/>
                    <a:moveTo>
                      <a:pt x="436465" y="8667"/>
                    </a:moveTo>
                    <a:lnTo>
                      <a:pt x="435714" y="8771"/>
                    </a:lnTo>
                    <a:lnTo>
                      <a:pt x="434063" y="8790"/>
                    </a:lnTo>
                    <a:lnTo>
                      <a:pt x="435128" y="8673"/>
                    </a:lnTo>
                    <a:close/>
                    <a:moveTo>
                      <a:pt x="522928" y="8657"/>
                    </a:moveTo>
                    <a:lnTo>
                      <a:pt x="522883" y="8683"/>
                    </a:lnTo>
                    <a:lnTo>
                      <a:pt x="522659" y="8723"/>
                    </a:lnTo>
                    <a:lnTo>
                      <a:pt x="522583" y="8715"/>
                    </a:lnTo>
                    <a:close/>
                    <a:moveTo>
                      <a:pt x="439319" y="8655"/>
                    </a:moveTo>
                    <a:lnTo>
                      <a:pt x="438731" y="8737"/>
                    </a:lnTo>
                    <a:lnTo>
                      <a:pt x="437369" y="8752"/>
                    </a:lnTo>
                    <a:lnTo>
                      <a:pt x="438189" y="8660"/>
                    </a:lnTo>
                    <a:close/>
                    <a:moveTo>
                      <a:pt x="446089" y="8653"/>
                    </a:moveTo>
                    <a:lnTo>
                      <a:pt x="445269" y="8812"/>
                    </a:lnTo>
                    <a:lnTo>
                      <a:pt x="441072" y="9426"/>
                    </a:lnTo>
                    <a:lnTo>
                      <a:pt x="439761" y="9603"/>
                    </a:lnTo>
                    <a:lnTo>
                      <a:pt x="438319" y="9546"/>
                    </a:lnTo>
                    <a:lnTo>
                      <a:pt x="445611" y="8658"/>
                    </a:lnTo>
                    <a:close/>
                    <a:moveTo>
                      <a:pt x="440172" y="8651"/>
                    </a:moveTo>
                    <a:lnTo>
                      <a:pt x="439902" y="8723"/>
                    </a:lnTo>
                    <a:lnTo>
                      <a:pt x="438997" y="8734"/>
                    </a:lnTo>
                    <a:lnTo>
                      <a:pt x="439724" y="8653"/>
                    </a:lnTo>
                    <a:close/>
                    <a:moveTo>
                      <a:pt x="464281" y="8649"/>
                    </a:moveTo>
                    <a:lnTo>
                      <a:pt x="465552" y="8769"/>
                    </a:lnTo>
                    <a:lnTo>
                      <a:pt x="460160" y="9120"/>
                    </a:lnTo>
                    <a:lnTo>
                      <a:pt x="461061" y="8895"/>
                    </a:lnTo>
                    <a:close/>
                    <a:moveTo>
                      <a:pt x="506776" y="8646"/>
                    </a:moveTo>
                    <a:lnTo>
                      <a:pt x="503438" y="9281"/>
                    </a:lnTo>
                    <a:lnTo>
                      <a:pt x="503056" y="9190"/>
                    </a:lnTo>
                    <a:lnTo>
                      <a:pt x="505079" y="8788"/>
                    </a:lnTo>
                    <a:close/>
                    <a:moveTo>
                      <a:pt x="446908" y="8644"/>
                    </a:moveTo>
                    <a:lnTo>
                      <a:pt x="444420" y="8977"/>
                    </a:lnTo>
                    <a:lnTo>
                      <a:pt x="445269" y="8812"/>
                    </a:lnTo>
                    <a:lnTo>
                      <a:pt x="446381" y="8650"/>
                    </a:lnTo>
                    <a:close/>
                    <a:moveTo>
                      <a:pt x="521918" y="8641"/>
                    </a:moveTo>
                    <a:lnTo>
                      <a:pt x="521977" y="8648"/>
                    </a:lnTo>
                    <a:lnTo>
                      <a:pt x="521914" y="8711"/>
                    </a:lnTo>
                    <a:lnTo>
                      <a:pt x="521837" y="8720"/>
                    </a:lnTo>
                    <a:close/>
                    <a:moveTo>
                      <a:pt x="447261" y="8640"/>
                    </a:moveTo>
                    <a:lnTo>
                      <a:pt x="446790" y="8701"/>
                    </a:lnTo>
                    <a:lnTo>
                      <a:pt x="446962" y="8643"/>
                    </a:lnTo>
                    <a:close/>
                    <a:moveTo>
                      <a:pt x="446994" y="8632"/>
                    </a:moveTo>
                    <a:lnTo>
                      <a:pt x="446962" y="8643"/>
                    </a:lnTo>
                    <a:lnTo>
                      <a:pt x="446908" y="8644"/>
                    </a:lnTo>
                    <a:close/>
                    <a:moveTo>
                      <a:pt x="445874" y="8626"/>
                    </a:moveTo>
                    <a:lnTo>
                      <a:pt x="445611" y="8658"/>
                    </a:lnTo>
                    <a:lnTo>
                      <a:pt x="441608" y="8704"/>
                    </a:lnTo>
                    <a:lnTo>
                      <a:pt x="442086" y="8643"/>
                    </a:lnTo>
                    <a:close/>
                    <a:moveTo>
                      <a:pt x="525571" y="8625"/>
                    </a:moveTo>
                    <a:lnTo>
                      <a:pt x="525920" y="8705"/>
                    </a:lnTo>
                    <a:lnTo>
                      <a:pt x="525704" y="9058"/>
                    </a:lnTo>
                    <a:lnTo>
                      <a:pt x="524633" y="8940"/>
                    </a:lnTo>
                    <a:lnTo>
                      <a:pt x="525176" y="8707"/>
                    </a:lnTo>
                    <a:close/>
                    <a:moveTo>
                      <a:pt x="446560" y="8623"/>
                    </a:moveTo>
                    <a:lnTo>
                      <a:pt x="446381" y="8650"/>
                    </a:lnTo>
                    <a:lnTo>
                      <a:pt x="446089" y="8653"/>
                    </a:lnTo>
                    <a:lnTo>
                      <a:pt x="446233" y="8625"/>
                    </a:lnTo>
                    <a:close/>
                    <a:moveTo>
                      <a:pt x="447075" y="8621"/>
                    </a:moveTo>
                    <a:lnTo>
                      <a:pt x="446994" y="8632"/>
                    </a:lnTo>
                    <a:lnTo>
                      <a:pt x="447025" y="8621"/>
                    </a:lnTo>
                    <a:close/>
                    <a:moveTo>
                      <a:pt x="448957" y="8620"/>
                    </a:moveTo>
                    <a:lnTo>
                      <a:pt x="445986" y="8974"/>
                    </a:lnTo>
                    <a:lnTo>
                      <a:pt x="446169" y="8912"/>
                    </a:lnTo>
                    <a:lnTo>
                      <a:pt x="448520" y="8625"/>
                    </a:lnTo>
                    <a:close/>
                    <a:moveTo>
                      <a:pt x="530441" y="8619"/>
                    </a:moveTo>
                    <a:lnTo>
                      <a:pt x="530515" y="8646"/>
                    </a:lnTo>
                    <a:lnTo>
                      <a:pt x="530314" y="8746"/>
                    </a:lnTo>
                    <a:lnTo>
                      <a:pt x="530240" y="8696"/>
                    </a:lnTo>
                    <a:close/>
                    <a:moveTo>
                      <a:pt x="521714" y="8619"/>
                    </a:moveTo>
                    <a:lnTo>
                      <a:pt x="521836" y="8632"/>
                    </a:lnTo>
                    <a:lnTo>
                      <a:pt x="521729" y="8733"/>
                    </a:lnTo>
                    <a:lnTo>
                      <a:pt x="521323" y="8782"/>
                    </a:lnTo>
                    <a:close/>
                    <a:moveTo>
                      <a:pt x="466356" y="8617"/>
                    </a:moveTo>
                    <a:lnTo>
                      <a:pt x="466893" y="8668"/>
                    </a:lnTo>
                    <a:lnTo>
                      <a:pt x="466864" y="8684"/>
                    </a:lnTo>
                    <a:lnTo>
                      <a:pt x="465616" y="8765"/>
                    </a:lnTo>
                    <a:close/>
                    <a:moveTo>
                      <a:pt x="448607" y="8615"/>
                    </a:moveTo>
                    <a:lnTo>
                      <a:pt x="448520" y="8625"/>
                    </a:lnTo>
                    <a:lnTo>
                      <a:pt x="447261" y="8640"/>
                    </a:lnTo>
                    <a:lnTo>
                      <a:pt x="447412" y="8620"/>
                    </a:lnTo>
                    <a:close/>
                    <a:moveTo>
                      <a:pt x="488764" y="8609"/>
                    </a:moveTo>
                    <a:lnTo>
                      <a:pt x="488664" y="8645"/>
                    </a:lnTo>
                    <a:lnTo>
                      <a:pt x="487498" y="8784"/>
                    </a:lnTo>
                    <a:lnTo>
                      <a:pt x="486924" y="8810"/>
                    </a:lnTo>
                    <a:lnTo>
                      <a:pt x="487922" y="8643"/>
                    </a:lnTo>
                    <a:close/>
                    <a:moveTo>
                      <a:pt x="449981" y="8609"/>
                    </a:moveTo>
                    <a:lnTo>
                      <a:pt x="448957" y="8620"/>
                    </a:lnTo>
                    <a:lnTo>
                      <a:pt x="449020" y="8613"/>
                    </a:lnTo>
                    <a:close/>
                    <a:moveTo>
                      <a:pt x="527912" y="8602"/>
                    </a:moveTo>
                    <a:lnTo>
                      <a:pt x="528308" y="8774"/>
                    </a:lnTo>
                    <a:lnTo>
                      <a:pt x="528096" y="8933"/>
                    </a:lnTo>
                    <a:lnTo>
                      <a:pt x="527550" y="8681"/>
                    </a:lnTo>
                    <a:close/>
                    <a:moveTo>
                      <a:pt x="522022" y="8602"/>
                    </a:moveTo>
                    <a:lnTo>
                      <a:pt x="522243" y="8671"/>
                    </a:lnTo>
                    <a:lnTo>
                      <a:pt x="522217" y="8675"/>
                    </a:lnTo>
                    <a:lnTo>
                      <a:pt x="521977" y="8648"/>
                    </a:lnTo>
                    <a:close/>
                    <a:moveTo>
                      <a:pt x="452738" y="8597"/>
                    </a:moveTo>
                    <a:lnTo>
                      <a:pt x="445252" y="9533"/>
                    </a:lnTo>
                    <a:lnTo>
                      <a:pt x="443956" y="9663"/>
                    </a:lnTo>
                    <a:lnTo>
                      <a:pt x="444266" y="9558"/>
                    </a:lnTo>
                    <a:lnTo>
                      <a:pt x="451184" y="8603"/>
                    </a:lnTo>
                    <a:close/>
                    <a:moveTo>
                      <a:pt x="451251" y="8594"/>
                    </a:moveTo>
                    <a:lnTo>
                      <a:pt x="451184" y="8603"/>
                    </a:lnTo>
                    <a:lnTo>
                      <a:pt x="449981" y="8609"/>
                    </a:lnTo>
                    <a:close/>
                    <a:moveTo>
                      <a:pt x="453616" y="8593"/>
                    </a:moveTo>
                    <a:lnTo>
                      <a:pt x="451954" y="8859"/>
                    </a:lnTo>
                    <a:lnTo>
                      <a:pt x="451645" y="8890"/>
                    </a:lnTo>
                    <a:lnTo>
                      <a:pt x="453477" y="8594"/>
                    </a:lnTo>
                    <a:close/>
                    <a:moveTo>
                      <a:pt x="530621" y="8593"/>
                    </a:moveTo>
                    <a:lnTo>
                      <a:pt x="530997" y="8793"/>
                    </a:lnTo>
                    <a:lnTo>
                      <a:pt x="530947" y="8801"/>
                    </a:lnTo>
                    <a:lnTo>
                      <a:pt x="530515" y="8646"/>
                    </a:lnTo>
                    <a:close/>
                    <a:moveTo>
                      <a:pt x="486387" y="8584"/>
                    </a:moveTo>
                    <a:lnTo>
                      <a:pt x="486256" y="8615"/>
                    </a:lnTo>
                    <a:lnTo>
                      <a:pt x="485443" y="8669"/>
                    </a:lnTo>
                    <a:lnTo>
                      <a:pt x="485070" y="8694"/>
                    </a:lnTo>
                    <a:lnTo>
                      <a:pt x="485479" y="8638"/>
                    </a:lnTo>
                    <a:lnTo>
                      <a:pt x="486054" y="8604"/>
                    </a:lnTo>
                    <a:close/>
                    <a:moveTo>
                      <a:pt x="455822" y="8584"/>
                    </a:moveTo>
                    <a:lnTo>
                      <a:pt x="454495" y="8968"/>
                    </a:lnTo>
                    <a:lnTo>
                      <a:pt x="453304" y="9313"/>
                    </a:lnTo>
                    <a:lnTo>
                      <a:pt x="451464" y="9484"/>
                    </a:lnTo>
                    <a:lnTo>
                      <a:pt x="450874" y="9506"/>
                    </a:lnTo>
                    <a:lnTo>
                      <a:pt x="447039" y="9647"/>
                    </a:lnTo>
                    <a:lnTo>
                      <a:pt x="451954" y="8859"/>
                    </a:lnTo>
                    <a:lnTo>
                      <a:pt x="454649" y="8589"/>
                    </a:lnTo>
                    <a:close/>
                    <a:moveTo>
                      <a:pt x="492281" y="8571"/>
                    </a:moveTo>
                    <a:lnTo>
                      <a:pt x="487303" y="9134"/>
                    </a:lnTo>
                    <a:lnTo>
                      <a:pt x="487588" y="9032"/>
                    </a:lnTo>
                    <a:lnTo>
                      <a:pt x="491996" y="8584"/>
                    </a:lnTo>
                    <a:close/>
                    <a:moveTo>
                      <a:pt x="523081" y="8571"/>
                    </a:moveTo>
                    <a:lnTo>
                      <a:pt x="522961" y="8638"/>
                    </a:lnTo>
                    <a:lnTo>
                      <a:pt x="522520" y="8708"/>
                    </a:lnTo>
                    <a:lnTo>
                      <a:pt x="522271" y="8680"/>
                    </a:lnTo>
                    <a:lnTo>
                      <a:pt x="522243" y="8671"/>
                    </a:lnTo>
                    <a:close/>
                    <a:moveTo>
                      <a:pt x="453640" y="8567"/>
                    </a:moveTo>
                    <a:lnTo>
                      <a:pt x="453477" y="8594"/>
                    </a:lnTo>
                    <a:lnTo>
                      <a:pt x="452738" y="8597"/>
                    </a:lnTo>
                    <a:lnTo>
                      <a:pt x="452910" y="8575"/>
                    </a:lnTo>
                    <a:close/>
                    <a:moveTo>
                      <a:pt x="521907" y="8566"/>
                    </a:moveTo>
                    <a:lnTo>
                      <a:pt x="521974" y="8587"/>
                    </a:lnTo>
                    <a:lnTo>
                      <a:pt x="521918" y="8641"/>
                    </a:lnTo>
                    <a:lnTo>
                      <a:pt x="521836" y="8632"/>
                    </a:lnTo>
                    <a:close/>
                    <a:moveTo>
                      <a:pt x="462422" y="8555"/>
                    </a:moveTo>
                    <a:lnTo>
                      <a:pt x="461061" y="8895"/>
                    </a:lnTo>
                    <a:lnTo>
                      <a:pt x="458436" y="9097"/>
                    </a:lnTo>
                    <a:lnTo>
                      <a:pt x="455154" y="9348"/>
                    </a:lnTo>
                    <a:lnTo>
                      <a:pt x="452895" y="9431"/>
                    </a:lnTo>
                    <a:lnTo>
                      <a:pt x="453304" y="9313"/>
                    </a:lnTo>
                    <a:lnTo>
                      <a:pt x="456358" y="9029"/>
                    </a:lnTo>
                    <a:lnTo>
                      <a:pt x="461400" y="8559"/>
                    </a:lnTo>
                    <a:close/>
                    <a:moveTo>
                      <a:pt x="455019" y="8551"/>
                    </a:moveTo>
                    <a:lnTo>
                      <a:pt x="454649" y="8589"/>
                    </a:lnTo>
                    <a:lnTo>
                      <a:pt x="453616" y="8593"/>
                    </a:lnTo>
                    <a:lnTo>
                      <a:pt x="453788" y="8565"/>
                    </a:lnTo>
                    <a:close/>
                    <a:moveTo>
                      <a:pt x="480085" y="8542"/>
                    </a:moveTo>
                    <a:lnTo>
                      <a:pt x="478611" y="8963"/>
                    </a:lnTo>
                    <a:lnTo>
                      <a:pt x="477771" y="9051"/>
                    </a:lnTo>
                    <a:lnTo>
                      <a:pt x="474911" y="9166"/>
                    </a:lnTo>
                    <a:close/>
                    <a:moveTo>
                      <a:pt x="465571" y="8541"/>
                    </a:moveTo>
                    <a:lnTo>
                      <a:pt x="465619" y="8546"/>
                    </a:lnTo>
                    <a:lnTo>
                      <a:pt x="464281" y="8649"/>
                    </a:lnTo>
                    <a:lnTo>
                      <a:pt x="463256" y="8551"/>
                    </a:lnTo>
                    <a:close/>
                    <a:moveTo>
                      <a:pt x="466757" y="8536"/>
                    </a:moveTo>
                    <a:lnTo>
                      <a:pt x="466356" y="8617"/>
                    </a:lnTo>
                    <a:lnTo>
                      <a:pt x="465619" y="8546"/>
                    </a:lnTo>
                    <a:lnTo>
                      <a:pt x="465685" y="8541"/>
                    </a:lnTo>
                    <a:close/>
                    <a:moveTo>
                      <a:pt x="477274" y="8531"/>
                    </a:moveTo>
                    <a:lnTo>
                      <a:pt x="473760" y="8925"/>
                    </a:lnTo>
                    <a:lnTo>
                      <a:pt x="471835" y="9141"/>
                    </a:lnTo>
                    <a:lnTo>
                      <a:pt x="471558" y="9115"/>
                    </a:lnTo>
                    <a:lnTo>
                      <a:pt x="471171" y="9078"/>
                    </a:lnTo>
                    <a:lnTo>
                      <a:pt x="476904" y="8545"/>
                    </a:lnTo>
                    <a:close/>
                    <a:moveTo>
                      <a:pt x="493192" y="8531"/>
                    </a:moveTo>
                    <a:lnTo>
                      <a:pt x="488967" y="9525"/>
                    </a:lnTo>
                    <a:lnTo>
                      <a:pt x="485177" y="9898"/>
                    </a:lnTo>
                    <a:lnTo>
                      <a:pt x="486174" y="9540"/>
                    </a:lnTo>
                    <a:lnTo>
                      <a:pt x="492779" y="8549"/>
                    </a:lnTo>
                    <a:close/>
                    <a:moveTo>
                      <a:pt x="469283" y="8525"/>
                    </a:moveTo>
                    <a:lnTo>
                      <a:pt x="466976" y="8676"/>
                    </a:lnTo>
                    <a:lnTo>
                      <a:pt x="466893" y="8668"/>
                    </a:lnTo>
                    <a:lnTo>
                      <a:pt x="467148" y="8535"/>
                    </a:lnTo>
                    <a:close/>
                    <a:moveTo>
                      <a:pt x="521959" y="8517"/>
                    </a:moveTo>
                    <a:lnTo>
                      <a:pt x="521907" y="8566"/>
                    </a:lnTo>
                    <a:lnTo>
                      <a:pt x="521870" y="8554"/>
                    </a:lnTo>
                    <a:close/>
                    <a:moveTo>
                      <a:pt x="446812" y="8512"/>
                    </a:moveTo>
                    <a:lnTo>
                      <a:pt x="446233" y="8625"/>
                    </a:lnTo>
                    <a:lnTo>
                      <a:pt x="445874" y="8626"/>
                    </a:lnTo>
                    <a:close/>
                    <a:moveTo>
                      <a:pt x="473506" y="8507"/>
                    </a:moveTo>
                    <a:lnTo>
                      <a:pt x="472647" y="8688"/>
                    </a:lnTo>
                    <a:lnTo>
                      <a:pt x="472474" y="8709"/>
                    </a:lnTo>
                    <a:lnTo>
                      <a:pt x="468752" y="8846"/>
                    </a:lnTo>
                    <a:lnTo>
                      <a:pt x="468503" y="8822"/>
                    </a:lnTo>
                    <a:lnTo>
                      <a:pt x="472633" y="8511"/>
                    </a:lnTo>
                    <a:close/>
                    <a:moveTo>
                      <a:pt x="447368" y="8505"/>
                    </a:moveTo>
                    <a:lnTo>
                      <a:pt x="447025" y="8621"/>
                    </a:lnTo>
                    <a:lnTo>
                      <a:pt x="446560" y="8623"/>
                    </a:lnTo>
                    <a:close/>
                    <a:moveTo>
                      <a:pt x="434543" y="8502"/>
                    </a:moveTo>
                    <a:lnTo>
                      <a:pt x="433502" y="8680"/>
                    </a:lnTo>
                    <a:lnTo>
                      <a:pt x="432785" y="8683"/>
                    </a:lnTo>
                    <a:close/>
                    <a:moveTo>
                      <a:pt x="462661" y="8495"/>
                    </a:moveTo>
                    <a:lnTo>
                      <a:pt x="463256" y="8551"/>
                    </a:lnTo>
                    <a:lnTo>
                      <a:pt x="462422" y="8555"/>
                    </a:lnTo>
                    <a:close/>
                    <a:moveTo>
                      <a:pt x="477496" y="8490"/>
                    </a:moveTo>
                    <a:lnTo>
                      <a:pt x="476904" y="8545"/>
                    </a:lnTo>
                    <a:lnTo>
                      <a:pt x="472566" y="8705"/>
                    </a:lnTo>
                    <a:lnTo>
                      <a:pt x="472647" y="8688"/>
                    </a:lnTo>
                    <a:lnTo>
                      <a:pt x="474204" y="8504"/>
                    </a:lnTo>
                    <a:close/>
                    <a:moveTo>
                      <a:pt x="478513" y="8486"/>
                    </a:moveTo>
                    <a:lnTo>
                      <a:pt x="477274" y="8531"/>
                    </a:lnTo>
                    <a:lnTo>
                      <a:pt x="477648" y="8489"/>
                    </a:lnTo>
                    <a:close/>
                    <a:moveTo>
                      <a:pt x="515076" y="8483"/>
                    </a:moveTo>
                    <a:lnTo>
                      <a:pt x="515136" y="8506"/>
                    </a:lnTo>
                    <a:lnTo>
                      <a:pt x="512584" y="8992"/>
                    </a:lnTo>
                    <a:lnTo>
                      <a:pt x="509028" y="9270"/>
                    </a:lnTo>
                    <a:close/>
                    <a:moveTo>
                      <a:pt x="480625" y="8477"/>
                    </a:moveTo>
                    <a:lnTo>
                      <a:pt x="480085" y="8542"/>
                    </a:lnTo>
                    <a:lnTo>
                      <a:pt x="480309" y="8478"/>
                    </a:lnTo>
                    <a:close/>
                    <a:moveTo>
                      <a:pt x="499635" y="8475"/>
                    </a:moveTo>
                    <a:lnTo>
                      <a:pt x="499217" y="8575"/>
                    </a:lnTo>
                    <a:lnTo>
                      <a:pt x="497281" y="8872"/>
                    </a:lnTo>
                    <a:lnTo>
                      <a:pt x="497918" y="8644"/>
                    </a:lnTo>
                    <a:close/>
                    <a:moveTo>
                      <a:pt x="508897" y="8470"/>
                    </a:moveTo>
                    <a:lnTo>
                      <a:pt x="507399" y="9032"/>
                    </a:lnTo>
                    <a:lnTo>
                      <a:pt x="504420" y="9512"/>
                    </a:lnTo>
                    <a:lnTo>
                      <a:pt x="503458" y="9285"/>
                    </a:lnTo>
                    <a:lnTo>
                      <a:pt x="508427" y="8509"/>
                    </a:lnTo>
                    <a:close/>
                    <a:moveTo>
                      <a:pt x="494597" y="8469"/>
                    </a:moveTo>
                    <a:lnTo>
                      <a:pt x="494196" y="8727"/>
                    </a:lnTo>
                    <a:lnTo>
                      <a:pt x="493589" y="8872"/>
                    </a:lnTo>
                    <a:lnTo>
                      <a:pt x="491641" y="9262"/>
                    </a:lnTo>
                    <a:lnTo>
                      <a:pt x="490606" y="9364"/>
                    </a:lnTo>
                    <a:lnTo>
                      <a:pt x="493332" y="8525"/>
                    </a:lnTo>
                    <a:close/>
                    <a:moveTo>
                      <a:pt x="462372" y="8468"/>
                    </a:moveTo>
                    <a:lnTo>
                      <a:pt x="462379" y="8468"/>
                    </a:lnTo>
                    <a:lnTo>
                      <a:pt x="461400" y="8559"/>
                    </a:lnTo>
                    <a:lnTo>
                      <a:pt x="455822" y="8584"/>
                    </a:lnTo>
                    <a:lnTo>
                      <a:pt x="455971" y="8541"/>
                    </a:lnTo>
                    <a:close/>
                    <a:moveTo>
                      <a:pt x="462790" y="8463"/>
                    </a:moveTo>
                    <a:lnTo>
                      <a:pt x="462661" y="8495"/>
                    </a:lnTo>
                    <a:lnTo>
                      <a:pt x="462379" y="8468"/>
                    </a:lnTo>
                    <a:lnTo>
                      <a:pt x="462388" y="8468"/>
                    </a:lnTo>
                    <a:close/>
                    <a:moveTo>
                      <a:pt x="499959" y="8461"/>
                    </a:moveTo>
                    <a:lnTo>
                      <a:pt x="501544" y="8834"/>
                    </a:lnTo>
                    <a:lnTo>
                      <a:pt x="499028" y="9978"/>
                    </a:lnTo>
                    <a:lnTo>
                      <a:pt x="498088" y="10124"/>
                    </a:lnTo>
                    <a:lnTo>
                      <a:pt x="495694" y="10311"/>
                    </a:lnTo>
                    <a:lnTo>
                      <a:pt x="493537" y="10480"/>
                    </a:lnTo>
                    <a:lnTo>
                      <a:pt x="494028" y="10257"/>
                    </a:lnTo>
                    <a:lnTo>
                      <a:pt x="496070" y="9329"/>
                    </a:lnTo>
                    <a:lnTo>
                      <a:pt x="499217" y="8575"/>
                    </a:lnTo>
                    <a:close/>
                    <a:moveTo>
                      <a:pt x="484701" y="8459"/>
                    </a:moveTo>
                    <a:lnTo>
                      <a:pt x="483218" y="8771"/>
                    </a:lnTo>
                    <a:lnTo>
                      <a:pt x="479991" y="8962"/>
                    </a:lnTo>
                    <a:lnTo>
                      <a:pt x="478389" y="9026"/>
                    </a:lnTo>
                    <a:lnTo>
                      <a:pt x="478611" y="8963"/>
                    </a:lnTo>
                    <a:lnTo>
                      <a:pt x="483350" y="8465"/>
                    </a:lnTo>
                    <a:close/>
                    <a:moveTo>
                      <a:pt x="486840" y="8450"/>
                    </a:moveTo>
                    <a:lnTo>
                      <a:pt x="485479" y="8638"/>
                    </a:lnTo>
                    <a:lnTo>
                      <a:pt x="484630" y="8688"/>
                    </a:lnTo>
                    <a:lnTo>
                      <a:pt x="486769" y="8450"/>
                    </a:lnTo>
                    <a:close/>
                    <a:moveTo>
                      <a:pt x="488799" y="8441"/>
                    </a:moveTo>
                    <a:lnTo>
                      <a:pt x="486387" y="8584"/>
                    </a:lnTo>
                    <a:lnTo>
                      <a:pt x="486512" y="8554"/>
                    </a:lnTo>
                    <a:lnTo>
                      <a:pt x="486960" y="8449"/>
                    </a:lnTo>
                    <a:lnTo>
                      <a:pt x="487517" y="8447"/>
                    </a:lnTo>
                    <a:close/>
                    <a:moveTo>
                      <a:pt x="489142" y="8440"/>
                    </a:moveTo>
                    <a:lnTo>
                      <a:pt x="487922" y="8643"/>
                    </a:lnTo>
                    <a:lnTo>
                      <a:pt x="485767" y="8730"/>
                    </a:lnTo>
                    <a:lnTo>
                      <a:pt x="486256" y="8615"/>
                    </a:lnTo>
                    <a:lnTo>
                      <a:pt x="488863" y="8441"/>
                    </a:lnTo>
                    <a:close/>
                    <a:moveTo>
                      <a:pt x="526577" y="8438"/>
                    </a:moveTo>
                    <a:lnTo>
                      <a:pt x="527203" y="8756"/>
                    </a:lnTo>
                    <a:lnTo>
                      <a:pt x="526661" y="8874"/>
                    </a:lnTo>
                    <a:lnTo>
                      <a:pt x="526275" y="8786"/>
                    </a:lnTo>
                    <a:close/>
                    <a:moveTo>
                      <a:pt x="490436" y="8434"/>
                    </a:moveTo>
                    <a:lnTo>
                      <a:pt x="489068" y="8597"/>
                    </a:lnTo>
                    <a:lnTo>
                      <a:pt x="488764" y="8609"/>
                    </a:lnTo>
                    <a:lnTo>
                      <a:pt x="489236" y="8440"/>
                    </a:lnTo>
                    <a:close/>
                    <a:moveTo>
                      <a:pt x="499825" y="8429"/>
                    </a:moveTo>
                    <a:lnTo>
                      <a:pt x="499905" y="8448"/>
                    </a:lnTo>
                    <a:lnTo>
                      <a:pt x="499635" y="8475"/>
                    </a:lnTo>
                    <a:close/>
                    <a:moveTo>
                      <a:pt x="519984" y="8429"/>
                    </a:moveTo>
                    <a:lnTo>
                      <a:pt x="521076" y="8549"/>
                    </a:lnTo>
                    <a:lnTo>
                      <a:pt x="520623" y="8866"/>
                    </a:lnTo>
                    <a:lnTo>
                      <a:pt x="518629" y="9106"/>
                    </a:lnTo>
                    <a:close/>
                    <a:moveTo>
                      <a:pt x="526546" y="8422"/>
                    </a:moveTo>
                    <a:lnTo>
                      <a:pt x="526572" y="8435"/>
                    </a:lnTo>
                    <a:lnTo>
                      <a:pt x="526186" y="8766"/>
                    </a:lnTo>
                    <a:lnTo>
                      <a:pt x="525920" y="8705"/>
                    </a:lnTo>
                    <a:lnTo>
                      <a:pt x="526028" y="8530"/>
                    </a:lnTo>
                    <a:close/>
                    <a:moveTo>
                      <a:pt x="493605" y="8421"/>
                    </a:moveTo>
                    <a:lnTo>
                      <a:pt x="491996" y="8584"/>
                    </a:lnTo>
                    <a:lnTo>
                      <a:pt x="488388" y="8745"/>
                    </a:lnTo>
                    <a:lnTo>
                      <a:pt x="488664" y="8645"/>
                    </a:lnTo>
                    <a:lnTo>
                      <a:pt x="489068" y="8597"/>
                    </a:lnTo>
                    <a:lnTo>
                      <a:pt x="493439" y="8421"/>
                    </a:lnTo>
                    <a:close/>
                    <a:moveTo>
                      <a:pt x="493662" y="8421"/>
                    </a:moveTo>
                    <a:lnTo>
                      <a:pt x="493672" y="8421"/>
                    </a:lnTo>
                    <a:lnTo>
                      <a:pt x="493332" y="8525"/>
                    </a:lnTo>
                    <a:lnTo>
                      <a:pt x="493192" y="8531"/>
                    </a:lnTo>
                    <a:close/>
                    <a:moveTo>
                      <a:pt x="493638" y="8421"/>
                    </a:moveTo>
                    <a:lnTo>
                      <a:pt x="492779" y="8549"/>
                    </a:lnTo>
                    <a:lnTo>
                      <a:pt x="492281" y="8571"/>
                    </a:lnTo>
                    <a:lnTo>
                      <a:pt x="493616" y="8421"/>
                    </a:lnTo>
                    <a:close/>
                    <a:moveTo>
                      <a:pt x="519903" y="8420"/>
                    </a:moveTo>
                    <a:lnTo>
                      <a:pt x="519934" y="8423"/>
                    </a:lnTo>
                    <a:lnTo>
                      <a:pt x="516302" y="8942"/>
                    </a:lnTo>
                    <a:lnTo>
                      <a:pt x="516060" y="8851"/>
                    </a:lnTo>
                    <a:lnTo>
                      <a:pt x="517793" y="8585"/>
                    </a:lnTo>
                    <a:close/>
                    <a:moveTo>
                      <a:pt x="495508" y="8412"/>
                    </a:moveTo>
                    <a:lnTo>
                      <a:pt x="495428" y="8432"/>
                    </a:lnTo>
                    <a:lnTo>
                      <a:pt x="494597" y="8469"/>
                    </a:lnTo>
                    <a:lnTo>
                      <a:pt x="494678" y="8416"/>
                    </a:lnTo>
                    <a:close/>
                    <a:moveTo>
                      <a:pt x="524405" y="8412"/>
                    </a:moveTo>
                    <a:lnTo>
                      <a:pt x="524404" y="8412"/>
                    </a:lnTo>
                    <a:lnTo>
                      <a:pt x="523750" y="8843"/>
                    </a:lnTo>
                    <a:lnTo>
                      <a:pt x="523696" y="8837"/>
                    </a:lnTo>
                    <a:close/>
                    <a:moveTo>
                      <a:pt x="489312" y="8411"/>
                    </a:moveTo>
                    <a:lnTo>
                      <a:pt x="488863" y="8441"/>
                    </a:lnTo>
                    <a:lnTo>
                      <a:pt x="488799" y="8441"/>
                    </a:lnTo>
                    <a:close/>
                    <a:moveTo>
                      <a:pt x="520020" y="8411"/>
                    </a:moveTo>
                    <a:lnTo>
                      <a:pt x="519984" y="8429"/>
                    </a:lnTo>
                    <a:lnTo>
                      <a:pt x="519973" y="8428"/>
                    </a:lnTo>
                    <a:lnTo>
                      <a:pt x="519934" y="8423"/>
                    </a:lnTo>
                    <a:lnTo>
                      <a:pt x="520019" y="8411"/>
                    </a:lnTo>
                    <a:close/>
                    <a:moveTo>
                      <a:pt x="489316" y="8411"/>
                    </a:moveTo>
                    <a:lnTo>
                      <a:pt x="489236" y="8440"/>
                    </a:lnTo>
                    <a:lnTo>
                      <a:pt x="489142" y="8440"/>
                    </a:lnTo>
                    <a:lnTo>
                      <a:pt x="489316" y="8411"/>
                    </a:lnTo>
                    <a:close/>
                    <a:moveTo>
                      <a:pt x="539758" y="8411"/>
                    </a:moveTo>
                    <a:lnTo>
                      <a:pt x="540212" y="9257"/>
                    </a:lnTo>
                    <a:lnTo>
                      <a:pt x="539592" y="8544"/>
                    </a:lnTo>
                    <a:close/>
                    <a:moveTo>
                      <a:pt x="533179" y="8411"/>
                    </a:moveTo>
                    <a:lnTo>
                      <a:pt x="531860" y="9130"/>
                    </a:lnTo>
                    <a:lnTo>
                      <a:pt x="531151" y="8875"/>
                    </a:lnTo>
                    <a:lnTo>
                      <a:pt x="530997" y="8793"/>
                    </a:lnTo>
                    <a:close/>
                    <a:moveTo>
                      <a:pt x="533179" y="8411"/>
                    </a:moveTo>
                    <a:lnTo>
                      <a:pt x="532103" y="9217"/>
                    </a:lnTo>
                    <a:lnTo>
                      <a:pt x="531935" y="9157"/>
                    </a:lnTo>
                    <a:close/>
                    <a:moveTo>
                      <a:pt x="530985" y="8411"/>
                    </a:moveTo>
                    <a:lnTo>
                      <a:pt x="530621" y="8593"/>
                    </a:lnTo>
                    <a:lnTo>
                      <a:pt x="530574" y="8568"/>
                    </a:lnTo>
                    <a:close/>
                    <a:moveTo>
                      <a:pt x="528792" y="8411"/>
                    </a:moveTo>
                    <a:lnTo>
                      <a:pt x="528510" y="8862"/>
                    </a:lnTo>
                    <a:lnTo>
                      <a:pt x="528308" y="8774"/>
                    </a:lnTo>
                    <a:close/>
                    <a:moveTo>
                      <a:pt x="526600" y="8411"/>
                    </a:moveTo>
                    <a:lnTo>
                      <a:pt x="526577" y="8438"/>
                    </a:lnTo>
                    <a:lnTo>
                      <a:pt x="526572" y="8435"/>
                    </a:lnTo>
                    <a:close/>
                    <a:moveTo>
                      <a:pt x="524407" y="8411"/>
                    </a:moveTo>
                    <a:lnTo>
                      <a:pt x="524405" y="8412"/>
                    </a:lnTo>
                    <a:lnTo>
                      <a:pt x="524405" y="8412"/>
                    </a:lnTo>
                    <a:lnTo>
                      <a:pt x="524406" y="8411"/>
                    </a:lnTo>
                    <a:close/>
                    <a:moveTo>
                      <a:pt x="524406" y="8411"/>
                    </a:moveTo>
                    <a:lnTo>
                      <a:pt x="522928" y="8657"/>
                    </a:lnTo>
                    <a:lnTo>
                      <a:pt x="522961" y="8638"/>
                    </a:lnTo>
                    <a:close/>
                    <a:moveTo>
                      <a:pt x="524406" y="8411"/>
                    </a:moveTo>
                    <a:lnTo>
                      <a:pt x="524406" y="8411"/>
                    </a:lnTo>
                    <a:lnTo>
                      <a:pt x="523252" y="8788"/>
                    </a:lnTo>
                    <a:lnTo>
                      <a:pt x="522787" y="8737"/>
                    </a:lnTo>
                    <a:lnTo>
                      <a:pt x="522883" y="8683"/>
                    </a:lnTo>
                    <a:close/>
                    <a:moveTo>
                      <a:pt x="522214" y="8411"/>
                    </a:moveTo>
                    <a:lnTo>
                      <a:pt x="522022" y="8602"/>
                    </a:lnTo>
                    <a:lnTo>
                      <a:pt x="521974" y="8587"/>
                    </a:lnTo>
                    <a:lnTo>
                      <a:pt x="522110" y="8454"/>
                    </a:lnTo>
                    <a:close/>
                    <a:moveTo>
                      <a:pt x="520020" y="8411"/>
                    </a:moveTo>
                    <a:lnTo>
                      <a:pt x="520020" y="8411"/>
                    </a:lnTo>
                    <a:lnTo>
                      <a:pt x="520020" y="8411"/>
                    </a:lnTo>
                    <a:close/>
                    <a:moveTo>
                      <a:pt x="511248" y="8411"/>
                    </a:moveTo>
                    <a:lnTo>
                      <a:pt x="508277" y="9328"/>
                    </a:lnTo>
                    <a:lnTo>
                      <a:pt x="507919" y="9356"/>
                    </a:lnTo>
                    <a:lnTo>
                      <a:pt x="508761" y="8962"/>
                    </a:lnTo>
                    <a:lnTo>
                      <a:pt x="509820" y="8641"/>
                    </a:lnTo>
                    <a:close/>
                    <a:moveTo>
                      <a:pt x="500282" y="8411"/>
                    </a:moveTo>
                    <a:lnTo>
                      <a:pt x="499959" y="8461"/>
                    </a:lnTo>
                    <a:lnTo>
                      <a:pt x="499905" y="8448"/>
                    </a:lnTo>
                    <a:close/>
                    <a:moveTo>
                      <a:pt x="495896" y="8411"/>
                    </a:moveTo>
                    <a:lnTo>
                      <a:pt x="494142" y="8762"/>
                    </a:lnTo>
                    <a:lnTo>
                      <a:pt x="494196" y="8727"/>
                    </a:lnTo>
                    <a:lnTo>
                      <a:pt x="495428" y="8432"/>
                    </a:lnTo>
                    <a:close/>
                    <a:moveTo>
                      <a:pt x="493703" y="8411"/>
                    </a:moveTo>
                    <a:lnTo>
                      <a:pt x="493616" y="8421"/>
                    </a:lnTo>
                    <a:lnTo>
                      <a:pt x="493605" y="8421"/>
                    </a:lnTo>
                    <a:close/>
                    <a:moveTo>
                      <a:pt x="493703" y="8411"/>
                    </a:moveTo>
                    <a:lnTo>
                      <a:pt x="493662" y="8421"/>
                    </a:lnTo>
                    <a:lnTo>
                      <a:pt x="493638" y="8421"/>
                    </a:lnTo>
                    <a:close/>
                    <a:moveTo>
                      <a:pt x="489316" y="8411"/>
                    </a:moveTo>
                    <a:lnTo>
                      <a:pt x="489316" y="8411"/>
                    </a:lnTo>
                    <a:lnTo>
                      <a:pt x="489312" y="8411"/>
                    </a:lnTo>
                    <a:close/>
                    <a:moveTo>
                      <a:pt x="489316" y="8411"/>
                    </a:moveTo>
                    <a:lnTo>
                      <a:pt x="489316" y="8411"/>
                    </a:lnTo>
                    <a:lnTo>
                      <a:pt x="489316" y="8411"/>
                    </a:lnTo>
                    <a:close/>
                    <a:moveTo>
                      <a:pt x="487123" y="8411"/>
                    </a:moveTo>
                    <a:lnTo>
                      <a:pt x="486960" y="8449"/>
                    </a:lnTo>
                    <a:lnTo>
                      <a:pt x="486840" y="8450"/>
                    </a:lnTo>
                    <a:close/>
                    <a:moveTo>
                      <a:pt x="480544" y="8411"/>
                    </a:moveTo>
                    <a:lnTo>
                      <a:pt x="480309" y="8478"/>
                    </a:lnTo>
                    <a:lnTo>
                      <a:pt x="478893" y="8484"/>
                    </a:lnTo>
                    <a:lnTo>
                      <a:pt x="478513" y="8486"/>
                    </a:lnTo>
                    <a:lnTo>
                      <a:pt x="479146" y="8462"/>
                    </a:lnTo>
                    <a:close/>
                    <a:moveTo>
                      <a:pt x="478350" y="8411"/>
                    </a:moveTo>
                    <a:lnTo>
                      <a:pt x="477648" y="8489"/>
                    </a:lnTo>
                    <a:lnTo>
                      <a:pt x="477496" y="8490"/>
                    </a:lnTo>
                    <a:close/>
                    <a:moveTo>
                      <a:pt x="467385" y="8411"/>
                    </a:moveTo>
                    <a:lnTo>
                      <a:pt x="465685" y="8541"/>
                    </a:lnTo>
                    <a:lnTo>
                      <a:pt x="465571" y="8541"/>
                    </a:lnTo>
                    <a:lnTo>
                      <a:pt x="464543" y="8443"/>
                    </a:lnTo>
                    <a:close/>
                    <a:moveTo>
                      <a:pt x="467385" y="8411"/>
                    </a:moveTo>
                    <a:lnTo>
                      <a:pt x="467148" y="8535"/>
                    </a:lnTo>
                    <a:lnTo>
                      <a:pt x="466757" y="8536"/>
                    </a:lnTo>
                    <a:close/>
                    <a:moveTo>
                      <a:pt x="456419" y="8411"/>
                    </a:moveTo>
                    <a:lnTo>
                      <a:pt x="455971" y="8541"/>
                    </a:lnTo>
                    <a:lnTo>
                      <a:pt x="455019" y="8551"/>
                    </a:lnTo>
                    <a:close/>
                    <a:moveTo>
                      <a:pt x="441068" y="8411"/>
                    </a:moveTo>
                    <a:lnTo>
                      <a:pt x="440476" y="8569"/>
                    </a:lnTo>
                    <a:lnTo>
                      <a:pt x="439724" y="8653"/>
                    </a:lnTo>
                    <a:lnTo>
                      <a:pt x="439319" y="8655"/>
                    </a:lnTo>
                    <a:close/>
                    <a:moveTo>
                      <a:pt x="520020" y="8411"/>
                    </a:moveTo>
                    <a:lnTo>
                      <a:pt x="520020" y="8411"/>
                    </a:lnTo>
                    <a:lnTo>
                      <a:pt x="520020" y="8411"/>
                    </a:lnTo>
                    <a:close/>
                    <a:moveTo>
                      <a:pt x="526503" y="8400"/>
                    </a:moveTo>
                    <a:lnTo>
                      <a:pt x="526600" y="8411"/>
                    </a:lnTo>
                    <a:lnTo>
                      <a:pt x="526546" y="8422"/>
                    </a:lnTo>
                    <a:close/>
                    <a:moveTo>
                      <a:pt x="522166" y="8400"/>
                    </a:moveTo>
                    <a:lnTo>
                      <a:pt x="522214" y="8411"/>
                    </a:lnTo>
                    <a:lnTo>
                      <a:pt x="522159" y="8406"/>
                    </a:lnTo>
                    <a:close/>
                    <a:moveTo>
                      <a:pt x="522084" y="8400"/>
                    </a:moveTo>
                    <a:lnTo>
                      <a:pt x="522159" y="8406"/>
                    </a:lnTo>
                    <a:lnTo>
                      <a:pt x="522110" y="8454"/>
                    </a:lnTo>
                    <a:lnTo>
                      <a:pt x="521959" y="8517"/>
                    </a:lnTo>
                    <a:close/>
                    <a:moveTo>
                      <a:pt x="499698" y="8399"/>
                    </a:moveTo>
                    <a:lnTo>
                      <a:pt x="499945" y="8400"/>
                    </a:lnTo>
                    <a:lnTo>
                      <a:pt x="499825" y="8429"/>
                    </a:lnTo>
                    <a:close/>
                    <a:moveTo>
                      <a:pt x="497779" y="8391"/>
                    </a:moveTo>
                    <a:lnTo>
                      <a:pt x="498611" y="8395"/>
                    </a:lnTo>
                    <a:lnTo>
                      <a:pt x="497918" y="8644"/>
                    </a:lnTo>
                    <a:lnTo>
                      <a:pt x="497483" y="8686"/>
                    </a:lnTo>
                    <a:lnTo>
                      <a:pt x="498089" y="8411"/>
                    </a:lnTo>
                    <a:close/>
                    <a:moveTo>
                      <a:pt x="495634" y="8382"/>
                    </a:moveTo>
                    <a:lnTo>
                      <a:pt x="497328" y="8389"/>
                    </a:lnTo>
                    <a:lnTo>
                      <a:pt x="493725" y="9057"/>
                    </a:lnTo>
                    <a:lnTo>
                      <a:pt x="493719" y="9057"/>
                    </a:lnTo>
                    <a:lnTo>
                      <a:pt x="495896" y="8411"/>
                    </a:lnTo>
                    <a:lnTo>
                      <a:pt x="495508" y="8412"/>
                    </a:lnTo>
                    <a:close/>
                    <a:moveTo>
                      <a:pt x="521317" y="8380"/>
                    </a:moveTo>
                    <a:lnTo>
                      <a:pt x="521870" y="8554"/>
                    </a:lnTo>
                    <a:lnTo>
                      <a:pt x="521714" y="8619"/>
                    </a:lnTo>
                    <a:lnTo>
                      <a:pt x="521076" y="8549"/>
                    </a:lnTo>
                    <a:close/>
                    <a:moveTo>
                      <a:pt x="493297" y="8373"/>
                    </a:moveTo>
                    <a:lnTo>
                      <a:pt x="494736" y="8379"/>
                    </a:lnTo>
                    <a:lnTo>
                      <a:pt x="494678" y="8416"/>
                    </a:lnTo>
                    <a:lnTo>
                      <a:pt x="493672" y="8421"/>
                    </a:lnTo>
                    <a:lnTo>
                      <a:pt x="493703" y="8411"/>
                    </a:lnTo>
                    <a:close/>
                    <a:moveTo>
                      <a:pt x="497435" y="8369"/>
                    </a:moveTo>
                    <a:lnTo>
                      <a:pt x="497779" y="8391"/>
                    </a:lnTo>
                    <a:lnTo>
                      <a:pt x="497328" y="8389"/>
                    </a:lnTo>
                    <a:close/>
                    <a:moveTo>
                      <a:pt x="524448" y="8369"/>
                    </a:moveTo>
                    <a:lnTo>
                      <a:pt x="525438" y="8595"/>
                    </a:lnTo>
                    <a:lnTo>
                      <a:pt x="525176" y="8707"/>
                    </a:lnTo>
                    <a:lnTo>
                      <a:pt x="524257" y="8899"/>
                    </a:lnTo>
                    <a:lnTo>
                      <a:pt x="523952" y="8865"/>
                    </a:lnTo>
                    <a:lnTo>
                      <a:pt x="524404" y="8412"/>
                    </a:lnTo>
                    <a:lnTo>
                      <a:pt x="524407" y="8411"/>
                    </a:lnTo>
                    <a:lnTo>
                      <a:pt x="524406" y="8411"/>
                    </a:lnTo>
                    <a:close/>
                    <a:moveTo>
                      <a:pt x="491034" y="8363"/>
                    </a:moveTo>
                    <a:lnTo>
                      <a:pt x="493005" y="8371"/>
                    </a:lnTo>
                    <a:lnTo>
                      <a:pt x="493703" y="8411"/>
                    </a:lnTo>
                    <a:lnTo>
                      <a:pt x="493439" y="8421"/>
                    </a:lnTo>
                    <a:lnTo>
                      <a:pt x="490436" y="8434"/>
                    </a:lnTo>
                    <a:close/>
                    <a:moveTo>
                      <a:pt x="489638" y="8357"/>
                    </a:moveTo>
                    <a:lnTo>
                      <a:pt x="490092" y="8359"/>
                    </a:lnTo>
                    <a:lnTo>
                      <a:pt x="489316" y="8411"/>
                    </a:lnTo>
                    <a:close/>
                    <a:moveTo>
                      <a:pt x="526017" y="8347"/>
                    </a:moveTo>
                    <a:lnTo>
                      <a:pt x="526132" y="8360"/>
                    </a:lnTo>
                    <a:lnTo>
                      <a:pt x="526028" y="8530"/>
                    </a:lnTo>
                    <a:lnTo>
                      <a:pt x="525571" y="8625"/>
                    </a:lnTo>
                    <a:lnTo>
                      <a:pt x="525438" y="8595"/>
                    </a:lnTo>
                    <a:close/>
                    <a:moveTo>
                      <a:pt x="435493" y="8340"/>
                    </a:moveTo>
                    <a:lnTo>
                      <a:pt x="434939" y="8434"/>
                    </a:lnTo>
                    <a:lnTo>
                      <a:pt x="432356" y="8685"/>
                    </a:lnTo>
                    <a:lnTo>
                      <a:pt x="432295" y="8685"/>
                    </a:lnTo>
                    <a:lnTo>
                      <a:pt x="432142" y="8705"/>
                    </a:lnTo>
                    <a:lnTo>
                      <a:pt x="428904" y="9019"/>
                    </a:lnTo>
                    <a:lnTo>
                      <a:pt x="433392" y="8411"/>
                    </a:lnTo>
                    <a:close/>
                    <a:moveTo>
                      <a:pt x="484574" y="8336"/>
                    </a:moveTo>
                    <a:lnTo>
                      <a:pt x="486356" y="8344"/>
                    </a:lnTo>
                    <a:lnTo>
                      <a:pt x="487123" y="8411"/>
                    </a:lnTo>
                    <a:lnTo>
                      <a:pt x="486769" y="8450"/>
                    </a:lnTo>
                    <a:lnTo>
                      <a:pt x="484701" y="8459"/>
                    </a:lnTo>
                    <a:lnTo>
                      <a:pt x="484930" y="8411"/>
                    </a:lnTo>
                    <a:lnTo>
                      <a:pt x="484252" y="8370"/>
                    </a:lnTo>
                    <a:close/>
                    <a:moveTo>
                      <a:pt x="481882" y="8325"/>
                    </a:moveTo>
                    <a:lnTo>
                      <a:pt x="483622" y="8332"/>
                    </a:lnTo>
                    <a:lnTo>
                      <a:pt x="484252" y="8370"/>
                    </a:lnTo>
                    <a:lnTo>
                      <a:pt x="483350" y="8465"/>
                    </a:lnTo>
                    <a:lnTo>
                      <a:pt x="480625" y="8477"/>
                    </a:lnTo>
                    <a:close/>
                    <a:moveTo>
                      <a:pt x="519484" y="8325"/>
                    </a:moveTo>
                    <a:lnTo>
                      <a:pt x="520020" y="8411"/>
                    </a:lnTo>
                    <a:lnTo>
                      <a:pt x="520020" y="8411"/>
                    </a:lnTo>
                    <a:lnTo>
                      <a:pt x="520019" y="8411"/>
                    </a:lnTo>
                    <a:lnTo>
                      <a:pt x="519903" y="8420"/>
                    </a:lnTo>
                    <a:lnTo>
                      <a:pt x="519298" y="8353"/>
                    </a:lnTo>
                    <a:close/>
                    <a:moveTo>
                      <a:pt x="526775" y="8323"/>
                    </a:moveTo>
                    <a:lnTo>
                      <a:pt x="527550" y="8681"/>
                    </a:lnTo>
                    <a:lnTo>
                      <a:pt x="527391" y="8715"/>
                    </a:lnTo>
                    <a:close/>
                    <a:moveTo>
                      <a:pt x="521115" y="8317"/>
                    </a:moveTo>
                    <a:lnTo>
                      <a:pt x="521376" y="8339"/>
                    </a:lnTo>
                    <a:lnTo>
                      <a:pt x="521317" y="8380"/>
                    </a:lnTo>
                    <a:close/>
                    <a:moveTo>
                      <a:pt x="436428" y="8308"/>
                    </a:moveTo>
                    <a:lnTo>
                      <a:pt x="434543" y="8502"/>
                    </a:lnTo>
                    <a:lnTo>
                      <a:pt x="434939" y="8434"/>
                    </a:lnTo>
                    <a:lnTo>
                      <a:pt x="436143" y="8318"/>
                    </a:lnTo>
                    <a:close/>
                    <a:moveTo>
                      <a:pt x="510952" y="8299"/>
                    </a:moveTo>
                    <a:lnTo>
                      <a:pt x="509820" y="8641"/>
                    </a:lnTo>
                    <a:lnTo>
                      <a:pt x="509248" y="8733"/>
                    </a:lnTo>
                    <a:lnTo>
                      <a:pt x="510008" y="8377"/>
                    </a:lnTo>
                    <a:close/>
                    <a:moveTo>
                      <a:pt x="472930" y="8288"/>
                    </a:moveTo>
                    <a:lnTo>
                      <a:pt x="475933" y="8300"/>
                    </a:lnTo>
                    <a:lnTo>
                      <a:pt x="474204" y="8504"/>
                    </a:lnTo>
                    <a:lnTo>
                      <a:pt x="473506" y="8507"/>
                    </a:lnTo>
                    <a:lnTo>
                      <a:pt x="473964" y="8411"/>
                    </a:lnTo>
                    <a:lnTo>
                      <a:pt x="472633" y="8511"/>
                    </a:lnTo>
                    <a:lnTo>
                      <a:pt x="469283" y="8525"/>
                    </a:lnTo>
                    <a:close/>
                    <a:moveTo>
                      <a:pt x="491330" y="8277"/>
                    </a:moveTo>
                    <a:lnTo>
                      <a:pt x="491622" y="8293"/>
                    </a:lnTo>
                    <a:lnTo>
                      <a:pt x="491034" y="8363"/>
                    </a:lnTo>
                    <a:lnTo>
                      <a:pt x="490092" y="8359"/>
                    </a:lnTo>
                    <a:close/>
                    <a:moveTo>
                      <a:pt x="520978" y="8274"/>
                    </a:moveTo>
                    <a:lnTo>
                      <a:pt x="521115" y="8317"/>
                    </a:lnTo>
                    <a:lnTo>
                      <a:pt x="520841" y="8294"/>
                    </a:lnTo>
                    <a:close/>
                    <a:moveTo>
                      <a:pt x="526224" y="8258"/>
                    </a:moveTo>
                    <a:lnTo>
                      <a:pt x="526503" y="8400"/>
                    </a:lnTo>
                    <a:lnTo>
                      <a:pt x="526132" y="8360"/>
                    </a:lnTo>
                    <a:lnTo>
                      <a:pt x="526184" y="8276"/>
                    </a:lnTo>
                    <a:close/>
                    <a:moveTo>
                      <a:pt x="491990" y="8249"/>
                    </a:moveTo>
                    <a:lnTo>
                      <a:pt x="493297" y="8373"/>
                    </a:lnTo>
                    <a:lnTo>
                      <a:pt x="493005" y="8371"/>
                    </a:lnTo>
                    <a:lnTo>
                      <a:pt x="491622" y="8293"/>
                    </a:lnTo>
                    <a:close/>
                    <a:moveTo>
                      <a:pt x="521507" y="8248"/>
                    </a:moveTo>
                    <a:lnTo>
                      <a:pt x="522100" y="8385"/>
                    </a:lnTo>
                    <a:lnTo>
                      <a:pt x="522084" y="8400"/>
                    </a:lnTo>
                    <a:lnTo>
                      <a:pt x="521376" y="8339"/>
                    </a:lnTo>
                    <a:close/>
                    <a:moveTo>
                      <a:pt x="523654" y="8245"/>
                    </a:moveTo>
                    <a:lnTo>
                      <a:pt x="524406" y="8411"/>
                    </a:lnTo>
                    <a:lnTo>
                      <a:pt x="524406" y="8411"/>
                    </a:lnTo>
                    <a:lnTo>
                      <a:pt x="523081" y="8571"/>
                    </a:lnTo>
                    <a:close/>
                    <a:moveTo>
                      <a:pt x="499034" y="8243"/>
                    </a:moveTo>
                    <a:lnTo>
                      <a:pt x="499698" y="8399"/>
                    </a:lnTo>
                    <a:lnTo>
                      <a:pt x="498611" y="8395"/>
                    </a:lnTo>
                    <a:close/>
                    <a:moveTo>
                      <a:pt x="459897" y="8234"/>
                    </a:moveTo>
                    <a:lnTo>
                      <a:pt x="462462" y="8244"/>
                    </a:lnTo>
                    <a:lnTo>
                      <a:pt x="464543" y="8443"/>
                    </a:lnTo>
                    <a:lnTo>
                      <a:pt x="462790" y="8463"/>
                    </a:lnTo>
                    <a:lnTo>
                      <a:pt x="462999" y="8411"/>
                    </a:lnTo>
                    <a:lnTo>
                      <a:pt x="462388" y="8468"/>
                    </a:lnTo>
                    <a:lnTo>
                      <a:pt x="462372" y="8468"/>
                    </a:lnTo>
                    <a:close/>
                    <a:moveTo>
                      <a:pt x="520098" y="8230"/>
                    </a:moveTo>
                    <a:lnTo>
                      <a:pt x="520841" y="8294"/>
                    </a:lnTo>
                    <a:lnTo>
                      <a:pt x="520020" y="8411"/>
                    </a:lnTo>
                    <a:lnTo>
                      <a:pt x="519548" y="8315"/>
                    </a:lnTo>
                    <a:close/>
                    <a:moveTo>
                      <a:pt x="455806" y="8216"/>
                    </a:moveTo>
                    <a:lnTo>
                      <a:pt x="455962" y="8217"/>
                    </a:lnTo>
                    <a:lnTo>
                      <a:pt x="453788" y="8565"/>
                    </a:lnTo>
                    <a:lnTo>
                      <a:pt x="453640" y="8567"/>
                    </a:lnTo>
                    <a:close/>
                    <a:moveTo>
                      <a:pt x="494990" y="8215"/>
                    </a:moveTo>
                    <a:lnTo>
                      <a:pt x="496052" y="8282"/>
                    </a:lnTo>
                    <a:lnTo>
                      <a:pt x="495634" y="8382"/>
                    </a:lnTo>
                    <a:lnTo>
                      <a:pt x="494736" y="8379"/>
                    </a:lnTo>
                    <a:close/>
                    <a:moveTo>
                      <a:pt x="492307" y="8211"/>
                    </a:moveTo>
                    <a:lnTo>
                      <a:pt x="491990" y="8249"/>
                    </a:lnTo>
                    <a:lnTo>
                      <a:pt x="491886" y="8240"/>
                    </a:lnTo>
                    <a:close/>
                    <a:moveTo>
                      <a:pt x="454045" y="8209"/>
                    </a:moveTo>
                    <a:lnTo>
                      <a:pt x="455783" y="8216"/>
                    </a:lnTo>
                    <a:lnTo>
                      <a:pt x="452910" y="8575"/>
                    </a:lnTo>
                    <a:lnTo>
                      <a:pt x="451251" y="8594"/>
                    </a:lnTo>
                    <a:close/>
                    <a:moveTo>
                      <a:pt x="439352" y="8209"/>
                    </a:moveTo>
                    <a:lnTo>
                      <a:pt x="435128" y="8673"/>
                    </a:lnTo>
                    <a:lnTo>
                      <a:pt x="434703" y="8675"/>
                    </a:lnTo>
                    <a:lnTo>
                      <a:pt x="437803" y="8261"/>
                    </a:lnTo>
                    <a:close/>
                    <a:moveTo>
                      <a:pt x="455884" y="8204"/>
                    </a:moveTo>
                    <a:lnTo>
                      <a:pt x="455806" y="8216"/>
                    </a:lnTo>
                    <a:lnTo>
                      <a:pt x="455783" y="8216"/>
                    </a:lnTo>
                    <a:close/>
                    <a:moveTo>
                      <a:pt x="452004" y="8200"/>
                    </a:moveTo>
                    <a:lnTo>
                      <a:pt x="452468" y="8202"/>
                    </a:lnTo>
                    <a:lnTo>
                      <a:pt x="449020" y="8613"/>
                    </a:lnTo>
                    <a:lnTo>
                      <a:pt x="448607" y="8615"/>
                    </a:lnTo>
                    <a:close/>
                    <a:moveTo>
                      <a:pt x="450266" y="8193"/>
                    </a:moveTo>
                    <a:lnTo>
                      <a:pt x="450650" y="8195"/>
                    </a:lnTo>
                    <a:lnTo>
                      <a:pt x="447412" y="8620"/>
                    </a:lnTo>
                    <a:lnTo>
                      <a:pt x="447075" y="8621"/>
                    </a:lnTo>
                    <a:close/>
                    <a:moveTo>
                      <a:pt x="521595" y="8186"/>
                    </a:moveTo>
                    <a:lnTo>
                      <a:pt x="521507" y="8248"/>
                    </a:lnTo>
                    <a:lnTo>
                      <a:pt x="521374" y="8217"/>
                    </a:lnTo>
                    <a:close/>
                    <a:moveTo>
                      <a:pt x="448491" y="8186"/>
                    </a:moveTo>
                    <a:lnTo>
                      <a:pt x="449521" y="8190"/>
                    </a:lnTo>
                    <a:lnTo>
                      <a:pt x="447368" y="8505"/>
                    </a:lnTo>
                    <a:lnTo>
                      <a:pt x="447646" y="8411"/>
                    </a:lnTo>
                    <a:lnTo>
                      <a:pt x="446812" y="8512"/>
                    </a:lnTo>
                    <a:close/>
                    <a:moveTo>
                      <a:pt x="444096" y="8168"/>
                    </a:moveTo>
                    <a:lnTo>
                      <a:pt x="445745" y="8174"/>
                    </a:lnTo>
                    <a:lnTo>
                      <a:pt x="442086" y="8643"/>
                    </a:lnTo>
                    <a:lnTo>
                      <a:pt x="440172" y="8651"/>
                    </a:lnTo>
                    <a:lnTo>
                      <a:pt x="440476" y="8569"/>
                    </a:lnTo>
                    <a:close/>
                    <a:moveTo>
                      <a:pt x="443493" y="8165"/>
                    </a:moveTo>
                    <a:lnTo>
                      <a:pt x="443556" y="8165"/>
                    </a:lnTo>
                    <a:lnTo>
                      <a:pt x="441068" y="8411"/>
                    </a:lnTo>
                    <a:close/>
                    <a:moveTo>
                      <a:pt x="440955" y="8154"/>
                    </a:moveTo>
                    <a:lnTo>
                      <a:pt x="442600" y="8161"/>
                    </a:lnTo>
                    <a:lnTo>
                      <a:pt x="438189" y="8660"/>
                    </a:lnTo>
                    <a:lnTo>
                      <a:pt x="436465" y="8667"/>
                    </a:lnTo>
                    <a:lnTo>
                      <a:pt x="439908" y="8190"/>
                    </a:lnTo>
                    <a:close/>
                    <a:moveTo>
                      <a:pt x="439887" y="8150"/>
                    </a:moveTo>
                    <a:lnTo>
                      <a:pt x="440187" y="8151"/>
                    </a:lnTo>
                    <a:lnTo>
                      <a:pt x="439908" y="8190"/>
                    </a:lnTo>
                    <a:lnTo>
                      <a:pt x="439352" y="8209"/>
                    </a:lnTo>
                    <a:close/>
                    <a:moveTo>
                      <a:pt x="490901" y="8147"/>
                    </a:moveTo>
                    <a:lnTo>
                      <a:pt x="491886" y="8240"/>
                    </a:lnTo>
                    <a:lnTo>
                      <a:pt x="491330" y="8277"/>
                    </a:lnTo>
                    <a:lnTo>
                      <a:pt x="490428" y="8226"/>
                    </a:lnTo>
                    <a:close/>
                    <a:moveTo>
                      <a:pt x="526493" y="8143"/>
                    </a:moveTo>
                    <a:lnTo>
                      <a:pt x="526775" y="8323"/>
                    </a:lnTo>
                    <a:lnTo>
                      <a:pt x="526437" y="8167"/>
                    </a:lnTo>
                    <a:close/>
                    <a:moveTo>
                      <a:pt x="438037" y="8142"/>
                    </a:moveTo>
                    <a:lnTo>
                      <a:pt x="438676" y="8145"/>
                    </a:lnTo>
                    <a:lnTo>
                      <a:pt x="437803" y="8261"/>
                    </a:lnTo>
                    <a:lnTo>
                      <a:pt x="436428" y="8308"/>
                    </a:lnTo>
                    <a:close/>
                    <a:moveTo>
                      <a:pt x="436681" y="8137"/>
                    </a:moveTo>
                    <a:lnTo>
                      <a:pt x="437955" y="8142"/>
                    </a:lnTo>
                    <a:lnTo>
                      <a:pt x="436143" y="8318"/>
                    </a:lnTo>
                    <a:lnTo>
                      <a:pt x="435493" y="8340"/>
                    </a:lnTo>
                    <a:close/>
                    <a:moveTo>
                      <a:pt x="523884" y="8115"/>
                    </a:moveTo>
                    <a:lnTo>
                      <a:pt x="524622" y="8195"/>
                    </a:lnTo>
                    <a:lnTo>
                      <a:pt x="524448" y="8369"/>
                    </a:lnTo>
                    <a:lnTo>
                      <a:pt x="523726" y="8205"/>
                    </a:lnTo>
                    <a:close/>
                    <a:moveTo>
                      <a:pt x="483672" y="8109"/>
                    </a:moveTo>
                    <a:lnTo>
                      <a:pt x="485345" y="8255"/>
                    </a:lnTo>
                    <a:lnTo>
                      <a:pt x="484574" y="8336"/>
                    </a:lnTo>
                    <a:lnTo>
                      <a:pt x="483622" y="8332"/>
                    </a:lnTo>
                    <a:lnTo>
                      <a:pt x="482420" y="8260"/>
                    </a:lnTo>
                    <a:close/>
                    <a:moveTo>
                      <a:pt x="520897" y="8107"/>
                    </a:moveTo>
                    <a:lnTo>
                      <a:pt x="521374" y="8217"/>
                    </a:lnTo>
                    <a:lnTo>
                      <a:pt x="520978" y="8274"/>
                    </a:lnTo>
                    <a:lnTo>
                      <a:pt x="520595" y="8154"/>
                    </a:lnTo>
                    <a:close/>
                    <a:moveTo>
                      <a:pt x="493218" y="8103"/>
                    </a:moveTo>
                    <a:lnTo>
                      <a:pt x="493585" y="8126"/>
                    </a:lnTo>
                    <a:lnTo>
                      <a:pt x="492307" y="8211"/>
                    </a:lnTo>
                    <a:close/>
                    <a:moveTo>
                      <a:pt x="435533" y="8103"/>
                    </a:moveTo>
                    <a:lnTo>
                      <a:pt x="428776" y="9032"/>
                    </a:lnTo>
                    <a:lnTo>
                      <a:pt x="425861" y="9314"/>
                    </a:lnTo>
                    <a:lnTo>
                      <a:pt x="430650" y="8438"/>
                    </a:lnTo>
                    <a:close/>
                    <a:moveTo>
                      <a:pt x="526292" y="8100"/>
                    </a:moveTo>
                    <a:lnTo>
                      <a:pt x="526437" y="8167"/>
                    </a:lnTo>
                    <a:lnTo>
                      <a:pt x="526224" y="8258"/>
                    </a:lnTo>
                    <a:lnTo>
                      <a:pt x="526201" y="8247"/>
                    </a:lnTo>
                    <a:close/>
                    <a:moveTo>
                      <a:pt x="516584" y="8055"/>
                    </a:moveTo>
                    <a:lnTo>
                      <a:pt x="519298" y="8353"/>
                    </a:lnTo>
                    <a:lnTo>
                      <a:pt x="517793" y="8585"/>
                    </a:lnTo>
                    <a:lnTo>
                      <a:pt x="515770" y="8743"/>
                    </a:lnTo>
                    <a:lnTo>
                      <a:pt x="515136" y="8506"/>
                    </a:lnTo>
                    <a:lnTo>
                      <a:pt x="515634" y="8411"/>
                    </a:lnTo>
                    <a:close/>
                    <a:moveTo>
                      <a:pt x="522521" y="8054"/>
                    </a:moveTo>
                    <a:lnTo>
                      <a:pt x="522166" y="8400"/>
                    </a:lnTo>
                    <a:lnTo>
                      <a:pt x="522100" y="8385"/>
                    </a:lnTo>
                    <a:lnTo>
                      <a:pt x="522440" y="8065"/>
                    </a:lnTo>
                    <a:close/>
                    <a:moveTo>
                      <a:pt x="487365" y="8052"/>
                    </a:moveTo>
                    <a:lnTo>
                      <a:pt x="489874" y="8194"/>
                    </a:lnTo>
                    <a:lnTo>
                      <a:pt x="490428" y="8226"/>
                    </a:lnTo>
                    <a:lnTo>
                      <a:pt x="489638" y="8357"/>
                    </a:lnTo>
                    <a:lnTo>
                      <a:pt x="488401" y="8352"/>
                    </a:lnTo>
                    <a:lnTo>
                      <a:pt x="486356" y="8344"/>
                    </a:lnTo>
                    <a:lnTo>
                      <a:pt x="485345" y="8255"/>
                    </a:lnTo>
                    <a:lnTo>
                      <a:pt x="486472" y="8137"/>
                    </a:lnTo>
                    <a:close/>
                    <a:moveTo>
                      <a:pt x="444925" y="8020"/>
                    </a:moveTo>
                    <a:lnTo>
                      <a:pt x="443493" y="8165"/>
                    </a:lnTo>
                    <a:lnTo>
                      <a:pt x="442600" y="8161"/>
                    </a:lnTo>
                    <a:lnTo>
                      <a:pt x="443393" y="8072"/>
                    </a:lnTo>
                    <a:close/>
                    <a:moveTo>
                      <a:pt x="478346" y="8015"/>
                    </a:moveTo>
                    <a:lnTo>
                      <a:pt x="481879" y="8227"/>
                    </a:lnTo>
                    <a:lnTo>
                      <a:pt x="482420" y="8260"/>
                    </a:lnTo>
                    <a:lnTo>
                      <a:pt x="481882" y="8325"/>
                    </a:lnTo>
                    <a:lnTo>
                      <a:pt x="480797" y="8320"/>
                    </a:lnTo>
                    <a:lnTo>
                      <a:pt x="475933" y="8300"/>
                    </a:lnTo>
                    <a:close/>
                    <a:moveTo>
                      <a:pt x="495306" y="8012"/>
                    </a:moveTo>
                    <a:lnTo>
                      <a:pt x="494990" y="8215"/>
                    </a:lnTo>
                    <a:lnTo>
                      <a:pt x="493585" y="8126"/>
                    </a:lnTo>
                    <a:close/>
                    <a:moveTo>
                      <a:pt x="517534" y="8011"/>
                    </a:moveTo>
                    <a:lnTo>
                      <a:pt x="518436" y="8088"/>
                    </a:lnTo>
                    <a:lnTo>
                      <a:pt x="519548" y="8315"/>
                    </a:lnTo>
                    <a:lnTo>
                      <a:pt x="519484" y="8325"/>
                    </a:lnTo>
                    <a:close/>
                    <a:moveTo>
                      <a:pt x="522569" y="8007"/>
                    </a:moveTo>
                    <a:lnTo>
                      <a:pt x="522680" y="8031"/>
                    </a:lnTo>
                    <a:lnTo>
                      <a:pt x="522521" y="8054"/>
                    </a:lnTo>
                    <a:close/>
                    <a:moveTo>
                      <a:pt x="522856" y="8006"/>
                    </a:moveTo>
                    <a:lnTo>
                      <a:pt x="523726" y="8205"/>
                    </a:lnTo>
                    <a:lnTo>
                      <a:pt x="523654" y="8245"/>
                    </a:lnTo>
                    <a:lnTo>
                      <a:pt x="522680" y="8031"/>
                    </a:lnTo>
                    <a:close/>
                    <a:moveTo>
                      <a:pt x="457478" y="8004"/>
                    </a:moveTo>
                    <a:lnTo>
                      <a:pt x="459897" y="8234"/>
                    </a:lnTo>
                    <a:lnTo>
                      <a:pt x="455962" y="8217"/>
                    </a:lnTo>
                    <a:lnTo>
                      <a:pt x="456620" y="8112"/>
                    </a:lnTo>
                    <a:close/>
                    <a:moveTo>
                      <a:pt x="522831" y="8000"/>
                    </a:moveTo>
                    <a:lnTo>
                      <a:pt x="522868" y="8004"/>
                    </a:lnTo>
                    <a:lnTo>
                      <a:pt x="522856" y="8006"/>
                    </a:lnTo>
                    <a:close/>
                    <a:moveTo>
                      <a:pt x="439418" y="8000"/>
                    </a:moveTo>
                    <a:lnTo>
                      <a:pt x="438037" y="8142"/>
                    </a:lnTo>
                    <a:lnTo>
                      <a:pt x="437955" y="8142"/>
                    </a:lnTo>
                    <a:close/>
                    <a:moveTo>
                      <a:pt x="445647" y="7995"/>
                    </a:moveTo>
                    <a:lnTo>
                      <a:pt x="444096" y="8168"/>
                    </a:lnTo>
                    <a:lnTo>
                      <a:pt x="443556" y="8165"/>
                    </a:lnTo>
                    <a:lnTo>
                      <a:pt x="445084" y="8014"/>
                    </a:lnTo>
                    <a:close/>
                    <a:moveTo>
                      <a:pt x="457248" y="7983"/>
                    </a:moveTo>
                    <a:lnTo>
                      <a:pt x="457360" y="7993"/>
                    </a:lnTo>
                    <a:lnTo>
                      <a:pt x="456620" y="8112"/>
                    </a:lnTo>
                    <a:lnTo>
                      <a:pt x="455884" y="8204"/>
                    </a:lnTo>
                    <a:close/>
                    <a:moveTo>
                      <a:pt x="522543" y="7969"/>
                    </a:moveTo>
                    <a:lnTo>
                      <a:pt x="522602" y="7975"/>
                    </a:lnTo>
                    <a:lnTo>
                      <a:pt x="522569" y="8007"/>
                    </a:lnTo>
                    <a:lnTo>
                      <a:pt x="522515" y="7995"/>
                    </a:lnTo>
                    <a:close/>
                    <a:moveTo>
                      <a:pt x="522625" y="7953"/>
                    </a:moveTo>
                    <a:lnTo>
                      <a:pt x="522831" y="8000"/>
                    </a:lnTo>
                    <a:lnTo>
                      <a:pt x="522602" y="7975"/>
                    </a:lnTo>
                    <a:close/>
                    <a:moveTo>
                      <a:pt x="516791" y="7948"/>
                    </a:moveTo>
                    <a:lnTo>
                      <a:pt x="516854" y="7953"/>
                    </a:lnTo>
                    <a:lnTo>
                      <a:pt x="516584" y="8055"/>
                    </a:lnTo>
                    <a:lnTo>
                      <a:pt x="516537" y="8050"/>
                    </a:lnTo>
                    <a:close/>
                    <a:moveTo>
                      <a:pt x="526389" y="7940"/>
                    </a:moveTo>
                    <a:lnTo>
                      <a:pt x="526676" y="8065"/>
                    </a:lnTo>
                    <a:lnTo>
                      <a:pt x="526493" y="8143"/>
                    </a:lnTo>
                    <a:lnTo>
                      <a:pt x="526329" y="8039"/>
                    </a:lnTo>
                    <a:close/>
                    <a:moveTo>
                      <a:pt x="515416" y="7926"/>
                    </a:moveTo>
                    <a:lnTo>
                      <a:pt x="516537" y="8050"/>
                    </a:lnTo>
                    <a:lnTo>
                      <a:pt x="515634" y="8411"/>
                    </a:lnTo>
                    <a:lnTo>
                      <a:pt x="515076" y="8483"/>
                    </a:lnTo>
                    <a:lnTo>
                      <a:pt x="513921" y="8051"/>
                    </a:lnTo>
                    <a:close/>
                    <a:moveTo>
                      <a:pt x="522107" y="7921"/>
                    </a:moveTo>
                    <a:lnTo>
                      <a:pt x="522251" y="7937"/>
                    </a:lnTo>
                    <a:lnTo>
                      <a:pt x="522515" y="7995"/>
                    </a:lnTo>
                    <a:lnTo>
                      <a:pt x="522440" y="8065"/>
                    </a:lnTo>
                    <a:lnTo>
                      <a:pt x="521595" y="8186"/>
                    </a:lnTo>
                    <a:lnTo>
                      <a:pt x="521936" y="7947"/>
                    </a:lnTo>
                    <a:close/>
                    <a:moveTo>
                      <a:pt x="516950" y="7917"/>
                    </a:moveTo>
                    <a:lnTo>
                      <a:pt x="517534" y="8011"/>
                    </a:lnTo>
                    <a:lnTo>
                      <a:pt x="516854" y="7953"/>
                    </a:lnTo>
                    <a:close/>
                    <a:moveTo>
                      <a:pt x="497614" y="7908"/>
                    </a:moveTo>
                    <a:lnTo>
                      <a:pt x="498632" y="8148"/>
                    </a:lnTo>
                    <a:lnTo>
                      <a:pt x="497435" y="8369"/>
                    </a:lnTo>
                    <a:lnTo>
                      <a:pt x="496052" y="8282"/>
                    </a:lnTo>
                    <a:close/>
                    <a:moveTo>
                      <a:pt x="500005" y="7894"/>
                    </a:moveTo>
                    <a:lnTo>
                      <a:pt x="499034" y="8243"/>
                    </a:lnTo>
                    <a:lnTo>
                      <a:pt x="498632" y="8148"/>
                    </a:lnTo>
                    <a:close/>
                    <a:moveTo>
                      <a:pt x="522023" y="7887"/>
                    </a:moveTo>
                    <a:lnTo>
                      <a:pt x="522150" y="7915"/>
                    </a:lnTo>
                    <a:lnTo>
                      <a:pt x="522107" y="7921"/>
                    </a:lnTo>
                    <a:lnTo>
                      <a:pt x="521991" y="7909"/>
                    </a:lnTo>
                    <a:close/>
                    <a:moveTo>
                      <a:pt x="522333" y="7887"/>
                    </a:moveTo>
                    <a:lnTo>
                      <a:pt x="522572" y="7941"/>
                    </a:lnTo>
                    <a:lnTo>
                      <a:pt x="522543" y="7969"/>
                    </a:lnTo>
                    <a:lnTo>
                      <a:pt x="522251" y="7937"/>
                    </a:lnTo>
                    <a:lnTo>
                      <a:pt x="522150" y="7915"/>
                    </a:lnTo>
                    <a:close/>
                    <a:moveTo>
                      <a:pt x="489390" y="7861"/>
                    </a:moveTo>
                    <a:lnTo>
                      <a:pt x="491650" y="8004"/>
                    </a:lnTo>
                    <a:lnTo>
                      <a:pt x="491727" y="8009"/>
                    </a:lnTo>
                    <a:lnTo>
                      <a:pt x="490901" y="8147"/>
                    </a:lnTo>
                    <a:lnTo>
                      <a:pt x="490591" y="8117"/>
                    </a:lnTo>
                    <a:lnTo>
                      <a:pt x="488632" y="7933"/>
                    </a:lnTo>
                    <a:close/>
                    <a:moveTo>
                      <a:pt x="440928" y="7845"/>
                    </a:moveTo>
                    <a:lnTo>
                      <a:pt x="440679" y="7878"/>
                    </a:lnTo>
                    <a:lnTo>
                      <a:pt x="439418" y="8000"/>
                    </a:lnTo>
                    <a:close/>
                    <a:moveTo>
                      <a:pt x="458287" y="7844"/>
                    </a:moveTo>
                    <a:lnTo>
                      <a:pt x="458553" y="7870"/>
                    </a:lnTo>
                    <a:lnTo>
                      <a:pt x="457478" y="8004"/>
                    </a:lnTo>
                    <a:lnTo>
                      <a:pt x="457360" y="7993"/>
                    </a:lnTo>
                    <a:close/>
                    <a:moveTo>
                      <a:pt x="516463" y="7839"/>
                    </a:moveTo>
                    <a:lnTo>
                      <a:pt x="516891" y="7908"/>
                    </a:lnTo>
                    <a:lnTo>
                      <a:pt x="516791" y="7948"/>
                    </a:lnTo>
                    <a:lnTo>
                      <a:pt x="515984" y="7879"/>
                    </a:lnTo>
                    <a:close/>
                    <a:moveTo>
                      <a:pt x="497904" y="7838"/>
                    </a:moveTo>
                    <a:lnTo>
                      <a:pt x="497614" y="7908"/>
                    </a:lnTo>
                    <a:lnTo>
                      <a:pt x="497447" y="7869"/>
                    </a:lnTo>
                    <a:close/>
                    <a:moveTo>
                      <a:pt x="450278" y="7838"/>
                    </a:moveTo>
                    <a:lnTo>
                      <a:pt x="448491" y="8186"/>
                    </a:lnTo>
                    <a:lnTo>
                      <a:pt x="445745" y="8174"/>
                    </a:lnTo>
                    <a:lnTo>
                      <a:pt x="447683" y="7926"/>
                    </a:lnTo>
                    <a:close/>
                    <a:moveTo>
                      <a:pt x="479876" y="7835"/>
                    </a:moveTo>
                    <a:lnTo>
                      <a:pt x="478346" y="8015"/>
                    </a:lnTo>
                    <a:lnTo>
                      <a:pt x="477701" y="7977"/>
                    </a:lnTo>
                    <a:close/>
                    <a:moveTo>
                      <a:pt x="455614" y="7828"/>
                    </a:moveTo>
                    <a:lnTo>
                      <a:pt x="456322" y="7895"/>
                    </a:lnTo>
                    <a:lnTo>
                      <a:pt x="454045" y="8209"/>
                    </a:lnTo>
                    <a:lnTo>
                      <a:pt x="452468" y="8202"/>
                    </a:lnTo>
                    <a:close/>
                    <a:moveTo>
                      <a:pt x="522761" y="7821"/>
                    </a:moveTo>
                    <a:lnTo>
                      <a:pt x="522625" y="7953"/>
                    </a:lnTo>
                    <a:lnTo>
                      <a:pt x="522572" y="7941"/>
                    </a:lnTo>
                    <a:lnTo>
                      <a:pt x="522689" y="7832"/>
                    </a:lnTo>
                    <a:close/>
                    <a:moveTo>
                      <a:pt x="517114" y="7819"/>
                    </a:moveTo>
                    <a:lnTo>
                      <a:pt x="517177" y="7832"/>
                    </a:lnTo>
                    <a:lnTo>
                      <a:pt x="516950" y="7917"/>
                    </a:lnTo>
                    <a:lnTo>
                      <a:pt x="516891" y="7908"/>
                    </a:lnTo>
                    <a:close/>
                    <a:moveTo>
                      <a:pt x="480158" y="7802"/>
                    </a:moveTo>
                    <a:lnTo>
                      <a:pt x="480256" y="7810"/>
                    </a:lnTo>
                    <a:lnTo>
                      <a:pt x="479876" y="7835"/>
                    </a:lnTo>
                    <a:close/>
                    <a:moveTo>
                      <a:pt x="517221" y="7776"/>
                    </a:moveTo>
                    <a:lnTo>
                      <a:pt x="517114" y="7819"/>
                    </a:lnTo>
                    <a:lnTo>
                      <a:pt x="516995" y="7795"/>
                    </a:lnTo>
                    <a:close/>
                    <a:moveTo>
                      <a:pt x="436464" y="7776"/>
                    </a:moveTo>
                    <a:lnTo>
                      <a:pt x="432295" y="8137"/>
                    </a:lnTo>
                    <a:lnTo>
                      <a:pt x="430650" y="8438"/>
                    </a:lnTo>
                    <a:lnTo>
                      <a:pt x="426381" y="8731"/>
                    </a:lnTo>
                    <a:lnTo>
                      <a:pt x="430147" y="8220"/>
                    </a:lnTo>
                    <a:close/>
                    <a:moveTo>
                      <a:pt x="524486" y="7773"/>
                    </a:moveTo>
                    <a:lnTo>
                      <a:pt x="523884" y="8115"/>
                    </a:lnTo>
                    <a:lnTo>
                      <a:pt x="522868" y="8004"/>
                    </a:lnTo>
                    <a:close/>
                    <a:moveTo>
                      <a:pt x="457342" y="7754"/>
                    </a:moveTo>
                    <a:lnTo>
                      <a:pt x="458170" y="7833"/>
                    </a:lnTo>
                    <a:lnTo>
                      <a:pt x="457248" y="7983"/>
                    </a:lnTo>
                    <a:lnTo>
                      <a:pt x="456322" y="7895"/>
                    </a:lnTo>
                    <a:close/>
                    <a:moveTo>
                      <a:pt x="486665" y="7748"/>
                    </a:moveTo>
                    <a:lnTo>
                      <a:pt x="487046" y="7783"/>
                    </a:lnTo>
                    <a:lnTo>
                      <a:pt x="488632" y="7933"/>
                    </a:lnTo>
                    <a:lnTo>
                      <a:pt x="487365" y="8052"/>
                    </a:lnTo>
                    <a:lnTo>
                      <a:pt x="485285" y="7935"/>
                    </a:lnTo>
                    <a:lnTo>
                      <a:pt x="485169" y="7928"/>
                    </a:lnTo>
                    <a:close/>
                    <a:moveTo>
                      <a:pt x="528012" y="7746"/>
                    </a:moveTo>
                    <a:lnTo>
                      <a:pt x="529776" y="8380"/>
                    </a:lnTo>
                    <a:lnTo>
                      <a:pt x="530240" y="8696"/>
                    </a:lnTo>
                    <a:lnTo>
                      <a:pt x="529143" y="9117"/>
                    </a:lnTo>
                    <a:lnTo>
                      <a:pt x="529110" y="9123"/>
                    </a:lnTo>
                    <a:lnTo>
                      <a:pt x="528706" y="8947"/>
                    </a:lnTo>
                    <a:lnTo>
                      <a:pt x="528792" y="8411"/>
                    </a:lnTo>
                    <a:close/>
                    <a:moveTo>
                      <a:pt x="513084" y="7737"/>
                    </a:moveTo>
                    <a:lnTo>
                      <a:pt x="513921" y="8051"/>
                    </a:lnTo>
                    <a:lnTo>
                      <a:pt x="510952" y="8299"/>
                    </a:lnTo>
                    <a:lnTo>
                      <a:pt x="512754" y="7753"/>
                    </a:lnTo>
                    <a:close/>
                    <a:moveTo>
                      <a:pt x="481566" y="7724"/>
                    </a:moveTo>
                    <a:lnTo>
                      <a:pt x="485169" y="7928"/>
                    </a:lnTo>
                    <a:lnTo>
                      <a:pt x="484694" y="7986"/>
                    </a:lnTo>
                    <a:lnTo>
                      <a:pt x="483672" y="8109"/>
                    </a:lnTo>
                    <a:lnTo>
                      <a:pt x="483468" y="8091"/>
                    </a:lnTo>
                    <a:lnTo>
                      <a:pt x="480256" y="7810"/>
                    </a:lnTo>
                    <a:close/>
                    <a:moveTo>
                      <a:pt x="453801" y="7719"/>
                    </a:moveTo>
                    <a:lnTo>
                      <a:pt x="450266" y="8193"/>
                    </a:lnTo>
                    <a:lnTo>
                      <a:pt x="449521" y="8190"/>
                    </a:lnTo>
                    <a:lnTo>
                      <a:pt x="452421" y="7766"/>
                    </a:lnTo>
                    <a:close/>
                    <a:moveTo>
                      <a:pt x="454355" y="7708"/>
                    </a:moveTo>
                    <a:lnTo>
                      <a:pt x="455302" y="7798"/>
                    </a:lnTo>
                    <a:lnTo>
                      <a:pt x="452004" y="8200"/>
                    </a:lnTo>
                    <a:lnTo>
                      <a:pt x="450650" y="8195"/>
                    </a:lnTo>
                    <a:close/>
                    <a:moveTo>
                      <a:pt x="513880" y="7699"/>
                    </a:moveTo>
                    <a:lnTo>
                      <a:pt x="515984" y="7879"/>
                    </a:lnTo>
                    <a:lnTo>
                      <a:pt x="515416" y="7926"/>
                    </a:lnTo>
                    <a:lnTo>
                      <a:pt x="513512" y="7717"/>
                    </a:lnTo>
                    <a:close/>
                    <a:moveTo>
                      <a:pt x="454440" y="7697"/>
                    </a:moveTo>
                    <a:lnTo>
                      <a:pt x="454355" y="7708"/>
                    </a:lnTo>
                    <a:lnTo>
                      <a:pt x="454290" y="7702"/>
                    </a:lnTo>
                    <a:close/>
                    <a:moveTo>
                      <a:pt x="525120" y="7697"/>
                    </a:moveTo>
                    <a:lnTo>
                      <a:pt x="526201" y="8247"/>
                    </a:lnTo>
                    <a:lnTo>
                      <a:pt x="526184" y="8276"/>
                    </a:lnTo>
                    <a:lnTo>
                      <a:pt x="526017" y="8347"/>
                    </a:lnTo>
                    <a:lnTo>
                      <a:pt x="524622" y="8195"/>
                    </a:lnTo>
                    <a:close/>
                    <a:moveTo>
                      <a:pt x="496688" y="7690"/>
                    </a:moveTo>
                    <a:lnTo>
                      <a:pt x="497447" y="7869"/>
                    </a:lnTo>
                    <a:lnTo>
                      <a:pt x="495306" y="8012"/>
                    </a:lnTo>
                    <a:lnTo>
                      <a:pt x="495605" y="7819"/>
                    </a:lnTo>
                    <a:close/>
                    <a:moveTo>
                      <a:pt x="454076" y="7682"/>
                    </a:moveTo>
                    <a:lnTo>
                      <a:pt x="454290" y="7702"/>
                    </a:lnTo>
                    <a:lnTo>
                      <a:pt x="453801" y="7719"/>
                    </a:lnTo>
                    <a:close/>
                    <a:moveTo>
                      <a:pt x="525137" y="7680"/>
                    </a:moveTo>
                    <a:lnTo>
                      <a:pt x="525120" y="7697"/>
                    </a:lnTo>
                    <a:lnTo>
                      <a:pt x="525098" y="7685"/>
                    </a:lnTo>
                    <a:close/>
                    <a:moveTo>
                      <a:pt x="513044" y="7665"/>
                    </a:moveTo>
                    <a:lnTo>
                      <a:pt x="513512" y="7717"/>
                    </a:lnTo>
                    <a:lnTo>
                      <a:pt x="513084" y="7737"/>
                    </a:lnTo>
                    <a:lnTo>
                      <a:pt x="512960" y="7691"/>
                    </a:lnTo>
                    <a:close/>
                    <a:moveTo>
                      <a:pt x="456402" y="7664"/>
                    </a:moveTo>
                    <a:lnTo>
                      <a:pt x="456728" y="7695"/>
                    </a:lnTo>
                    <a:lnTo>
                      <a:pt x="455614" y="7828"/>
                    </a:lnTo>
                    <a:lnTo>
                      <a:pt x="455302" y="7798"/>
                    </a:lnTo>
                    <a:close/>
                    <a:moveTo>
                      <a:pt x="518864" y="7639"/>
                    </a:moveTo>
                    <a:lnTo>
                      <a:pt x="519215" y="7720"/>
                    </a:lnTo>
                    <a:lnTo>
                      <a:pt x="520595" y="8154"/>
                    </a:lnTo>
                    <a:lnTo>
                      <a:pt x="520098" y="8230"/>
                    </a:lnTo>
                    <a:lnTo>
                      <a:pt x="518436" y="8088"/>
                    </a:lnTo>
                    <a:lnTo>
                      <a:pt x="517177" y="7832"/>
                    </a:lnTo>
                    <a:lnTo>
                      <a:pt x="517357" y="7765"/>
                    </a:lnTo>
                    <a:close/>
                    <a:moveTo>
                      <a:pt x="527685" y="7632"/>
                    </a:moveTo>
                    <a:lnTo>
                      <a:pt x="528792" y="8411"/>
                    </a:lnTo>
                    <a:lnTo>
                      <a:pt x="527912" y="8602"/>
                    </a:lnTo>
                    <a:lnTo>
                      <a:pt x="526676" y="8065"/>
                    </a:lnTo>
                    <a:close/>
                    <a:moveTo>
                      <a:pt x="527672" y="7623"/>
                    </a:moveTo>
                    <a:lnTo>
                      <a:pt x="527691" y="7630"/>
                    </a:lnTo>
                    <a:lnTo>
                      <a:pt x="527685" y="7632"/>
                    </a:lnTo>
                    <a:close/>
                    <a:moveTo>
                      <a:pt x="456780" y="7618"/>
                    </a:moveTo>
                    <a:lnTo>
                      <a:pt x="456402" y="7664"/>
                    </a:lnTo>
                    <a:lnTo>
                      <a:pt x="456145" y="7639"/>
                    </a:lnTo>
                    <a:close/>
                    <a:moveTo>
                      <a:pt x="525629" y="7610"/>
                    </a:moveTo>
                    <a:lnTo>
                      <a:pt x="525709" y="7645"/>
                    </a:lnTo>
                    <a:lnTo>
                      <a:pt x="526329" y="8039"/>
                    </a:lnTo>
                    <a:lnTo>
                      <a:pt x="526292" y="8100"/>
                    </a:lnTo>
                    <a:lnTo>
                      <a:pt x="525324" y="7653"/>
                    </a:lnTo>
                    <a:close/>
                    <a:moveTo>
                      <a:pt x="519235" y="7608"/>
                    </a:moveTo>
                    <a:lnTo>
                      <a:pt x="521991" y="7909"/>
                    </a:lnTo>
                    <a:lnTo>
                      <a:pt x="521936" y="7947"/>
                    </a:lnTo>
                    <a:lnTo>
                      <a:pt x="520897" y="8107"/>
                    </a:lnTo>
                    <a:lnTo>
                      <a:pt x="519215" y="7720"/>
                    </a:lnTo>
                    <a:lnTo>
                      <a:pt x="518938" y="7633"/>
                    </a:lnTo>
                    <a:close/>
                    <a:moveTo>
                      <a:pt x="525214" y="7603"/>
                    </a:moveTo>
                    <a:lnTo>
                      <a:pt x="525324" y="7653"/>
                    </a:lnTo>
                    <a:lnTo>
                      <a:pt x="525137" y="7680"/>
                    </a:lnTo>
                    <a:close/>
                    <a:moveTo>
                      <a:pt x="512717" y="7600"/>
                    </a:moveTo>
                    <a:lnTo>
                      <a:pt x="513140" y="7636"/>
                    </a:lnTo>
                    <a:lnTo>
                      <a:pt x="513044" y="7665"/>
                    </a:lnTo>
                    <a:lnTo>
                      <a:pt x="512828" y="7642"/>
                    </a:lnTo>
                    <a:close/>
                    <a:moveTo>
                      <a:pt x="516023" y="7597"/>
                    </a:moveTo>
                    <a:lnTo>
                      <a:pt x="516995" y="7795"/>
                    </a:lnTo>
                    <a:lnTo>
                      <a:pt x="516463" y="7839"/>
                    </a:lnTo>
                    <a:lnTo>
                      <a:pt x="515200" y="7636"/>
                    </a:lnTo>
                    <a:close/>
                    <a:moveTo>
                      <a:pt x="512344" y="7588"/>
                    </a:moveTo>
                    <a:lnTo>
                      <a:pt x="512828" y="7642"/>
                    </a:lnTo>
                    <a:lnTo>
                      <a:pt x="512960" y="7691"/>
                    </a:lnTo>
                    <a:lnTo>
                      <a:pt x="512754" y="7753"/>
                    </a:lnTo>
                    <a:lnTo>
                      <a:pt x="511179" y="7828"/>
                    </a:lnTo>
                    <a:lnTo>
                      <a:pt x="510008" y="8377"/>
                    </a:lnTo>
                    <a:lnTo>
                      <a:pt x="508897" y="8470"/>
                    </a:lnTo>
                    <a:lnTo>
                      <a:pt x="509054" y="8411"/>
                    </a:lnTo>
                    <a:lnTo>
                      <a:pt x="508427" y="8509"/>
                    </a:lnTo>
                    <a:lnTo>
                      <a:pt x="506776" y="8646"/>
                    </a:lnTo>
                    <a:close/>
                    <a:moveTo>
                      <a:pt x="501653" y="7588"/>
                    </a:moveTo>
                    <a:lnTo>
                      <a:pt x="500005" y="7894"/>
                    </a:lnTo>
                    <a:lnTo>
                      <a:pt x="500672" y="7654"/>
                    </a:lnTo>
                    <a:close/>
                    <a:moveTo>
                      <a:pt x="527814" y="7577"/>
                    </a:moveTo>
                    <a:lnTo>
                      <a:pt x="528012" y="7746"/>
                    </a:lnTo>
                    <a:lnTo>
                      <a:pt x="527691" y="7630"/>
                    </a:lnTo>
                    <a:close/>
                    <a:moveTo>
                      <a:pt x="484789" y="7571"/>
                    </a:moveTo>
                    <a:lnTo>
                      <a:pt x="486983" y="7709"/>
                    </a:lnTo>
                    <a:lnTo>
                      <a:pt x="486665" y="7748"/>
                    </a:lnTo>
                    <a:close/>
                    <a:moveTo>
                      <a:pt x="455414" y="7569"/>
                    </a:moveTo>
                    <a:lnTo>
                      <a:pt x="456145" y="7639"/>
                    </a:lnTo>
                    <a:lnTo>
                      <a:pt x="454440" y="7697"/>
                    </a:lnTo>
                    <a:close/>
                    <a:moveTo>
                      <a:pt x="524857" y="7562"/>
                    </a:moveTo>
                    <a:lnTo>
                      <a:pt x="525098" y="7685"/>
                    </a:lnTo>
                    <a:lnTo>
                      <a:pt x="524486" y="7773"/>
                    </a:lnTo>
                    <a:close/>
                    <a:moveTo>
                      <a:pt x="458834" y="7549"/>
                    </a:moveTo>
                    <a:lnTo>
                      <a:pt x="457342" y="7754"/>
                    </a:lnTo>
                    <a:lnTo>
                      <a:pt x="456728" y="7695"/>
                    </a:lnTo>
                    <a:lnTo>
                      <a:pt x="457615" y="7590"/>
                    </a:lnTo>
                    <a:close/>
                    <a:moveTo>
                      <a:pt x="484435" y="7537"/>
                    </a:moveTo>
                    <a:lnTo>
                      <a:pt x="484789" y="7571"/>
                    </a:lnTo>
                    <a:lnTo>
                      <a:pt x="484349" y="7543"/>
                    </a:lnTo>
                    <a:close/>
                    <a:moveTo>
                      <a:pt x="444198" y="7508"/>
                    </a:moveTo>
                    <a:lnTo>
                      <a:pt x="440928" y="7845"/>
                    </a:lnTo>
                    <a:lnTo>
                      <a:pt x="442662" y="7614"/>
                    </a:lnTo>
                    <a:close/>
                    <a:moveTo>
                      <a:pt x="518276" y="7504"/>
                    </a:moveTo>
                    <a:lnTo>
                      <a:pt x="518660" y="7545"/>
                    </a:lnTo>
                    <a:lnTo>
                      <a:pt x="518938" y="7633"/>
                    </a:lnTo>
                    <a:lnTo>
                      <a:pt x="518864" y="7639"/>
                    </a:lnTo>
                    <a:close/>
                    <a:moveTo>
                      <a:pt x="518064" y="7500"/>
                    </a:moveTo>
                    <a:lnTo>
                      <a:pt x="517357" y="7765"/>
                    </a:lnTo>
                    <a:lnTo>
                      <a:pt x="517221" y="7776"/>
                    </a:lnTo>
                    <a:lnTo>
                      <a:pt x="517891" y="7508"/>
                    </a:lnTo>
                    <a:close/>
                    <a:moveTo>
                      <a:pt x="520611" y="7493"/>
                    </a:moveTo>
                    <a:lnTo>
                      <a:pt x="522099" y="7833"/>
                    </a:lnTo>
                    <a:lnTo>
                      <a:pt x="522023" y="7887"/>
                    </a:lnTo>
                    <a:lnTo>
                      <a:pt x="520338" y="7516"/>
                    </a:lnTo>
                    <a:close/>
                    <a:moveTo>
                      <a:pt x="460483" y="7493"/>
                    </a:moveTo>
                    <a:lnTo>
                      <a:pt x="458287" y="7844"/>
                    </a:lnTo>
                    <a:lnTo>
                      <a:pt x="458170" y="7833"/>
                    </a:lnTo>
                    <a:lnTo>
                      <a:pt x="460218" y="7502"/>
                    </a:lnTo>
                    <a:close/>
                    <a:moveTo>
                      <a:pt x="518225" y="7492"/>
                    </a:moveTo>
                    <a:lnTo>
                      <a:pt x="518276" y="7504"/>
                    </a:lnTo>
                    <a:lnTo>
                      <a:pt x="518186" y="7494"/>
                    </a:lnTo>
                    <a:close/>
                    <a:moveTo>
                      <a:pt x="452062" y="7491"/>
                    </a:moveTo>
                    <a:lnTo>
                      <a:pt x="453418" y="7620"/>
                    </a:lnTo>
                    <a:lnTo>
                      <a:pt x="452421" y="7766"/>
                    </a:lnTo>
                    <a:lnTo>
                      <a:pt x="450278" y="7838"/>
                    </a:lnTo>
                    <a:close/>
                    <a:moveTo>
                      <a:pt x="518103" y="7485"/>
                    </a:moveTo>
                    <a:lnTo>
                      <a:pt x="518186" y="7494"/>
                    </a:lnTo>
                    <a:lnTo>
                      <a:pt x="518064" y="7500"/>
                    </a:lnTo>
                    <a:close/>
                    <a:moveTo>
                      <a:pt x="524955" y="7483"/>
                    </a:moveTo>
                    <a:lnTo>
                      <a:pt x="524978" y="7494"/>
                    </a:lnTo>
                    <a:lnTo>
                      <a:pt x="524857" y="7562"/>
                    </a:lnTo>
                    <a:lnTo>
                      <a:pt x="524760" y="7513"/>
                    </a:lnTo>
                    <a:close/>
                    <a:moveTo>
                      <a:pt x="454415" y="7474"/>
                    </a:moveTo>
                    <a:lnTo>
                      <a:pt x="455123" y="7542"/>
                    </a:lnTo>
                    <a:lnTo>
                      <a:pt x="454076" y="7682"/>
                    </a:lnTo>
                    <a:lnTo>
                      <a:pt x="453418" y="7620"/>
                    </a:lnTo>
                    <a:close/>
                    <a:moveTo>
                      <a:pt x="483045" y="7461"/>
                    </a:moveTo>
                    <a:lnTo>
                      <a:pt x="484349" y="7543"/>
                    </a:lnTo>
                    <a:lnTo>
                      <a:pt x="481566" y="7724"/>
                    </a:lnTo>
                    <a:lnTo>
                      <a:pt x="481054" y="7696"/>
                    </a:lnTo>
                    <a:close/>
                    <a:moveTo>
                      <a:pt x="526685" y="7459"/>
                    </a:moveTo>
                    <a:lnTo>
                      <a:pt x="526389" y="7940"/>
                    </a:lnTo>
                    <a:lnTo>
                      <a:pt x="525709" y="7645"/>
                    </a:lnTo>
                    <a:lnTo>
                      <a:pt x="525649" y="7607"/>
                    </a:lnTo>
                    <a:close/>
                    <a:moveTo>
                      <a:pt x="518039" y="7449"/>
                    </a:moveTo>
                    <a:lnTo>
                      <a:pt x="518138" y="7472"/>
                    </a:lnTo>
                    <a:lnTo>
                      <a:pt x="518103" y="7485"/>
                    </a:lnTo>
                    <a:lnTo>
                      <a:pt x="517982" y="7472"/>
                    </a:lnTo>
                    <a:close/>
                    <a:moveTo>
                      <a:pt x="525237" y="7440"/>
                    </a:moveTo>
                    <a:lnTo>
                      <a:pt x="525335" y="7482"/>
                    </a:lnTo>
                    <a:lnTo>
                      <a:pt x="525214" y="7603"/>
                    </a:lnTo>
                    <a:lnTo>
                      <a:pt x="524978" y="7494"/>
                    </a:lnTo>
                    <a:lnTo>
                      <a:pt x="525012" y="7474"/>
                    </a:lnTo>
                    <a:close/>
                    <a:moveTo>
                      <a:pt x="440361" y="7439"/>
                    </a:moveTo>
                    <a:lnTo>
                      <a:pt x="439423" y="7568"/>
                    </a:lnTo>
                    <a:lnTo>
                      <a:pt x="436464" y="7776"/>
                    </a:lnTo>
                    <a:close/>
                    <a:moveTo>
                      <a:pt x="525381" y="7436"/>
                    </a:moveTo>
                    <a:lnTo>
                      <a:pt x="525649" y="7607"/>
                    </a:lnTo>
                    <a:lnTo>
                      <a:pt x="525629" y="7610"/>
                    </a:lnTo>
                    <a:lnTo>
                      <a:pt x="525335" y="7482"/>
                    </a:lnTo>
                    <a:close/>
                    <a:moveTo>
                      <a:pt x="450695" y="7435"/>
                    </a:moveTo>
                    <a:lnTo>
                      <a:pt x="448611" y="7666"/>
                    </a:lnTo>
                    <a:lnTo>
                      <a:pt x="445084" y="8014"/>
                    </a:lnTo>
                    <a:lnTo>
                      <a:pt x="444925" y="8020"/>
                    </a:lnTo>
                    <a:close/>
                    <a:moveTo>
                      <a:pt x="518269" y="7423"/>
                    </a:moveTo>
                    <a:lnTo>
                      <a:pt x="518455" y="7481"/>
                    </a:lnTo>
                    <a:lnTo>
                      <a:pt x="518225" y="7492"/>
                    </a:lnTo>
                    <a:lnTo>
                      <a:pt x="518138" y="7472"/>
                    </a:lnTo>
                    <a:close/>
                    <a:moveTo>
                      <a:pt x="445448" y="7422"/>
                    </a:moveTo>
                    <a:lnTo>
                      <a:pt x="441376" y="7986"/>
                    </a:lnTo>
                    <a:lnTo>
                      <a:pt x="439887" y="8150"/>
                    </a:lnTo>
                    <a:lnTo>
                      <a:pt x="438676" y="8145"/>
                    </a:lnTo>
                    <a:lnTo>
                      <a:pt x="440679" y="7878"/>
                    </a:lnTo>
                    <a:lnTo>
                      <a:pt x="445211" y="7438"/>
                    </a:lnTo>
                    <a:close/>
                    <a:moveTo>
                      <a:pt x="513854" y="7420"/>
                    </a:moveTo>
                    <a:lnTo>
                      <a:pt x="515200" y="7636"/>
                    </a:lnTo>
                    <a:lnTo>
                      <a:pt x="513880" y="7699"/>
                    </a:lnTo>
                    <a:lnTo>
                      <a:pt x="513140" y="7636"/>
                    </a:lnTo>
                    <a:close/>
                    <a:moveTo>
                      <a:pt x="525403" y="7414"/>
                    </a:moveTo>
                    <a:lnTo>
                      <a:pt x="525381" y="7436"/>
                    </a:lnTo>
                    <a:lnTo>
                      <a:pt x="525358" y="7421"/>
                    </a:lnTo>
                    <a:close/>
                    <a:moveTo>
                      <a:pt x="519871" y="7413"/>
                    </a:moveTo>
                    <a:lnTo>
                      <a:pt x="520338" y="7516"/>
                    </a:lnTo>
                    <a:lnTo>
                      <a:pt x="519235" y="7608"/>
                    </a:lnTo>
                    <a:lnTo>
                      <a:pt x="518660" y="7545"/>
                    </a:lnTo>
                    <a:lnTo>
                      <a:pt x="518455" y="7481"/>
                    </a:lnTo>
                    <a:close/>
                    <a:moveTo>
                      <a:pt x="451206" y="7410"/>
                    </a:moveTo>
                    <a:lnTo>
                      <a:pt x="451499" y="7438"/>
                    </a:lnTo>
                    <a:lnTo>
                      <a:pt x="447683" y="7926"/>
                    </a:lnTo>
                    <a:lnTo>
                      <a:pt x="445647" y="7995"/>
                    </a:lnTo>
                    <a:lnTo>
                      <a:pt x="448611" y="7666"/>
                    </a:lnTo>
                    <a:close/>
                    <a:moveTo>
                      <a:pt x="451050" y="7396"/>
                    </a:moveTo>
                    <a:lnTo>
                      <a:pt x="451068" y="7397"/>
                    </a:lnTo>
                    <a:lnTo>
                      <a:pt x="450695" y="7435"/>
                    </a:lnTo>
                    <a:close/>
                    <a:moveTo>
                      <a:pt x="495426" y="7392"/>
                    </a:moveTo>
                    <a:lnTo>
                      <a:pt x="496030" y="7535"/>
                    </a:lnTo>
                    <a:lnTo>
                      <a:pt x="496041" y="7537"/>
                    </a:lnTo>
                    <a:lnTo>
                      <a:pt x="495605" y="7819"/>
                    </a:lnTo>
                    <a:lnTo>
                      <a:pt x="493218" y="8103"/>
                    </a:lnTo>
                    <a:lnTo>
                      <a:pt x="491727" y="8009"/>
                    </a:lnTo>
                    <a:lnTo>
                      <a:pt x="491950" y="7972"/>
                    </a:lnTo>
                    <a:close/>
                    <a:moveTo>
                      <a:pt x="527311" y="7369"/>
                    </a:moveTo>
                    <a:lnTo>
                      <a:pt x="527672" y="7623"/>
                    </a:lnTo>
                    <a:lnTo>
                      <a:pt x="527065" y="7405"/>
                    </a:lnTo>
                    <a:close/>
                    <a:moveTo>
                      <a:pt x="528309" y="7365"/>
                    </a:moveTo>
                    <a:lnTo>
                      <a:pt x="530574" y="8568"/>
                    </a:lnTo>
                    <a:lnTo>
                      <a:pt x="530441" y="8619"/>
                    </a:lnTo>
                    <a:lnTo>
                      <a:pt x="529776" y="8380"/>
                    </a:lnTo>
                    <a:lnTo>
                      <a:pt x="528294" y="7371"/>
                    </a:lnTo>
                    <a:close/>
                    <a:moveTo>
                      <a:pt x="535878" y="7364"/>
                    </a:moveTo>
                    <a:lnTo>
                      <a:pt x="536687" y="7553"/>
                    </a:lnTo>
                    <a:lnTo>
                      <a:pt x="538512" y="9408"/>
                    </a:lnTo>
                    <a:lnTo>
                      <a:pt x="538405" y="9493"/>
                    </a:lnTo>
                    <a:lnTo>
                      <a:pt x="537238" y="9267"/>
                    </a:lnTo>
                    <a:lnTo>
                      <a:pt x="536071" y="7760"/>
                    </a:lnTo>
                    <a:close/>
                    <a:moveTo>
                      <a:pt x="475103" y="7359"/>
                    </a:moveTo>
                    <a:lnTo>
                      <a:pt x="481054" y="7696"/>
                    </a:lnTo>
                    <a:lnTo>
                      <a:pt x="480158" y="7802"/>
                    </a:lnTo>
                    <a:close/>
                    <a:moveTo>
                      <a:pt x="525239" y="7345"/>
                    </a:moveTo>
                    <a:lnTo>
                      <a:pt x="525358" y="7421"/>
                    </a:lnTo>
                    <a:lnTo>
                      <a:pt x="525237" y="7440"/>
                    </a:lnTo>
                    <a:lnTo>
                      <a:pt x="525144" y="7399"/>
                    </a:lnTo>
                    <a:close/>
                    <a:moveTo>
                      <a:pt x="526781" y="7302"/>
                    </a:moveTo>
                    <a:lnTo>
                      <a:pt x="527065" y="7405"/>
                    </a:lnTo>
                    <a:lnTo>
                      <a:pt x="526685" y="7459"/>
                    </a:lnTo>
                    <a:close/>
                    <a:moveTo>
                      <a:pt x="452586" y="7299"/>
                    </a:moveTo>
                    <a:lnTo>
                      <a:pt x="452898" y="7329"/>
                    </a:lnTo>
                    <a:lnTo>
                      <a:pt x="452062" y="7491"/>
                    </a:lnTo>
                    <a:lnTo>
                      <a:pt x="451499" y="7438"/>
                    </a:lnTo>
                    <a:close/>
                    <a:moveTo>
                      <a:pt x="466338" y="7294"/>
                    </a:moveTo>
                    <a:lnTo>
                      <a:pt x="477701" y="7977"/>
                    </a:lnTo>
                    <a:lnTo>
                      <a:pt x="472930" y="8288"/>
                    </a:lnTo>
                    <a:lnTo>
                      <a:pt x="462462" y="8244"/>
                    </a:lnTo>
                    <a:lnTo>
                      <a:pt x="458553" y="7870"/>
                    </a:lnTo>
                    <a:lnTo>
                      <a:pt x="461978" y="7442"/>
                    </a:lnTo>
                    <a:close/>
                    <a:moveTo>
                      <a:pt x="452304" y="7272"/>
                    </a:moveTo>
                    <a:lnTo>
                      <a:pt x="452458" y="7287"/>
                    </a:lnTo>
                    <a:lnTo>
                      <a:pt x="451206" y="7410"/>
                    </a:lnTo>
                    <a:lnTo>
                      <a:pt x="451068" y="7397"/>
                    </a:lnTo>
                    <a:close/>
                    <a:moveTo>
                      <a:pt x="523286" y="7270"/>
                    </a:moveTo>
                    <a:lnTo>
                      <a:pt x="522689" y="7832"/>
                    </a:lnTo>
                    <a:lnTo>
                      <a:pt x="522333" y="7887"/>
                    </a:lnTo>
                    <a:lnTo>
                      <a:pt x="522099" y="7833"/>
                    </a:lnTo>
                    <a:lnTo>
                      <a:pt x="522851" y="7307"/>
                    </a:lnTo>
                    <a:close/>
                    <a:moveTo>
                      <a:pt x="522906" y="7269"/>
                    </a:moveTo>
                    <a:lnTo>
                      <a:pt x="522851" y="7307"/>
                    </a:lnTo>
                    <a:lnTo>
                      <a:pt x="520611" y="7493"/>
                    </a:lnTo>
                    <a:lnTo>
                      <a:pt x="520193" y="7398"/>
                    </a:lnTo>
                    <a:close/>
                    <a:moveTo>
                      <a:pt x="528104" y="7256"/>
                    </a:moveTo>
                    <a:lnTo>
                      <a:pt x="528202" y="7309"/>
                    </a:lnTo>
                    <a:lnTo>
                      <a:pt x="528294" y="7371"/>
                    </a:lnTo>
                    <a:lnTo>
                      <a:pt x="527814" y="7577"/>
                    </a:lnTo>
                    <a:lnTo>
                      <a:pt x="527534" y="7338"/>
                    </a:lnTo>
                    <a:close/>
                    <a:moveTo>
                      <a:pt x="446652" y="7255"/>
                    </a:moveTo>
                    <a:lnTo>
                      <a:pt x="445609" y="7400"/>
                    </a:lnTo>
                    <a:lnTo>
                      <a:pt x="445211" y="7438"/>
                    </a:lnTo>
                    <a:lnTo>
                      <a:pt x="444198" y="7508"/>
                    </a:lnTo>
                    <a:close/>
                    <a:moveTo>
                      <a:pt x="523349" y="7247"/>
                    </a:moveTo>
                    <a:lnTo>
                      <a:pt x="523329" y="7267"/>
                    </a:lnTo>
                    <a:lnTo>
                      <a:pt x="523286" y="7270"/>
                    </a:lnTo>
                    <a:lnTo>
                      <a:pt x="523309" y="7249"/>
                    </a:lnTo>
                    <a:close/>
                    <a:moveTo>
                      <a:pt x="506802" y="7245"/>
                    </a:moveTo>
                    <a:lnTo>
                      <a:pt x="502714" y="9110"/>
                    </a:lnTo>
                    <a:lnTo>
                      <a:pt x="501544" y="8834"/>
                    </a:lnTo>
                    <a:lnTo>
                      <a:pt x="502475" y="8411"/>
                    </a:lnTo>
                    <a:lnTo>
                      <a:pt x="499945" y="8400"/>
                    </a:lnTo>
                    <a:lnTo>
                      <a:pt x="503981" y="7433"/>
                    </a:lnTo>
                    <a:close/>
                    <a:moveTo>
                      <a:pt x="524161" y="7209"/>
                    </a:moveTo>
                    <a:lnTo>
                      <a:pt x="524760" y="7513"/>
                    </a:lnTo>
                    <a:lnTo>
                      <a:pt x="522761" y="7821"/>
                    </a:lnTo>
                    <a:lnTo>
                      <a:pt x="523329" y="7267"/>
                    </a:lnTo>
                    <a:lnTo>
                      <a:pt x="523850" y="7224"/>
                    </a:lnTo>
                    <a:close/>
                    <a:moveTo>
                      <a:pt x="526849" y="7192"/>
                    </a:moveTo>
                    <a:lnTo>
                      <a:pt x="526781" y="7302"/>
                    </a:lnTo>
                    <a:lnTo>
                      <a:pt x="526585" y="7232"/>
                    </a:lnTo>
                    <a:close/>
                    <a:moveTo>
                      <a:pt x="453434" y="7190"/>
                    </a:moveTo>
                    <a:lnTo>
                      <a:pt x="452586" y="7299"/>
                    </a:lnTo>
                    <a:lnTo>
                      <a:pt x="452458" y="7287"/>
                    </a:lnTo>
                    <a:close/>
                    <a:moveTo>
                      <a:pt x="448859" y="7188"/>
                    </a:moveTo>
                    <a:lnTo>
                      <a:pt x="450141" y="7310"/>
                    </a:lnTo>
                    <a:lnTo>
                      <a:pt x="443393" y="8072"/>
                    </a:lnTo>
                    <a:lnTo>
                      <a:pt x="440955" y="8154"/>
                    </a:lnTo>
                    <a:lnTo>
                      <a:pt x="440187" y="8151"/>
                    </a:lnTo>
                    <a:lnTo>
                      <a:pt x="441376" y="7986"/>
                    </a:lnTo>
                    <a:lnTo>
                      <a:pt x="448285" y="7228"/>
                    </a:lnTo>
                    <a:close/>
                    <a:moveTo>
                      <a:pt x="524652" y="7185"/>
                    </a:moveTo>
                    <a:lnTo>
                      <a:pt x="525144" y="7399"/>
                    </a:lnTo>
                    <a:lnTo>
                      <a:pt x="525012" y="7474"/>
                    </a:lnTo>
                    <a:lnTo>
                      <a:pt x="524955" y="7483"/>
                    </a:lnTo>
                    <a:lnTo>
                      <a:pt x="524342" y="7200"/>
                    </a:lnTo>
                    <a:close/>
                    <a:moveTo>
                      <a:pt x="524310" y="7185"/>
                    </a:moveTo>
                    <a:lnTo>
                      <a:pt x="524342" y="7200"/>
                    </a:lnTo>
                    <a:lnTo>
                      <a:pt x="524161" y="7209"/>
                    </a:lnTo>
                    <a:lnTo>
                      <a:pt x="524143" y="7199"/>
                    </a:lnTo>
                    <a:close/>
                    <a:moveTo>
                      <a:pt x="496594" y="7182"/>
                    </a:moveTo>
                    <a:lnTo>
                      <a:pt x="496559" y="7204"/>
                    </a:lnTo>
                    <a:lnTo>
                      <a:pt x="495762" y="7337"/>
                    </a:lnTo>
                    <a:lnTo>
                      <a:pt x="495426" y="7392"/>
                    </a:lnTo>
                    <a:lnTo>
                      <a:pt x="495270" y="7356"/>
                    </a:lnTo>
                    <a:lnTo>
                      <a:pt x="495121" y="7321"/>
                    </a:lnTo>
                    <a:close/>
                    <a:moveTo>
                      <a:pt x="451313" y="7177"/>
                    </a:moveTo>
                    <a:lnTo>
                      <a:pt x="452229" y="7265"/>
                    </a:lnTo>
                    <a:lnTo>
                      <a:pt x="451050" y="7396"/>
                    </a:lnTo>
                    <a:lnTo>
                      <a:pt x="450141" y="7310"/>
                    </a:lnTo>
                    <a:close/>
                    <a:moveTo>
                      <a:pt x="518746" y="7166"/>
                    </a:moveTo>
                    <a:lnTo>
                      <a:pt x="518877" y="7195"/>
                    </a:lnTo>
                    <a:lnTo>
                      <a:pt x="518269" y="7423"/>
                    </a:lnTo>
                    <a:lnTo>
                      <a:pt x="518177" y="7394"/>
                    </a:lnTo>
                    <a:close/>
                    <a:moveTo>
                      <a:pt x="528792" y="7158"/>
                    </a:moveTo>
                    <a:lnTo>
                      <a:pt x="528309" y="7365"/>
                    </a:lnTo>
                    <a:lnTo>
                      <a:pt x="528202" y="7309"/>
                    </a:lnTo>
                    <a:lnTo>
                      <a:pt x="528121" y="7254"/>
                    </a:lnTo>
                    <a:close/>
                    <a:moveTo>
                      <a:pt x="525601" y="7140"/>
                    </a:moveTo>
                    <a:lnTo>
                      <a:pt x="525239" y="7345"/>
                    </a:lnTo>
                    <a:lnTo>
                      <a:pt x="524964" y="7170"/>
                    </a:lnTo>
                    <a:close/>
                    <a:moveTo>
                      <a:pt x="524909" y="7136"/>
                    </a:moveTo>
                    <a:lnTo>
                      <a:pt x="524964" y="7170"/>
                    </a:lnTo>
                    <a:lnTo>
                      <a:pt x="524652" y="7185"/>
                    </a:lnTo>
                    <a:lnTo>
                      <a:pt x="524597" y="7161"/>
                    </a:lnTo>
                    <a:close/>
                    <a:moveTo>
                      <a:pt x="519038" y="7134"/>
                    </a:moveTo>
                    <a:lnTo>
                      <a:pt x="520193" y="7398"/>
                    </a:lnTo>
                    <a:lnTo>
                      <a:pt x="519871" y="7413"/>
                    </a:lnTo>
                    <a:lnTo>
                      <a:pt x="518877" y="7195"/>
                    </a:lnTo>
                    <a:close/>
                    <a:moveTo>
                      <a:pt x="514822" y="7127"/>
                    </a:moveTo>
                    <a:lnTo>
                      <a:pt x="517982" y="7472"/>
                    </a:lnTo>
                    <a:lnTo>
                      <a:pt x="517891" y="7508"/>
                    </a:lnTo>
                    <a:lnTo>
                      <a:pt x="516023" y="7597"/>
                    </a:lnTo>
                    <a:lnTo>
                      <a:pt x="514377" y="7262"/>
                    </a:lnTo>
                    <a:close/>
                    <a:moveTo>
                      <a:pt x="527284" y="7125"/>
                    </a:moveTo>
                    <a:lnTo>
                      <a:pt x="527534" y="7338"/>
                    </a:lnTo>
                    <a:lnTo>
                      <a:pt x="527311" y="7369"/>
                    </a:lnTo>
                    <a:lnTo>
                      <a:pt x="527021" y="7165"/>
                    </a:lnTo>
                    <a:close/>
                    <a:moveTo>
                      <a:pt x="453950" y="7124"/>
                    </a:moveTo>
                    <a:lnTo>
                      <a:pt x="453792" y="7155"/>
                    </a:lnTo>
                    <a:lnTo>
                      <a:pt x="453434" y="7190"/>
                    </a:lnTo>
                    <a:close/>
                    <a:moveTo>
                      <a:pt x="507079" y="7119"/>
                    </a:moveTo>
                    <a:lnTo>
                      <a:pt x="507789" y="7179"/>
                    </a:lnTo>
                    <a:lnTo>
                      <a:pt x="506802" y="7245"/>
                    </a:lnTo>
                    <a:close/>
                    <a:moveTo>
                      <a:pt x="526244" y="7109"/>
                    </a:moveTo>
                    <a:lnTo>
                      <a:pt x="526585" y="7232"/>
                    </a:lnTo>
                    <a:lnTo>
                      <a:pt x="525403" y="7414"/>
                    </a:lnTo>
                    <a:lnTo>
                      <a:pt x="525681" y="7136"/>
                    </a:lnTo>
                    <a:close/>
                    <a:moveTo>
                      <a:pt x="472120" y="7098"/>
                    </a:moveTo>
                    <a:lnTo>
                      <a:pt x="475103" y="7359"/>
                    </a:lnTo>
                    <a:lnTo>
                      <a:pt x="471100" y="7133"/>
                    </a:lnTo>
                    <a:close/>
                    <a:moveTo>
                      <a:pt x="462980" y="7092"/>
                    </a:moveTo>
                    <a:lnTo>
                      <a:pt x="464192" y="7165"/>
                    </a:lnTo>
                    <a:lnTo>
                      <a:pt x="461978" y="7442"/>
                    </a:lnTo>
                    <a:lnTo>
                      <a:pt x="460483" y="7493"/>
                    </a:lnTo>
                    <a:close/>
                    <a:moveTo>
                      <a:pt x="526912" y="7089"/>
                    </a:moveTo>
                    <a:lnTo>
                      <a:pt x="527021" y="7165"/>
                    </a:lnTo>
                    <a:lnTo>
                      <a:pt x="526849" y="7192"/>
                    </a:lnTo>
                    <a:close/>
                    <a:moveTo>
                      <a:pt x="526919" y="7077"/>
                    </a:moveTo>
                    <a:lnTo>
                      <a:pt x="526912" y="7089"/>
                    </a:lnTo>
                    <a:lnTo>
                      <a:pt x="526897" y="7078"/>
                    </a:lnTo>
                    <a:close/>
                    <a:moveTo>
                      <a:pt x="525752" y="7065"/>
                    </a:moveTo>
                    <a:lnTo>
                      <a:pt x="525681" y="7136"/>
                    </a:lnTo>
                    <a:lnTo>
                      <a:pt x="525601" y="7140"/>
                    </a:lnTo>
                    <a:lnTo>
                      <a:pt x="525730" y="7067"/>
                    </a:lnTo>
                    <a:close/>
                    <a:moveTo>
                      <a:pt x="462395" y="7057"/>
                    </a:moveTo>
                    <a:lnTo>
                      <a:pt x="462807" y="7082"/>
                    </a:lnTo>
                    <a:lnTo>
                      <a:pt x="460218" y="7502"/>
                    </a:lnTo>
                    <a:lnTo>
                      <a:pt x="458834" y="7549"/>
                    </a:lnTo>
                    <a:close/>
                    <a:moveTo>
                      <a:pt x="527813" y="7043"/>
                    </a:moveTo>
                    <a:lnTo>
                      <a:pt x="528121" y="7254"/>
                    </a:lnTo>
                    <a:lnTo>
                      <a:pt x="528104" y="7256"/>
                    </a:lnTo>
                    <a:lnTo>
                      <a:pt x="527727" y="7056"/>
                    </a:lnTo>
                    <a:close/>
                    <a:moveTo>
                      <a:pt x="527696" y="7040"/>
                    </a:moveTo>
                    <a:lnTo>
                      <a:pt x="527727" y="7056"/>
                    </a:lnTo>
                    <a:lnTo>
                      <a:pt x="527284" y="7125"/>
                    </a:lnTo>
                    <a:lnTo>
                      <a:pt x="527212" y="7063"/>
                    </a:lnTo>
                    <a:close/>
                    <a:moveTo>
                      <a:pt x="447005" y="7034"/>
                    </a:moveTo>
                    <a:lnTo>
                      <a:pt x="442662" y="7614"/>
                    </a:lnTo>
                    <a:lnTo>
                      <a:pt x="435533" y="8103"/>
                    </a:lnTo>
                    <a:lnTo>
                      <a:pt x="439423" y="7568"/>
                    </a:lnTo>
                    <a:close/>
                    <a:moveTo>
                      <a:pt x="454672" y="7032"/>
                    </a:moveTo>
                    <a:lnTo>
                      <a:pt x="453950" y="7124"/>
                    </a:lnTo>
                    <a:lnTo>
                      <a:pt x="454157" y="7084"/>
                    </a:lnTo>
                    <a:close/>
                    <a:moveTo>
                      <a:pt x="461714" y="7016"/>
                    </a:moveTo>
                    <a:lnTo>
                      <a:pt x="462191" y="7045"/>
                    </a:lnTo>
                    <a:lnTo>
                      <a:pt x="457615" y="7590"/>
                    </a:lnTo>
                    <a:lnTo>
                      <a:pt x="456780" y="7618"/>
                    </a:lnTo>
                    <a:close/>
                    <a:moveTo>
                      <a:pt x="454557" y="7006"/>
                    </a:moveTo>
                    <a:lnTo>
                      <a:pt x="454157" y="7084"/>
                    </a:lnTo>
                    <a:lnTo>
                      <a:pt x="452304" y="7272"/>
                    </a:lnTo>
                    <a:lnTo>
                      <a:pt x="452229" y="7265"/>
                    </a:lnTo>
                    <a:close/>
                    <a:moveTo>
                      <a:pt x="502496" y="6999"/>
                    </a:moveTo>
                    <a:lnTo>
                      <a:pt x="502262" y="7083"/>
                    </a:lnTo>
                    <a:lnTo>
                      <a:pt x="500672" y="7654"/>
                    </a:lnTo>
                    <a:lnTo>
                      <a:pt x="497904" y="7838"/>
                    </a:lnTo>
                    <a:lnTo>
                      <a:pt x="500336" y="7256"/>
                    </a:lnTo>
                    <a:lnTo>
                      <a:pt x="501558" y="7110"/>
                    </a:lnTo>
                    <a:close/>
                    <a:moveTo>
                      <a:pt x="451636" y="6997"/>
                    </a:moveTo>
                    <a:lnTo>
                      <a:pt x="448859" y="7188"/>
                    </a:lnTo>
                    <a:lnTo>
                      <a:pt x="448743" y="7177"/>
                    </a:lnTo>
                    <a:lnTo>
                      <a:pt x="448285" y="7228"/>
                    </a:lnTo>
                    <a:lnTo>
                      <a:pt x="445448" y="7422"/>
                    </a:lnTo>
                    <a:lnTo>
                      <a:pt x="445609" y="7400"/>
                    </a:lnTo>
                    <a:lnTo>
                      <a:pt x="449424" y="7030"/>
                    </a:lnTo>
                    <a:close/>
                    <a:moveTo>
                      <a:pt x="526747" y="6972"/>
                    </a:moveTo>
                    <a:lnTo>
                      <a:pt x="526897" y="7078"/>
                    </a:lnTo>
                    <a:lnTo>
                      <a:pt x="526244" y="7109"/>
                    </a:lnTo>
                    <a:lnTo>
                      <a:pt x="526051" y="7040"/>
                    </a:lnTo>
                    <a:lnTo>
                      <a:pt x="525752" y="7065"/>
                    </a:lnTo>
                    <a:lnTo>
                      <a:pt x="525776" y="7041"/>
                    </a:lnTo>
                    <a:lnTo>
                      <a:pt x="525777" y="7040"/>
                    </a:lnTo>
                    <a:close/>
                    <a:moveTo>
                      <a:pt x="511017" y="6964"/>
                    </a:moveTo>
                    <a:lnTo>
                      <a:pt x="511019" y="6965"/>
                    </a:lnTo>
                    <a:lnTo>
                      <a:pt x="512717" y="7600"/>
                    </a:lnTo>
                    <a:lnTo>
                      <a:pt x="507789" y="7179"/>
                    </a:lnTo>
                    <a:close/>
                    <a:moveTo>
                      <a:pt x="523654" y="6951"/>
                    </a:moveTo>
                    <a:lnTo>
                      <a:pt x="524143" y="7199"/>
                    </a:lnTo>
                    <a:lnTo>
                      <a:pt x="523850" y="7224"/>
                    </a:lnTo>
                    <a:lnTo>
                      <a:pt x="523349" y="7247"/>
                    </a:lnTo>
                    <a:close/>
                    <a:moveTo>
                      <a:pt x="505101" y="6950"/>
                    </a:moveTo>
                    <a:lnTo>
                      <a:pt x="505277" y="6965"/>
                    </a:lnTo>
                    <a:lnTo>
                      <a:pt x="505763" y="7006"/>
                    </a:lnTo>
                    <a:lnTo>
                      <a:pt x="503981" y="7433"/>
                    </a:lnTo>
                    <a:lnTo>
                      <a:pt x="501653" y="7588"/>
                    </a:lnTo>
                    <a:lnTo>
                      <a:pt x="504951" y="6978"/>
                    </a:lnTo>
                    <a:close/>
                    <a:moveTo>
                      <a:pt x="527079" y="6949"/>
                    </a:moveTo>
                    <a:lnTo>
                      <a:pt x="527212" y="7063"/>
                    </a:lnTo>
                    <a:lnTo>
                      <a:pt x="526919" y="7077"/>
                    </a:lnTo>
                    <a:lnTo>
                      <a:pt x="526994" y="6955"/>
                    </a:lnTo>
                    <a:close/>
                    <a:moveTo>
                      <a:pt x="455094" y="6947"/>
                    </a:moveTo>
                    <a:lnTo>
                      <a:pt x="454557" y="7006"/>
                    </a:lnTo>
                    <a:lnTo>
                      <a:pt x="454845" y="6950"/>
                    </a:lnTo>
                    <a:close/>
                    <a:moveTo>
                      <a:pt x="493525" y="6944"/>
                    </a:moveTo>
                    <a:lnTo>
                      <a:pt x="495121" y="7321"/>
                    </a:lnTo>
                    <a:lnTo>
                      <a:pt x="494379" y="7391"/>
                    </a:lnTo>
                    <a:lnTo>
                      <a:pt x="489390" y="7861"/>
                    </a:lnTo>
                    <a:lnTo>
                      <a:pt x="487516" y="7743"/>
                    </a:lnTo>
                    <a:lnTo>
                      <a:pt x="486983" y="7709"/>
                    </a:lnTo>
                    <a:lnTo>
                      <a:pt x="493078" y="6974"/>
                    </a:lnTo>
                    <a:close/>
                    <a:moveTo>
                      <a:pt x="455584" y="6939"/>
                    </a:moveTo>
                    <a:lnTo>
                      <a:pt x="454672" y="7032"/>
                    </a:lnTo>
                    <a:lnTo>
                      <a:pt x="455370" y="6943"/>
                    </a:lnTo>
                    <a:close/>
                    <a:moveTo>
                      <a:pt x="477748" y="6907"/>
                    </a:moveTo>
                    <a:lnTo>
                      <a:pt x="483300" y="7430"/>
                    </a:lnTo>
                    <a:lnTo>
                      <a:pt x="483045" y="7461"/>
                    </a:lnTo>
                    <a:lnTo>
                      <a:pt x="475494" y="6984"/>
                    </a:lnTo>
                    <a:close/>
                    <a:moveTo>
                      <a:pt x="459866" y="6905"/>
                    </a:moveTo>
                    <a:lnTo>
                      <a:pt x="460283" y="6930"/>
                    </a:lnTo>
                    <a:lnTo>
                      <a:pt x="455414" y="7569"/>
                    </a:lnTo>
                    <a:lnTo>
                      <a:pt x="455123" y="7542"/>
                    </a:lnTo>
                    <a:close/>
                    <a:moveTo>
                      <a:pt x="458344" y="6899"/>
                    </a:moveTo>
                    <a:lnTo>
                      <a:pt x="454415" y="7474"/>
                    </a:lnTo>
                    <a:lnTo>
                      <a:pt x="452898" y="7329"/>
                    </a:lnTo>
                    <a:lnTo>
                      <a:pt x="453792" y="7155"/>
                    </a:lnTo>
                    <a:lnTo>
                      <a:pt x="456045" y="6933"/>
                    </a:lnTo>
                    <a:close/>
                    <a:moveTo>
                      <a:pt x="523684" y="6896"/>
                    </a:moveTo>
                    <a:lnTo>
                      <a:pt x="523702" y="6904"/>
                    </a:lnTo>
                    <a:lnTo>
                      <a:pt x="523654" y="6951"/>
                    </a:lnTo>
                    <a:lnTo>
                      <a:pt x="523636" y="6942"/>
                    </a:lnTo>
                    <a:close/>
                    <a:moveTo>
                      <a:pt x="466522" y="6874"/>
                    </a:moveTo>
                    <a:lnTo>
                      <a:pt x="471100" y="7133"/>
                    </a:lnTo>
                    <a:lnTo>
                      <a:pt x="466338" y="7294"/>
                    </a:lnTo>
                    <a:lnTo>
                      <a:pt x="464192" y="7165"/>
                    </a:lnTo>
                    <a:close/>
                    <a:moveTo>
                      <a:pt x="460108" y="6873"/>
                    </a:moveTo>
                    <a:lnTo>
                      <a:pt x="459866" y="6905"/>
                    </a:lnTo>
                    <a:lnTo>
                      <a:pt x="459481" y="6882"/>
                    </a:lnTo>
                    <a:close/>
                    <a:moveTo>
                      <a:pt x="512447" y="6869"/>
                    </a:moveTo>
                    <a:lnTo>
                      <a:pt x="514377" y="7262"/>
                    </a:lnTo>
                    <a:lnTo>
                      <a:pt x="513854" y="7420"/>
                    </a:lnTo>
                    <a:lnTo>
                      <a:pt x="511019" y="6965"/>
                    </a:lnTo>
                    <a:lnTo>
                      <a:pt x="511018" y="6964"/>
                    </a:lnTo>
                    <a:close/>
                    <a:moveTo>
                      <a:pt x="512442" y="6868"/>
                    </a:moveTo>
                    <a:lnTo>
                      <a:pt x="512450" y="6869"/>
                    </a:lnTo>
                    <a:lnTo>
                      <a:pt x="512447" y="6869"/>
                    </a:lnTo>
                    <a:close/>
                    <a:moveTo>
                      <a:pt x="523484" y="6864"/>
                    </a:moveTo>
                    <a:lnTo>
                      <a:pt x="523636" y="6942"/>
                    </a:lnTo>
                    <a:lnTo>
                      <a:pt x="523309" y="7249"/>
                    </a:lnTo>
                    <a:lnTo>
                      <a:pt x="522906" y="7269"/>
                    </a:lnTo>
                    <a:close/>
                    <a:moveTo>
                      <a:pt x="458756" y="6839"/>
                    </a:moveTo>
                    <a:lnTo>
                      <a:pt x="459481" y="6882"/>
                    </a:lnTo>
                    <a:lnTo>
                      <a:pt x="458344" y="6899"/>
                    </a:lnTo>
                    <a:close/>
                    <a:moveTo>
                      <a:pt x="463270" y="6827"/>
                    </a:moveTo>
                    <a:lnTo>
                      <a:pt x="461714" y="7016"/>
                    </a:lnTo>
                    <a:lnTo>
                      <a:pt x="460283" y="6930"/>
                    </a:lnTo>
                    <a:lnTo>
                      <a:pt x="460798" y="6863"/>
                    </a:lnTo>
                    <a:close/>
                    <a:moveTo>
                      <a:pt x="464163" y="6813"/>
                    </a:moveTo>
                    <a:lnTo>
                      <a:pt x="462395" y="7057"/>
                    </a:lnTo>
                    <a:lnTo>
                      <a:pt x="462191" y="7045"/>
                    </a:lnTo>
                    <a:lnTo>
                      <a:pt x="464132" y="6814"/>
                    </a:lnTo>
                    <a:close/>
                    <a:moveTo>
                      <a:pt x="523795" y="6813"/>
                    </a:moveTo>
                    <a:lnTo>
                      <a:pt x="524597" y="7161"/>
                    </a:lnTo>
                    <a:lnTo>
                      <a:pt x="524310" y="7185"/>
                    </a:lnTo>
                    <a:lnTo>
                      <a:pt x="523702" y="6904"/>
                    </a:lnTo>
                    <a:close/>
                    <a:moveTo>
                      <a:pt x="464777" y="6804"/>
                    </a:moveTo>
                    <a:lnTo>
                      <a:pt x="462980" y="7092"/>
                    </a:lnTo>
                    <a:lnTo>
                      <a:pt x="462807" y="7082"/>
                    </a:lnTo>
                    <a:lnTo>
                      <a:pt x="464495" y="6808"/>
                    </a:lnTo>
                    <a:close/>
                    <a:moveTo>
                      <a:pt x="533434" y="6791"/>
                    </a:moveTo>
                    <a:lnTo>
                      <a:pt x="535739" y="7331"/>
                    </a:lnTo>
                    <a:lnTo>
                      <a:pt x="536071" y="7760"/>
                    </a:lnTo>
                    <a:lnTo>
                      <a:pt x="536761" y="9175"/>
                    </a:lnTo>
                    <a:lnTo>
                      <a:pt x="535646" y="8959"/>
                    </a:lnTo>
                    <a:lnTo>
                      <a:pt x="534832" y="9936"/>
                    </a:lnTo>
                    <a:close/>
                    <a:moveTo>
                      <a:pt x="464912" y="6783"/>
                    </a:moveTo>
                    <a:lnTo>
                      <a:pt x="465187" y="6798"/>
                    </a:lnTo>
                    <a:lnTo>
                      <a:pt x="464777" y="6804"/>
                    </a:lnTo>
                    <a:close/>
                    <a:moveTo>
                      <a:pt x="503105" y="6780"/>
                    </a:moveTo>
                    <a:lnTo>
                      <a:pt x="503822" y="6841"/>
                    </a:lnTo>
                    <a:lnTo>
                      <a:pt x="502496" y="6999"/>
                    </a:lnTo>
                    <a:close/>
                    <a:moveTo>
                      <a:pt x="529540" y="6778"/>
                    </a:moveTo>
                    <a:lnTo>
                      <a:pt x="527813" y="7043"/>
                    </a:lnTo>
                    <a:lnTo>
                      <a:pt x="527619" y="6912"/>
                    </a:lnTo>
                    <a:close/>
                    <a:moveTo>
                      <a:pt x="467385" y="6766"/>
                    </a:moveTo>
                    <a:lnTo>
                      <a:pt x="466522" y="6874"/>
                    </a:lnTo>
                    <a:lnTo>
                      <a:pt x="465187" y="6798"/>
                    </a:lnTo>
                    <a:close/>
                    <a:moveTo>
                      <a:pt x="464560" y="6763"/>
                    </a:moveTo>
                    <a:lnTo>
                      <a:pt x="464721" y="6772"/>
                    </a:lnTo>
                    <a:lnTo>
                      <a:pt x="464495" y="6808"/>
                    </a:lnTo>
                    <a:lnTo>
                      <a:pt x="464163" y="6813"/>
                    </a:lnTo>
                    <a:lnTo>
                      <a:pt x="464330" y="6790"/>
                    </a:lnTo>
                    <a:close/>
                    <a:moveTo>
                      <a:pt x="457389" y="6757"/>
                    </a:moveTo>
                    <a:lnTo>
                      <a:pt x="457663" y="6773"/>
                    </a:lnTo>
                    <a:lnTo>
                      <a:pt x="456045" y="6933"/>
                    </a:lnTo>
                    <a:lnTo>
                      <a:pt x="455584" y="6939"/>
                    </a:lnTo>
                    <a:close/>
                    <a:moveTo>
                      <a:pt x="523648" y="6749"/>
                    </a:moveTo>
                    <a:lnTo>
                      <a:pt x="523780" y="6806"/>
                    </a:lnTo>
                    <a:lnTo>
                      <a:pt x="523684" y="6896"/>
                    </a:lnTo>
                    <a:lnTo>
                      <a:pt x="523535" y="6828"/>
                    </a:lnTo>
                    <a:close/>
                    <a:moveTo>
                      <a:pt x="529757" y="6744"/>
                    </a:moveTo>
                    <a:lnTo>
                      <a:pt x="529706" y="6766"/>
                    </a:lnTo>
                    <a:lnTo>
                      <a:pt x="529540" y="6778"/>
                    </a:lnTo>
                    <a:close/>
                    <a:moveTo>
                      <a:pt x="456934" y="6742"/>
                    </a:moveTo>
                    <a:lnTo>
                      <a:pt x="455370" y="6943"/>
                    </a:lnTo>
                    <a:lnTo>
                      <a:pt x="455094" y="6947"/>
                    </a:lnTo>
                    <a:close/>
                    <a:moveTo>
                      <a:pt x="516099" y="6741"/>
                    </a:moveTo>
                    <a:lnTo>
                      <a:pt x="518177" y="7394"/>
                    </a:lnTo>
                    <a:lnTo>
                      <a:pt x="518039" y="7449"/>
                    </a:lnTo>
                    <a:lnTo>
                      <a:pt x="515609" y="6889"/>
                    </a:lnTo>
                    <a:close/>
                    <a:moveTo>
                      <a:pt x="457004" y="6733"/>
                    </a:moveTo>
                    <a:lnTo>
                      <a:pt x="457011" y="6734"/>
                    </a:lnTo>
                    <a:lnTo>
                      <a:pt x="456934" y="6742"/>
                    </a:lnTo>
                    <a:close/>
                    <a:moveTo>
                      <a:pt x="464036" y="6733"/>
                    </a:moveTo>
                    <a:lnTo>
                      <a:pt x="464538" y="6762"/>
                    </a:lnTo>
                    <a:lnTo>
                      <a:pt x="464330" y="6790"/>
                    </a:lnTo>
                    <a:lnTo>
                      <a:pt x="464132" y="6814"/>
                    </a:lnTo>
                    <a:lnTo>
                      <a:pt x="463270" y="6827"/>
                    </a:lnTo>
                    <a:close/>
                    <a:moveTo>
                      <a:pt x="496790" y="6732"/>
                    </a:moveTo>
                    <a:lnTo>
                      <a:pt x="493525" y="6944"/>
                    </a:lnTo>
                    <a:lnTo>
                      <a:pt x="493455" y="6928"/>
                    </a:lnTo>
                    <a:lnTo>
                      <a:pt x="494799" y="6766"/>
                    </a:lnTo>
                    <a:close/>
                    <a:moveTo>
                      <a:pt x="467772" y="6718"/>
                    </a:moveTo>
                    <a:lnTo>
                      <a:pt x="468190" y="6754"/>
                    </a:lnTo>
                    <a:lnTo>
                      <a:pt x="467385" y="6766"/>
                    </a:lnTo>
                    <a:close/>
                    <a:moveTo>
                      <a:pt x="471166" y="6710"/>
                    </a:moveTo>
                    <a:lnTo>
                      <a:pt x="475494" y="6984"/>
                    </a:lnTo>
                    <a:lnTo>
                      <a:pt x="472120" y="7098"/>
                    </a:lnTo>
                    <a:lnTo>
                      <a:pt x="468190" y="6754"/>
                    </a:lnTo>
                    <a:close/>
                    <a:moveTo>
                      <a:pt x="514831" y="6710"/>
                    </a:moveTo>
                    <a:lnTo>
                      <a:pt x="515609" y="6889"/>
                    </a:lnTo>
                    <a:lnTo>
                      <a:pt x="514822" y="7127"/>
                    </a:lnTo>
                    <a:lnTo>
                      <a:pt x="512450" y="6869"/>
                    </a:lnTo>
                    <a:close/>
                    <a:moveTo>
                      <a:pt x="497348" y="6695"/>
                    </a:moveTo>
                    <a:lnTo>
                      <a:pt x="497306" y="6723"/>
                    </a:lnTo>
                    <a:lnTo>
                      <a:pt x="496790" y="6732"/>
                    </a:lnTo>
                    <a:close/>
                    <a:moveTo>
                      <a:pt x="456194" y="6685"/>
                    </a:moveTo>
                    <a:lnTo>
                      <a:pt x="456207" y="6686"/>
                    </a:lnTo>
                    <a:lnTo>
                      <a:pt x="454845" y="6950"/>
                    </a:lnTo>
                    <a:lnTo>
                      <a:pt x="451636" y="6997"/>
                    </a:lnTo>
                    <a:close/>
                    <a:moveTo>
                      <a:pt x="499692" y="6682"/>
                    </a:moveTo>
                    <a:lnTo>
                      <a:pt x="496820" y="7160"/>
                    </a:lnTo>
                    <a:lnTo>
                      <a:pt x="496594" y="7182"/>
                    </a:lnTo>
                    <a:lnTo>
                      <a:pt x="497306" y="6723"/>
                    </a:lnTo>
                    <a:close/>
                    <a:moveTo>
                      <a:pt x="501923" y="6679"/>
                    </a:moveTo>
                    <a:lnTo>
                      <a:pt x="502529" y="6730"/>
                    </a:lnTo>
                    <a:lnTo>
                      <a:pt x="501713" y="6926"/>
                    </a:lnTo>
                    <a:lnTo>
                      <a:pt x="500824" y="7139"/>
                    </a:lnTo>
                    <a:lnTo>
                      <a:pt x="500336" y="7256"/>
                    </a:lnTo>
                    <a:lnTo>
                      <a:pt x="496688" y="7690"/>
                    </a:lnTo>
                    <a:lnTo>
                      <a:pt x="496041" y="7537"/>
                    </a:lnTo>
                    <a:lnTo>
                      <a:pt x="496049" y="7533"/>
                    </a:lnTo>
                    <a:lnTo>
                      <a:pt x="496391" y="7312"/>
                    </a:lnTo>
                    <a:lnTo>
                      <a:pt x="496559" y="7204"/>
                    </a:lnTo>
                    <a:lnTo>
                      <a:pt x="496820" y="7160"/>
                    </a:lnTo>
                    <a:close/>
                    <a:moveTo>
                      <a:pt x="502384" y="6635"/>
                    </a:moveTo>
                    <a:lnTo>
                      <a:pt x="501923" y="6679"/>
                    </a:lnTo>
                    <a:lnTo>
                      <a:pt x="501577" y="6649"/>
                    </a:lnTo>
                    <a:close/>
                    <a:moveTo>
                      <a:pt x="527197" y="6624"/>
                    </a:moveTo>
                    <a:lnTo>
                      <a:pt x="527619" y="6912"/>
                    </a:lnTo>
                    <a:lnTo>
                      <a:pt x="527079" y="6949"/>
                    </a:lnTo>
                    <a:lnTo>
                      <a:pt x="527025" y="6904"/>
                    </a:lnTo>
                    <a:close/>
                    <a:moveTo>
                      <a:pt x="462006" y="6618"/>
                    </a:moveTo>
                    <a:lnTo>
                      <a:pt x="462463" y="6644"/>
                    </a:lnTo>
                    <a:lnTo>
                      <a:pt x="460798" y="6863"/>
                    </a:lnTo>
                    <a:lnTo>
                      <a:pt x="460108" y="6873"/>
                    </a:lnTo>
                    <a:close/>
                    <a:moveTo>
                      <a:pt x="516243" y="6616"/>
                    </a:moveTo>
                    <a:lnTo>
                      <a:pt x="516399" y="6650"/>
                    </a:lnTo>
                    <a:lnTo>
                      <a:pt x="516099" y="6741"/>
                    </a:lnTo>
                    <a:lnTo>
                      <a:pt x="515796" y="6646"/>
                    </a:lnTo>
                    <a:close/>
                    <a:moveTo>
                      <a:pt x="503563" y="6615"/>
                    </a:moveTo>
                    <a:lnTo>
                      <a:pt x="503117" y="6775"/>
                    </a:lnTo>
                    <a:lnTo>
                      <a:pt x="503105" y="6780"/>
                    </a:lnTo>
                    <a:lnTo>
                      <a:pt x="503090" y="6778"/>
                    </a:lnTo>
                    <a:lnTo>
                      <a:pt x="502529" y="6730"/>
                    </a:lnTo>
                    <a:lnTo>
                      <a:pt x="502968" y="6625"/>
                    </a:lnTo>
                    <a:close/>
                    <a:moveTo>
                      <a:pt x="516647" y="6589"/>
                    </a:moveTo>
                    <a:lnTo>
                      <a:pt x="518902" y="7103"/>
                    </a:lnTo>
                    <a:lnTo>
                      <a:pt x="518746" y="7166"/>
                    </a:lnTo>
                    <a:lnTo>
                      <a:pt x="516399" y="6650"/>
                    </a:lnTo>
                    <a:lnTo>
                      <a:pt x="516588" y="6593"/>
                    </a:lnTo>
                    <a:close/>
                    <a:moveTo>
                      <a:pt x="466140" y="6575"/>
                    </a:moveTo>
                    <a:lnTo>
                      <a:pt x="466185" y="6579"/>
                    </a:lnTo>
                    <a:lnTo>
                      <a:pt x="464912" y="6783"/>
                    </a:lnTo>
                    <a:lnTo>
                      <a:pt x="464721" y="6772"/>
                    </a:lnTo>
                    <a:lnTo>
                      <a:pt x="465377" y="6666"/>
                    </a:lnTo>
                    <a:close/>
                    <a:moveTo>
                      <a:pt x="524027" y="6574"/>
                    </a:moveTo>
                    <a:lnTo>
                      <a:pt x="524035" y="6579"/>
                    </a:lnTo>
                    <a:lnTo>
                      <a:pt x="523795" y="6813"/>
                    </a:lnTo>
                    <a:lnTo>
                      <a:pt x="523780" y="6806"/>
                    </a:lnTo>
                    <a:close/>
                    <a:moveTo>
                      <a:pt x="532495" y="6571"/>
                    </a:moveTo>
                    <a:lnTo>
                      <a:pt x="532647" y="6607"/>
                    </a:lnTo>
                    <a:lnTo>
                      <a:pt x="528792" y="7158"/>
                    </a:lnTo>
                    <a:lnTo>
                      <a:pt x="529706" y="6766"/>
                    </a:lnTo>
                    <a:close/>
                    <a:moveTo>
                      <a:pt x="465989" y="6561"/>
                    </a:moveTo>
                    <a:lnTo>
                      <a:pt x="466009" y="6563"/>
                    </a:lnTo>
                    <a:lnTo>
                      <a:pt x="465377" y="6666"/>
                    </a:lnTo>
                    <a:lnTo>
                      <a:pt x="464560" y="6763"/>
                    </a:lnTo>
                    <a:lnTo>
                      <a:pt x="464538" y="6762"/>
                    </a:lnTo>
                    <a:close/>
                    <a:moveTo>
                      <a:pt x="500459" y="6554"/>
                    </a:moveTo>
                    <a:lnTo>
                      <a:pt x="501577" y="6649"/>
                    </a:lnTo>
                    <a:lnTo>
                      <a:pt x="499692" y="6682"/>
                    </a:lnTo>
                    <a:close/>
                    <a:moveTo>
                      <a:pt x="507254" y="6551"/>
                    </a:moveTo>
                    <a:lnTo>
                      <a:pt x="505101" y="6950"/>
                    </a:lnTo>
                    <a:lnTo>
                      <a:pt x="503822" y="6841"/>
                    </a:lnTo>
                    <a:lnTo>
                      <a:pt x="506084" y="6571"/>
                    </a:lnTo>
                    <a:close/>
                    <a:moveTo>
                      <a:pt x="503278" y="6551"/>
                    </a:moveTo>
                    <a:lnTo>
                      <a:pt x="502968" y="6625"/>
                    </a:lnTo>
                    <a:lnTo>
                      <a:pt x="502384" y="6635"/>
                    </a:lnTo>
                    <a:close/>
                    <a:moveTo>
                      <a:pt x="453918" y="6548"/>
                    </a:moveTo>
                    <a:lnTo>
                      <a:pt x="454213" y="6566"/>
                    </a:lnTo>
                    <a:lnTo>
                      <a:pt x="449424" y="7030"/>
                    </a:lnTo>
                    <a:lnTo>
                      <a:pt x="448743" y="7040"/>
                    </a:lnTo>
                    <a:lnTo>
                      <a:pt x="446652" y="7255"/>
                    </a:lnTo>
                    <a:lnTo>
                      <a:pt x="449528" y="6857"/>
                    </a:lnTo>
                    <a:close/>
                    <a:moveTo>
                      <a:pt x="514112" y="6545"/>
                    </a:moveTo>
                    <a:lnTo>
                      <a:pt x="515160" y="6579"/>
                    </a:lnTo>
                    <a:lnTo>
                      <a:pt x="515634" y="6595"/>
                    </a:lnTo>
                    <a:lnTo>
                      <a:pt x="515796" y="6646"/>
                    </a:lnTo>
                    <a:lnTo>
                      <a:pt x="514831" y="6710"/>
                    </a:lnTo>
                    <a:lnTo>
                      <a:pt x="514392" y="6609"/>
                    </a:lnTo>
                    <a:close/>
                    <a:moveTo>
                      <a:pt x="508331" y="6533"/>
                    </a:moveTo>
                    <a:lnTo>
                      <a:pt x="508355" y="6537"/>
                    </a:lnTo>
                    <a:lnTo>
                      <a:pt x="507617" y="6874"/>
                    </a:lnTo>
                    <a:lnTo>
                      <a:pt x="507079" y="7119"/>
                    </a:lnTo>
                    <a:lnTo>
                      <a:pt x="505763" y="7006"/>
                    </a:lnTo>
                    <a:lnTo>
                      <a:pt x="506064" y="6934"/>
                    </a:lnTo>
                    <a:lnTo>
                      <a:pt x="507694" y="6544"/>
                    </a:lnTo>
                    <a:close/>
                    <a:moveTo>
                      <a:pt x="460241" y="6519"/>
                    </a:moveTo>
                    <a:lnTo>
                      <a:pt x="460748" y="6547"/>
                    </a:lnTo>
                    <a:lnTo>
                      <a:pt x="458756" y="6839"/>
                    </a:lnTo>
                    <a:lnTo>
                      <a:pt x="457663" y="6773"/>
                    </a:lnTo>
                    <a:close/>
                    <a:moveTo>
                      <a:pt x="509225" y="6517"/>
                    </a:moveTo>
                    <a:lnTo>
                      <a:pt x="510071" y="6609"/>
                    </a:lnTo>
                    <a:lnTo>
                      <a:pt x="510478" y="6762"/>
                    </a:lnTo>
                    <a:lnTo>
                      <a:pt x="511018" y="6964"/>
                    </a:lnTo>
                    <a:lnTo>
                      <a:pt x="511017" y="6964"/>
                    </a:lnTo>
                    <a:lnTo>
                      <a:pt x="509898" y="6784"/>
                    </a:lnTo>
                    <a:lnTo>
                      <a:pt x="508355" y="6537"/>
                    </a:lnTo>
                    <a:lnTo>
                      <a:pt x="508365" y="6532"/>
                    </a:lnTo>
                    <a:close/>
                    <a:moveTo>
                      <a:pt x="533311" y="6515"/>
                    </a:moveTo>
                    <a:lnTo>
                      <a:pt x="533434" y="6791"/>
                    </a:lnTo>
                    <a:lnTo>
                      <a:pt x="532647" y="6607"/>
                    </a:lnTo>
                    <a:lnTo>
                      <a:pt x="533280" y="6517"/>
                    </a:lnTo>
                    <a:close/>
                    <a:moveTo>
                      <a:pt x="458762" y="6509"/>
                    </a:moveTo>
                    <a:lnTo>
                      <a:pt x="457004" y="6733"/>
                    </a:lnTo>
                    <a:lnTo>
                      <a:pt x="456207" y="6686"/>
                    </a:lnTo>
                    <a:lnTo>
                      <a:pt x="456220" y="6683"/>
                    </a:lnTo>
                    <a:close/>
                    <a:moveTo>
                      <a:pt x="510603" y="6493"/>
                    </a:moveTo>
                    <a:lnTo>
                      <a:pt x="511688" y="6714"/>
                    </a:lnTo>
                    <a:lnTo>
                      <a:pt x="512442" y="6868"/>
                    </a:lnTo>
                    <a:lnTo>
                      <a:pt x="511207" y="6733"/>
                    </a:lnTo>
                    <a:lnTo>
                      <a:pt x="510071" y="6609"/>
                    </a:lnTo>
                    <a:lnTo>
                      <a:pt x="509798" y="6508"/>
                    </a:lnTo>
                    <a:close/>
                    <a:moveTo>
                      <a:pt x="459386" y="6470"/>
                    </a:moveTo>
                    <a:lnTo>
                      <a:pt x="459917" y="6500"/>
                    </a:lnTo>
                    <a:lnTo>
                      <a:pt x="457389" y="6757"/>
                    </a:lnTo>
                    <a:lnTo>
                      <a:pt x="457011" y="6734"/>
                    </a:lnTo>
                    <a:close/>
                    <a:moveTo>
                      <a:pt x="491486" y="6464"/>
                    </a:moveTo>
                    <a:lnTo>
                      <a:pt x="493455" y="6928"/>
                    </a:lnTo>
                    <a:lnTo>
                      <a:pt x="493078" y="6974"/>
                    </a:lnTo>
                    <a:lnTo>
                      <a:pt x="484435" y="7537"/>
                    </a:lnTo>
                    <a:lnTo>
                      <a:pt x="483300" y="7430"/>
                    </a:lnTo>
                    <a:close/>
                    <a:moveTo>
                      <a:pt x="459493" y="6458"/>
                    </a:moveTo>
                    <a:lnTo>
                      <a:pt x="459386" y="6470"/>
                    </a:lnTo>
                    <a:lnTo>
                      <a:pt x="459350" y="6468"/>
                    </a:lnTo>
                    <a:close/>
                    <a:moveTo>
                      <a:pt x="459161" y="6457"/>
                    </a:moveTo>
                    <a:lnTo>
                      <a:pt x="459350" y="6468"/>
                    </a:lnTo>
                    <a:lnTo>
                      <a:pt x="458762" y="6509"/>
                    </a:lnTo>
                    <a:close/>
                    <a:moveTo>
                      <a:pt x="467138" y="6456"/>
                    </a:moveTo>
                    <a:lnTo>
                      <a:pt x="468950" y="6570"/>
                    </a:lnTo>
                    <a:lnTo>
                      <a:pt x="467772" y="6718"/>
                    </a:lnTo>
                    <a:lnTo>
                      <a:pt x="466185" y="6579"/>
                    </a:lnTo>
                    <a:lnTo>
                      <a:pt x="466410" y="6543"/>
                    </a:lnTo>
                    <a:close/>
                    <a:moveTo>
                      <a:pt x="501065" y="6453"/>
                    </a:moveTo>
                    <a:lnTo>
                      <a:pt x="500459" y="6554"/>
                    </a:lnTo>
                    <a:lnTo>
                      <a:pt x="500051" y="6519"/>
                    </a:lnTo>
                    <a:close/>
                    <a:moveTo>
                      <a:pt x="507808" y="6449"/>
                    </a:moveTo>
                    <a:lnTo>
                      <a:pt x="507977" y="6476"/>
                    </a:lnTo>
                    <a:lnTo>
                      <a:pt x="507694" y="6544"/>
                    </a:lnTo>
                    <a:lnTo>
                      <a:pt x="507254" y="6551"/>
                    </a:lnTo>
                    <a:close/>
                    <a:moveTo>
                      <a:pt x="513663" y="6441"/>
                    </a:moveTo>
                    <a:lnTo>
                      <a:pt x="514112" y="6545"/>
                    </a:lnTo>
                    <a:lnTo>
                      <a:pt x="511895" y="6471"/>
                    </a:lnTo>
                    <a:close/>
                    <a:moveTo>
                      <a:pt x="466874" y="6439"/>
                    </a:moveTo>
                    <a:lnTo>
                      <a:pt x="467004" y="6447"/>
                    </a:lnTo>
                    <a:lnTo>
                      <a:pt x="466410" y="6543"/>
                    </a:lnTo>
                    <a:lnTo>
                      <a:pt x="466140" y="6575"/>
                    </a:lnTo>
                    <a:lnTo>
                      <a:pt x="466009" y="6563"/>
                    </a:lnTo>
                    <a:lnTo>
                      <a:pt x="466199" y="6532"/>
                    </a:lnTo>
                    <a:close/>
                    <a:moveTo>
                      <a:pt x="491752" y="6433"/>
                    </a:moveTo>
                    <a:lnTo>
                      <a:pt x="491486" y="6464"/>
                    </a:lnTo>
                    <a:lnTo>
                      <a:pt x="491403" y="6444"/>
                    </a:lnTo>
                    <a:close/>
                    <a:moveTo>
                      <a:pt x="466592" y="6421"/>
                    </a:moveTo>
                    <a:lnTo>
                      <a:pt x="466802" y="6435"/>
                    </a:lnTo>
                    <a:lnTo>
                      <a:pt x="466199" y="6532"/>
                    </a:lnTo>
                    <a:lnTo>
                      <a:pt x="465989" y="6561"/>
                    </a:lnTo>
                    <a:lnTo>
                      <a:pt x="465671" y="6534"/>
                    </a:lnTo>
                    <a:close/>
                    <a:moveTo>
                      <a:pt x="510222" y="6416"/>
                    </a:moveTo>
                    <a:lnTo>
                      <a:pt x="511895" y="6471"/>
                    </a:lnTo>
                    <a:lnTo>
                      <a:pt x="510603" y="6493"/>
                    </a:lnTo>
                    <a:close/>
                    <a:moveTo>
                      <a:pt x="491277" y="6415"/>
                    </a:moveTo>
                    <a:lnTo>
                      <a:pt x="491403" y="6444"/>
                    </a:lnTo>
                    <a:lnTo>
                      <a:pt x="477748" y="6907"/>
                    </a:lnTo>
                    <a:lnTo>
                      <a:pt x="475053" y="6653"/>
                    </a:lnTo>
                    <a:close/>
                    <a:moveTo>
                      <a:pt x="508248" y="6411"/>
                    </a:moveTo>
                    <a:lnTo>
                      <a:pt x="508557" y="6445"/>
                    </a:lnTo>
                    <a:lnTo>
                      <a:pt x="508365" y="6532"/>
                    </a:lnTo>
                    <a:lnTo>
                      <a:pt x="508331" y="6533"/>
                    </a:lnTo>
                    <a:lnTo>
                      <a:pt x="507977" y="6476"/>
                    </a:lnTo>
                    <a:close/>
                    <a:moveTo>
                      <a:pt x="464252" y="6409"/>
                    </a:moveTo>
                    <a:lnTo>
                      <a:pt x="465671" y="6534"/>
                    </a:lnTo>
                    <a:lnTo>
                      <a:pt x="464036" y="6733"/>
                    </a:lnTo>
                    <a:lnTo>
                      <a:pt x="462463" y="6644"/>
                    </a:lnTo>
                    <a:close/>
                    <a:moveTo>
                      <a:pt x="515834" y="6404"/>
                    </a:moveTo>
                    <a:lnTo>
                      <a:pt x="516393" y="6531"/>
                    </a:lnTo>
                    <a:lnTo>
                      <a:pt x="516621" y="6583"/>
                    </a:lnTo>
                    <a:lnTo>
                      <a:pt x="516588" y="6593"/>
                    </a:lnTo>
                    <a:lnTo>
                      <a:pt x="516243" y="6616"/>
                    </a:lnTo>
                    <a:lnTo>
                      <a:pt x="515937" y="6549"/>
                    </a:lnTo>
                    <a:lnTo>
                      <a:pt x="515317" y="6412"/>
                    </a:lnTo>
                    <a:close/>
                    <a:moveTo>
                      <a:pt x="526425" y="6392"/>
                    </a:moveTo>
                    <a:lnTo>
                      <a:pt x="527025" y="6904"/>
                    </a:lnTo>
                    <a:lnTo>
                      <a:pt x="526994" y="6955"/>
                    </a:lnTo>
                    <a:lnTo>
                      <a:pt x="526747" y="6972"/>
                    </a:lnTo>
                    <a:lnTo>
                      <a:pt x="526217" y="6600"/>
                    </a:lnTo>
                    <a:close/>
                    <a:moveTo>
                      <a:pt x="493049" y="6389"/>
                    </a:moveTo>
                    <a:lnTo>
                      <a:pt x="491752" y="6433"/>
                    </a:lnTo>
                    <a:lnTo>
                      <a:pt x="491993" y="6404"/>
                    </a:lnTo>
                    <a:close/>
                    <a:moveTo>
                      <a:pt x="535392" y="6369"/>
                    </a:moveTo>
                    <a:lnTo>
                      <a:pt x="535878" y="7364"/>
                    </a:lnTo>
                    <a:lnTo>
                      <a:pt x="535739" y="7331"/>
                    </a:lnTo>
                    <a:lnTo>
                      <a:pt x="535015" y="6396"/>
                    </a:lnTo>
                    <a:close/>
                    <a:moveTo>
                      <a:pt x="508728" y="6367"/>
                    </a:moveTo>
                    <a:lnTo>
                      <a:pt x="509490" y="6392"/>
                    </a:lnTo>
                    <a:lnTo>
                      <a:pt x="509798" y="6508"/>
                    </a:lnTo>
                    <a:lnTo>
                      <a:pt x="509225" y="6517"/>
                    </a:lnTo>
                    <a:lnTo>
                      <a:pt x="508557" y="6445"/>
                    </a:lnTo>
                    <a:close/>
                    <a:moveTo>
                      <a:pt x="507822" y="6364"/>
                    </a:moveTo>
                    <a:lnTo>
                      <a:pt x="508099" y="6395"/>
                    </a:lnTo>
                    <a:lnTo>
                      <a:pt x="507808" y="6449"/>
                    </a:lnTo>
                    <a:lnTo>
                      <a:pt x="507513" y="6401"/>
                    </a:lnTo>
                    <a:close/>
                    <a:moveTo>
                      <a:pt x="508322" y="6353"/>
                    </a:moveTo>
                    <a:lnTo>
                      <a:pt x="508468" y="6358"/>
                    </a:lnTo>
                    <a:lnTo>
                      <a:pt x="508248" y="6411"/>
                    </a:lnTo>
                    <a:lnTo>
                      <a:pt x="508099" y="6395"/>
                    </a:lnTo>
                    <a:close/>
                    <a:moveTo>
                      <a:pt x="497906" y="6336"/>
                    </a:moveTo>
                    <a:lnTo>
                      <a:pt x="500051" y="6519"/>
                    </a:lnTo>
                    <a:lnTo>
                      <a:pt x="497348" y="6695"/>
                    </a:lnTo>
                    <a:close/>
                    <a:moveTo>
                      <a:pt x="507459" y="6325"/>
                    </a:moveTo>
                    <a:lnTo>
                      <a:pt x="508004" y="6343"/>
                    </a:lnTo>
                    <a:lnTo>
                      <a:pt x="507822" y="6364"/>
                    </a:lnTo>
                    <a:close/>
                    <a:moveTo>
                      <a:pt x="520684" y="6320"/>
                    </a:moveTo>
                    <a:lnTo>
                      <a:pt x="519111" y="6425"/>
                    </a:lnTo>
                    <a:lnTo>
                      <a:pt x="516647" y="6589"/>
                    </a:lnTo>
                    <a:lnTo>
                      <a:pt x="516621" y="6583"/>
                    </a:lnTo>
                    <a:lnTo>
                      <a:pt x="516852" y="6513"/>
                    </a:lnTo>
                    <a:lnTo>
                      <a:pt x="517297" y="6378"/>
                    </a:lnTo>
                    <a:close/>
                    <a:moveTo>
                      <a:pt x="497936" y="6317"/>
                    </a:moveTo>
                    <a:lnTo>
                      <a:pt x="497906" y="6336"/>
                    </a:lnTo>
                    <a:lnTo>
                      <a:pt x="497721" y="6320"/>
                    </a:lnTo>
                    <a:close/>
                    <a:moveTo>
                      <a:pt x="521235" y="6310"/>
                    </a:moveTo>
                    <a:lnTo>
                      <a:pt x="521142" y="6345"/>
                    </a:lnTo>
                    <a:lnTo>
                      <a:pt x="519038" y="7134"/>
                    </a:lnTo>
                    <a:lnTo>
                      <a:pt x="518902" y="7103"/>
                    </a:lnTo>
                    <a:lnTo>
                      <a:pt x="520761" y="6360"/>
                    </a:lnTo>
                    <a:lnTo>
                      <a:pt x="520870" y="6317"/>
                    </a:lnTo>
                    <a:close/>
                    <a:moveTo>
                      <a:pt x="520897" y="6306"/>
                    </a:moveTo>
                    <a:lnTo>
                      <a:pt x="520870" y="6317"/>
                    </a:lnTo>
                    <a:lnTo>
                      <a:pt x="520684" y="6320"/>
                    </a:lnTo>
                    <a:close/>
                    <a:moveTo>
                      <a:pt x="522372" y="6291"/>
                    </a:moveTo>
                    <a:lnTo>
                      <a:pt x="522385" y="6297"/>
                    </a:lnTo>
                    <a:lnTo>
                      <a:pt x="523535" y="6828"/>
                    </a:lnTo>
                    <a:lnTo>
                      <a:pt x="523484" y="6864"/>
                    </a:lnTo>
                    <a:lnTo>
                      <a:pt x="522370" y="6297"/>
                    </a:lnTo>
                    <a:lnTo>
                      <a:pt x="522357" y="6291"/>
                    </a:lnTo>
                    <a:close/>
                    <a:moveTo>
                      <a:pt x="471195" y="6290"/>
                    </a:moveTo>
                    <a:lnTo>
                      <a:pt x="475053" y="6653"/>
                    </a:lnTo>
                    <a:lnTo>
                      <a:pt x="471166" y="6710"/>
                    </a:lnTo>
                    <a:lnTo>
                      <a:pt x="468950" y="6570"/>
                    </a:lnTo>
                    <a:close/>
                    <a:moveTo>
                      <a:pt x="464472" y="6288"/>
                    </a:moveTo>
                    <a:lnTo>
                      <a:pt x="464950" y="6318"/>
                    </a:lnTo>
                    <a:lnTo>
                      <a:pt x="464252" y="6409"/>
                    </a:lnTo>
                    <a:lnTo>
                      <a:pt x="463835" y="6373"/>
                    </a:lnTo>
                    <a:close/>
                    <a:moveTo>
                      <a:pt x="534926" y="6282"/>
                    </a:moveTo>
                    <a:lnTo>
                      <a:pt x="535015" y="6396"/>
                    </a:lnTo>
                    <a:lnTo>
                      <a:pt x="533311" y="6515"/>
                    </a:lnTo>
                    <a:lnTo>
                      <a:pt x="533310" y="6512"/>
                    </a:lnTo>
                    <a:close/>
                    <a:moveTo>
                      <a:pt x="506135" y="6281"/>
                    </a:moveTo>
                    <a:lnTo>
                      <a:pt x="506929" y="6307"/>
                    </a:lnTo>
                    <a:lnTo>
                      <a:pt x="507151" y="6343"/>
                    </a:lnTo>
                    <a:lnTo>
                      <a:pt x="507513" y="6401"/>
                    </a:lnTo>
                    <a:lnTo>
                      <a:pt x="506084" y="6571"/>
                    </a:lnTo>
                    <a:lnTo>
                      <a:pt x="504817" y="6593"/>
                    </a:lnTo>
                    <a:lnTo>
                      <a:pt x="503563" y="6615"/>
                    </a:lnTo>
                    <a:lnTo>
                      <a:pt x="503906" y="6491"/>
                    </a:lnTo>
                    <a:close/>
                    <a:moveTo>
                      <a:pt x="462712" y="6275"/>
                    </a:moveTo>
                    <a:lnTo>
                      <a:pt x="463835" y="6373"/>
                    </a:lnTo>
                    <a:lnTo>
                      <a:pt x="462006" y="6618"/>
                    </a:lnTo>
                    <a:lnTo>
                      <a:pt x="460748" y="6547"/>
                    </a:lnTo>
                    <a:lnTo>
                      <a:pt x="462397" y="6306"/>
                    </a:lnTo>
                    <a:close/>
                    <a:moveTo>
                      <a:pt x="523550" y="6270"/>
                    </a:moveTo>
                    <a:lnTo>
                      <a:pt x="523959" y="6531"/>
                    </a:lnTo>
                    <a:lnTo>
                      <a:pt x="523648" y="6749"/>
                    </a:lnTo>
                    <a:lnTo>
                      <a:pt x="522589" y="6289"/>
                    </a:lnTo>
                    <a:lnTo>
                      <a:pt x="522585" y="6287"/>
                    </a:lnTo>
                    <a:lnTo>
                      <a:pt x="522674" y="6285"/>
                    </a:lnTo>
                    <a:close/>
                    <a:moveTo>
                      <a:pt x="524366" y="6256"/>
                    </a:moveTo>
                    <a:lnTo>
                      <a:pt x="524027" y="6574"/>
                    </a:lnTo>
                    <a:lnTo>
                      <a:pt x="523959" y="6531"/>
                    </a:lnTo>
                    <a:lnTo>
                      <a:pt x="524351" y="6257"/>
                    </a:lnTo>
                    <a:close/>
                    <a:moveTo>
                      <a:pt x="496969" y="6256"/>
                    </a:moveTo>
                    <a:lnTo>
                      <a:pt x="497721" y="6320"/>
                    </a:lnTo>
                    <a:lnTo>
                      <a:pt x="493049" y="6389"/>
                    </a:lnTo>
                    <a:close/>
                    <a:moveTo>
                      <a:pt x="462473" y="6254"/>
                    </a:moveTo>
                    <a:lnTo>
                      <a:pt x="462648" y="6269"/>
                    </a:lnTo>
                    <a:lnTo>
                      <a:pt x="462397" y="6306"/>
                    </a:lnTo>
                    <a:lnTo>
                      <a:pt x="460241" y="6519"/>
                    </a:lnTo>
                    <a:lnTo>
                      <a:pt x="459917" y="6500"/>
                    </a:lnTo>
                    <a:lnTo>
                      <a:pt x="462088" y="6280"/>
                    </a:lnTo>
                    <a:close/>
                    <a:moveTo>
                      <a:pt x="506630" y="6234"/>
                    </a:moveTo>
                    <a:lnTo>
                      <a:pt x="507391" y="6317"/>
                    </a:lnTo>
                    <a:lnTo>
                      <a:pt x="507459" y="6325"/>
                    </a:lnTo>
                    <a:lnTo>
                      <a:pt x="507354" y="6321"/>
                    </a:lnTo>
                    <a:lnTo>
                      <a:pt x="506929" y="6307"/>
                    </a:lnTo>
                    <a:lnTo>
                      <a:pt x="506533" y="6244"/>
                    </a:lnTo>
                    <a:close/>
                    <a:moveTo>
                      <a:pt x="525696" y="6233"/>
                    </a:moveTo>
                    <a:lnTo>
                      <a:pt x="526217" y="6600"/>
                    </a:lnTo>
                    <a:lnTo>
                      <a:pt x="525776" y="7041"/>
                    </a:lnTo>
                    <a:lnTo>
                      <a:pt x="525730" y="7067"/>
                    </a:lnTo>
                    <a:lnTo>
                      <a:pt x="524909" y="7136"/>
                    </a:lnTo>
                    <a:lnTo>
                      <a:pt x="524035" y="6579"/>
                    </a:lnTo>
                    <a:lnTo>
                      <a:pt x="524367" y="6256"/>
                    </a:lnTo>
                    <a:close/>
                    <a:moveTo>
                      <a:pt x="504613" y="6231"/>
                    </a:moveTo>
                    <a:lnTo>
                      <a:pt x="504630" y="6232"/>
                    </a:lnTo>
                    <a:lnTo>
                      <a:pt x="503906" y="6491"/>
                    </a:lnTo>
                    <a:lnTo>
                      <a:pt x="503278" y="6551"/>
                    </a:lnTo>
                    <a:close/>
                    <a:moveTo>
                      <a:pt x="504353" y="6222"/>
                    </a:moveTo>
                    <a:lnTo>
                      <a:pt x="504515" y="6228"/>
                    </a:lnTo>
                    <a:lnTo>
                      <a:pt x="501065" y="6453"/>
                    </a:lnTo>
                    <a:lnTo>
                      <a:pt x="502263" y="6253"/>
                    </a:lnTo>
                    <a:close/>
                    <a:moveTo>
                      <a:pt x="509036" y="6222"/>
                    </a:moveTo>
                    <a:lnTo>
                      <a:pt x="509041" y="6224"/>
                    </a:lnTo>
                    <a:lnTo>
                      <a:pt x="508728" y="6367"/>
                    </a:lnTo>
                    <a:lnTo>
                      <a:pt x="508468" y="6358"/>
                    </a:lnTo>
                    <a:close/>
                    <a:moveTo>
                      <a:pt x="509032" y="6220"/>
                    </a:moveTo>
                    <a:lnTo>
                      <a:pt x="509034" y="6221"/>
                    </a:lnTo>
                    <a:lnTo>
                      <a:pt x="508322" y="6353"/>
                    </a:lnTo>
                    <a:lnTo>
                      <a:pt x="508004" y="6343"/>
                    </a:lnTo>
                    <a:close/>
                    <a:moveTo>
                      <a:pt x="526599" y="6218"/>
                    </a:moveTo>
                    <a:lnTo>
                      <a:pt x="526425" y="6392"/>
                    </a:lnTo>
                    <a:lnTo>
                      <a:pt x="526228" y="6224"/>
                    </a:lnTo>
                    <a:close/>
                    <a:moveTo>
                      <a:pt x="546338" y="6218"/>
                    </a:moveTo>
                    <a:lnTo>
                      <a:pt x="545350" y="9334"/>
                    </a:lnTo>
                    <a:lnTo>
                      <a:pt x="545280" y="9317"/>
                    </a:lnTo>
                    <a:close/>
                    <a:moveTo>
                      <a:pt x="537565" y="6218"/>
                    </a:moveTo>
                    <a:lnTo>
                      <a:pt x="539592" y="8544"/>
                    </a:lnTo>
                    <a:lnTo>
                      <a:pt x="539419" y="8682"/>
                    </a:lnTo>
                    <a:lnTo>
                      <a:pt x="539176" y="8136"/>
                    </a:lnTo>
                    <a:lnTo>
                      <a:pt x="536687" y="7553"/>
                    </a:lnTo>
                    <a:lnTo>
                      <a:pt x="535513" y="6361"/>
                    </a:lnTo>
                    <a:close/>
                    <a:moveTo>
                      <a:pt x="535372" y="6218"/>
                    </a:moveTo>
                    <a:lnTo>
                      <a:pt x="535513" y="6361"/>
                    </a:lnTo>
                    <a:lnTo>
                      <a:pt x="535392" y="6369"/>
                    </a:lnTo>
                    <a:lnTo>
                      <a:pt x="535322" y="6225"/>
                    </a:lnTo>
                    <a:close/>
                    <a:moveTo>
                      <a:pt x="533179" y="6218"/>
                    </a:moveTo>
                    <a:lnTo>
                      <a:pt x="533310" y="6512"/>
                    </a:lnTo>
                    <a:lnTo>
                      <a:pt x="533280" y="6517"/>
                    </a:lnTo>
                    <a:lnTo>
                      <a:pt x="532495" y="6571"/>
                    </a:lnTo>
                    <a:lnTo>
                      <a:pt x="531855" y="6421"/>
                    </a:lnTo>
                    <a:close/>
                    <a:moveTo>
                      <a:pt x="530985" y="6218"/>
                    </a:moveTo>
                    <a:lnTo>
                      <a:pt x="531855" y="6421"/>
                    </a:lnTo>
                    <a:lnTo>
                      <a:pt x="529757" y="6744"/>
                    </a:lnTo>
                    <a:close/>
                    <a:moveTo>
                      <a:pt x="524407" y="6218"/>
                    </a:moveTo>
                    <a:lnTo>
                      <a:pt x="524367" y="6256"/>
                    </a:lnTo>
                    <a:lnTo>
                      <a:pt x="524366" y="6256"/>
                    </a:lnTo>
                    <a:close/>
                    <a:moveTo>
                      <a:pt x="522214" y="6218"/>
                    </a:moveTo>
                    <a:lnTo>
                      <a:pt x="522357" y="6291"/>
                    </a:lnTo>
                    <a:lnTo>
                      <a:pt x="521235" y="6310"/>
                    </a:lnTo>
                    <a:lnTo>
                      <a:pt x="521324" y="6277"/>
                    </a:lnTo>
                    <a:close/>
                    <a:moveTo>
                      <a:pt x="509054" y="6218"/>
                    </a:moveTo>
                    <a:lnTo>
                      <a:pt x="509036" y="6222"/>
                    </a:lnTo>
                    <a:lnTo>
                      <a:pt x="509034" y="6221"/>
                    </a:lnTo>
                    <a:close/>
                    <a:moveTo>
                      <a:pt x="504668" y="6218"/>
                    </a:moveTo>
                    <a:lnTo>
                      <a:pt x="504613" y="6231"/>
                    </a:lnTo>
                    <a:lnTo>
                      <a:pt x="504515" y="6228"/>
                    </a:lnTo>
                    <a:close/>
                    <a:moveTo>
                      <a:pt x="498089" y="6218"/>
                    </a:moveTo>
                    <a:lnTo>
                      <a:pt x="502475" y="6218"/>
                    </a:lnTo>
                    <a:lnTo>
                      <a:pt x="502263" y="6253"/>
                    </a:lnTo>
                    <a:lnTo>
                      <a:pt x="497936" y="6317"/>
                    </a:lnTo>
                    <a:close/>
                    <a:moveTo>
                      <a:pt x="496524" y="6218"/>
                    </a:moveTo>
                    <a:lnTo>
                      <a:pt x="498089" y="6218"/>
                    </a:lnTo>
                    <a:lnTo>
                      <a:pt x="496969" y="6256"/>
                    </a:lnTo>
                    <a:close/>
                    <a:moveTo>
                      <a:pt x="490441" y="6218"/>
                    </a:moveTo>
                    <a:lnTo>
                      <a:pt x="493572" y="6218"/>
                    </a:lnTo>
                    <a:lnTo>
                      <a:pt x="491993" y="6404"/>
                    </a:lnTo>
                    <a:lnTo>
                      <a:pt x="491277" y="6415"/>
                    </a:lnTo>
                    <a:close/>
                    <a:moveTo>
                      <a:pt x="470431" y="6218"/>
                    </a:moveTo>
                    <a:lnTo>
                      <a:pt x="471771" y="6218"/>
                    </a:lnTo>
                    <a:lnTo>
                      <a:pt x="471195" y="6290"/>
                    </a:lnTo>
                    <a:close/>
                    <a:moveTo>
                      <a:pt x="468481" y="6218"/>
                    </a:moveTo>
                    <a:lnTo>
                      <a:pt x="469139" y="6218"/>
                    </a:lnTo>
                    <a:lnTo>
                      <a:pt x="467138" y="6456"/>
                    </a:lnTo>
                    <a:lnTo>
                      <a:pt x="467004" y="6447"/>
                    </a:lnTo>
                    <a:lnTo>
                      <a:pt x="468170" y="6261"/>
                    </a:lnTo>
                    <a:close/>
                    <a:moveTo>
                      <a:pt x="468262" y="6218"/>
                    </a:moveTo>
                    <a:lnTo>
                      <a:pt x="468438" y="6218"/>
                    </a:lnTo>
                    <a:lnTo>
                      <a:pt x="468170" y="6261"/>
                    </a:lnTo>
                    <a:lnTo>
                      <a:pt x="466874" y="6439"/>
                    </a:lnTo>
                    <a:lnTo>
                      <a:pt x="466802" y="6435"/>
                    </a:lnTo>
                    <a:lnTo>
                      <a:pt x="467775" y="6277"/>
                    </a:lnTo>
                    <a:close/>
                    <a:moveTo>
                      <a:pt x="465713" y="6218"/>
                    </a:moveTo>
                    <a:lnTo>
                      <a:pt x="468142" y="6218"/>
                    </a:lnTo>
                    <a:lnTo>
                      <a:pt x="467775" y="6277"/>
                    </a:lnTo>
                    <a:lnTo>
                      <a:pt x="466592" y="6421"/>
                    </a:lnTo>
                    <a:lnTo>
                      <a:pt x="464950" y="6318"/>
                    </a:lnTo>
                    <a:close/>
                    <a:moveTo>
                      <a:pt x="463366" y="6218"/>
                    </a:moveTo>
                    <a:lnTo>
                      <a:pt x="464992" y="6218"/>
                    </a:lnTo>
                    <a:lnTo>
                      <a:pt x="464472" y="6288"/>
                    </a:lnTo>
                    <a:close/>
                    <a:moveTo>
                      <a:pt x="462999" y="6218"/>
                    </a:moveTo>
                    <a:lnTo>
                      <a:pt x="463290" y="6218"/>
                    </a:lnTo>
                    <a:lnTo>
                      <a:pt x="462712" y="6275"/>
                    </a:lnTo>
                    <a:lnTo>
                      <a:pt x="462648" y="6269"/>
                    </a:lnTo>
                    <a:close/>
                    <a:moveTo>
                      <a:pt x="462706" y="6218"/>
                    </a:moveTo>
                    <a:lnTo>
                      <a:pt x="462999" y="6218"/>
                    </a:lnTo>
                    <a:lnTo>
                      <a:pt x="462473" y="6254"/>
                    </a:lnTo>
                    <a:lnTo>
                      <a:pt x="462406" y="6248"/>
                    </a:lnTo>
                    <a:close/>
                    <a:moveTo>
                      <a:pt x="461661" y="6218"/>
                    </a:moveTo>
                    <a:lnTo>
                      <a:pt x="462060" y="6218"/>
                    </a:lnTo>
                    <a:lnTo>
                      <a:pt x="462406" y="6248"/>
                    </a:lnTo>
                    <a:lnTo>
                      <a:pt x="462088" y="6280"/>
                    </a:lnTo>
                    <a:lnTo>
                      <a:pt x="459493" y="6458"/>
                    </a:lnTo>
                    <a:close/>
                    <a:moveTo>
                      <a:pt x="458612" y="6218"/>
                    </a:moveTo>
                    <a:lnTo>
                      <a:pt x="456220" y="6683"/>
                    </a:lnTo>
                    <a:lnTo>
                      <a:pt x="456194" y="6685"/>
                    </a:lnTo>
                    <a:lnTo>
                      <a:pt x="454213" y="6566"/>
                    </a:lnTo>
                    <a:lnTo>
                      <a:pt x="455662" y="6425"/>
                    </a:lnTo>
                    <a:close/>
                    <a:moveTo>
                      <a:pt x="454474" y="6218"/>
                    </a:moveTo>
                    <a:lnTo>
                      <a:pt x="457804" y="6218"/>
                    </a:lnTo>
                    <a:lnTo>
                      <a:pt x="455662" y="6425"/>
                    </a:lnTo>
                    <a:lnTo>
                      <a:pt x="453918" y="6548"/>
                    </a:lnTo>
                    <a:lnTo>
                      <a:pt x="452410" y="6457"/>
                    </a:lnTo>
                    <a:lnTo>
                      <a:pt x="449528" y="6857"/>
                    </a:lnTo>
                    <a:lnTo>
                      <a:pt x="447005" y="7034"/>
                    </a:lnTo>
                    <a:lnTo>
                      <a:pt x="450645" y="6549"/>
                    </a:lnTo>
                    <a:close/>
                    <a:moveTo>
                      <a:pt x="463320" y="6215"/>
                    </a:moveTo>
                    <a:lnTo>
                      <a:pt x="463366" y="6218"/>
                    </a:lnTo>
                    <a:lnTo>
                      <a:pt x="463290" y="6218"/>
                    </a:lnTo>
                    <a:close/>
                    <a:moveTo>
                      <a:pt x="523430" y="6194"/>
                    </a:moveTo>
                    <a:lnTo>
                      <a:pt x="524407" y="6218"/>
                    </a:lnTo>
                    <a:lnTo>
                      <a:pt x="524351" y="6257"/>
                    </a:lnTo>
                    <a:lnTo>
                      <a:pt x="523550" y="6270"/>
                    </a:lnTo>
                    <a:lnTo>
                      <a:pt x="523521" y="6252"/>
                    </a:lnTo>
                    <a:close/>
                    <a:moveTo>
                      <a:pt x="521180" y="6193"/>
                    </a:moveTo>
                    <a:lnTo>
                      <a:pt x="521527" y="6201"/>
                    </a:lnTo>
                    <a:lnTo>
                      <a:pt x="521324" y="6277"/>
                    </a:lnTo>
                    <a:lnTo>
                      <a:pt x="520897" y="6306"/>
                    </a:lnTo>
                    <a:close/>
                    <a:moveTo>
                      <a:pt x="521657" y="6152"/>
                    </a:moveTo>
                    <a:lnTo>
                      <a:pt x="522311" y="6168"/>
                    </a:lnTo>
                    <a:lnTo>
                      <a:pt x="522585" y="6287"/>
                    </a:lnTo>
                    <a:lnTo>
                      <a:pt x="522372" y="6291"/>
                    </a:lnTo>
                    <a:lnTo>
                      <a:pt x="522214" y="6218"/>
                    </a:lnTo>
                    <a:lnTo>
                      <a:pt x="521527" y="6201"/>
                    </a:lnTo>
                    <a:close/>
                    <a:moveTo>
                      <a:pt x="469710" y="6150"/>
                    </a:moveTo>
                    <a:lnTo>
                      <a:pt x="470431" y="6218"/>
                    </a:lnTo>
                    <a:lnTo>
                      <a:pt x="469139" y="6218"/>
                    </a:lnTo>
                    <a:close/>
                    <a:moveTo>
                      <a:pt x="462279" y="6149"/>
                    </a:moveTo>
                    <a:lnTo>
                      <a:pt x="462959" y="6192"/>
                    </a:lnTo>
                    <a:lnTo>
                      <a:pt x="462706" y="6218"/>
                    </a:lnTo>
                    <a:lnTo>
                      <a:pt x="462060" y="6218"/>
                    </a:lnTo>
                    <a:lnTo>
                      <a:pt x="461837" y="6198"/>
                    </a:lnTo>
                    <a:close/>
                    <a:moveTo>
                      <a:pt x="514652" y="6134"/>
                    </a:moveTo>
                    <a:lnTo>
                      <a:pt x="517827" y="6218"/>
                    </a:lnTo>
                    <a:lnTo>
                      <a:pt x="517297" y="6378"/>
                    </a:lnTo>
                    <a:lnTo>
                      <a:pt x="515834" y="6404"/>
                    </a:lnTo>
                    <a:close/>
                    <a:moveTo>
                      <a:pt x="508757" y="6118"/>
                    </a:moveTo>
                    <a:lnTo>
                      <a:pt x="508929" y="6153"/>
                    </a:lnTo>
                    <a:lnTo>
                      <a:pt x="510222" y="6416"/>
                    </a:lnTo>
                    <a:lnTo>
                      <a:pt x="509490" y="6392"/>
                    </a:lnTo>
                    <a:lnTo>
                      <a:pt x="509041" y="6224"/>
                    </a:lnTo>
                    <a:lnTo>
                      <a:pt x="509054" y="6218"/>
                    </a:lnTo>
                    <a:lnTo>
                      <a:pt x="509032" y="6220"/>
                    </a:lnTo>
                    <a:lnTo>
                      <a:pt x="508868" y="6159"/>
                    </a:lnTo>
                    <a:close/>
                    <a:moveTo>
                      <a:pt x="469208" y="6102"/>
                    </a:moveTo>
                    <a:lnTo>
                      <a:pt x="469272" y="6108"/>
                    </a:lnTo>
                    <a:lnTo>
                      <a:pt x="468481" y="6218"/>
                    </a:lnTo>
                    <a:lnTo>
                      <a:pt x="468438" y="6218"/>
                    </a:lnTo>
                    <a:lnTo>
                      <a:pt x="468996" y="6128"/>
                    </a:lnTo>
                    <a:close/>
                    <a:moveTo>
                      <a:pt x="468984" y="6081"/>
                    </a:moveTo>
                    <a:lnTo>
                      <a:pt x="469176" y="6099"/>
                    </a:lnTo>
                    <a:lnTo>
                      <a:pt x="468996" y="6128"/>
                    </a:lnTo>
                    <a:lnTo>
                      <a:pt x="468262" y="6218"/>
                    </a:lnTo>
                    <a:lnTo>
                      <a:pt x="468142" y="6218"/>
                    </a:lnTo>
                    <a:close/>
                    <a:moveTo>
                      <a:pt x="494811" y="6071"/>
                    </a:moveTo>
                    <a:lnTo>
                      <a:pt x="496524" y="6218"/>
                    </a:lnTo>
                    <a:lnTo>
                      <a:pt x="493572" y="6218"/>
                    </a:lnTo>
                    <a:close/>
                    <a:moveTo>
                      <a:pt x="512028" y="6064"/>
                    </a:moveTo>
                    <a:lnTo>
                      <a:pt x="513968" y="6115"/>
                    </a:lnTo>
                    <a:lnTo>
                      <a:pt x="515317" y="6412"/>
                    </a:lnTo>
                    <a:lnTo>
                      <a:pt x="513663" y="6441"/>
                    </a:lnTo>
                    <a:close/>
                    <a:moveTo>
                      <a:pt x="508578" y="6051"/>
                    </a:moveTo>
                    <a:lnTo>
                      <a:pt x="508757" y="6118"/>
                    </a:lnTo>
                    <a:lnTo>
                      <a:pt x="508475" y="6060"/>
                    </a:lnTo>
                    <a:close/>
                    <a:moveTo>
                      <a:pt x="459823" y="6022"/>
                    </a:moveTo>
                    <a:lnTo>
                      <a:pt x="461837" y="6198"/>
                    </a:lnTo>
                    <a:lnTo>
                      <a:pt x="461661" y="6218"/>
                    </a:lnTo>
                    <a:lnTo>
                      <a:pt x="458612" y="6218"/>
                    </a:lnTo>
                    <a:lnTo>
                      <a:pt x="457804" y="6218"/>
                    </a:lnTo>
                    <a:close/>
                    <a:moveTo>
                      <a:pt x="513462" y="6004"/>
                    </a:moveTo>
                    <a:lnTo>
                      <a:pt x="514160" y="6021"/>
                    </a:lnTo>
                    <a:lnTo>
                      <a:pt x="514652" y="6134"/>
                    </a:lnTo>
                    <a:lnTo>
                      <a:pt x="513968" y="6115"/>
                    </a:lnTo>
                    <a:close/>
                    <a:moveTo>
                      <a:pt x="513928" y="5968"/>
                    </a:moveTo>
                    <a:lnTo>
                      <a:pt x="521301" y="6144"/>
                    </a:lnTo>
                    <a:lnTo>
                      <a:pt x="521180" y="6193"/>
                    </a:lnTo>
                    <a:lnTo>
                      <a:pt x="514160" y="6021"/>
                    </a:lnTo>
                    <a:close/>
                    <a:moveTo>
                      <a:pt x="508354" y="5967"/>
                    </a:moveTo>
                    <a:lnTo>
                      <a:pt x="509223" y="5990"/>
                    </a:lnTo>
                    <a:lnTo>
                      <a:pt x="508578" y="6051"/>
                    </a:lnTo>
                    <a:close/>
                    <a:moveTo>
                      <a:pt x="521798" y="5945"/>
                    </a:moveTo>
                    <a:lnTo>
                      <a:pt x="521989" y="6028"/>
                    </a:lnTo>
                    <a:lnTo>
                      <a:pt x="521657" y="6152"/>
                    </a:lnTo>
                    <a:lnTo>
                      <a:pt x="521301" y="6144"/>
                    </a:lnTo>
                    <a:close/>
                    <a:moveTo>
                      <a:pt x="509972" y="5919"/>
                    </a:moveTo>
                    <a:lnTo>
                      <a:pt x="510897" y="5942"/>
                    </a:lnTo>
                    <a:lnTo>
                      <a:pt x="511568" y="5958"/>
                    </a:lnTo>
                    <a:lnTo>
                      <a:pt x="512028" y="6064"/>
                    </a:lnTo>
                    <a:lnTo>
                      <a:pt x="510205" y="6016"/>
                    </a:lnTo>
                    <a:lnTo>
                      <a:pt x="509223" y="5990"/>
                    </a:lnTo>
                    <a:close/>
                    <a:moveTo>
                      <a:pt x="467236" y="5917"/>
                    </a:moveTo>
                    <a:lnTo>
                      <a:pt x="467685" y="5959"/>
                    </a:lnTo>
                    <a:lnTo>
                      <a:pt x="465713" y="6218"/>
                    </a:lnTo>
                    <a:lnTo>
                      <a:pt x="464992" y="6218"/>
                    </a:lnTo>
                    <a:close/>
                    <a:moveTo>
                      <a:pt x="511345" y="5907"/>
                    </a:moveTo>
                    <a:lnTo>
                      <a:pt x="513222" y="5951"/>
                    </a:lnTo>
                    <a:lnTo>
                      <a:pt x="513462" y="6004"/>
                    </a:lnTo>
                    <a:lnTo>
                      <a:pt x="511568" y="5958"/>
                    </a:lnTo>
                    <a:close/>
                    <a:moveTo>
                      <a:pt x="507484" y="5858"/>
                    </a:moveTo>
                    <a:lnTo>
                      <a:pt x="508105" y="5874"/>
                    </a:lnTo>
                    <a:lnTo>
                      <a:pt x="508354" y="5967"/>
                    </a:lnTo>
                    <a:lnTo>
                      <a:pt x="507965" y="5956"/>
                    </a:lnTo>
                    <a:close/>
                    <a:moveTo>
                      <a:pt x="504109" y="5854"/>
                    </a:moveTo>
                    <a:lnTo>
                      <a:pt x="507965" y="5956"/>
                    </a:lnTo>
                    <a:lnTo>
                      <a:pt x="508475" y="6060"/>
                    </a:lnTo>
                    <a:lnTo>
                      <a:pt x="506630" y="6234"/>
                    </a:lnTo>
                    <a:lnTo>
                      <a:pt x="506150" y="6182"/>
                    </a:lnTo>
                    <a:close/>
                    <a:moveTo>
                      <a:pt x="466428" y="5840"/>
                    </a:moveTo>
                    <a:lnTo>
                      <a:pt x="466778" y="5873"/>
                    </a:lnTo>
                    <a:lnTo>
                      <a:pt x="463320" y="6215"/>
                    </a:lnTo>
                    <a:lnTo>
                      <a:pt x="462959" y="6192"/>
                    </a:lnTo>
                    <a:close/>
                    <a:moveTo>
                      <a:pt x="507980" y="5827"/>
                    </a:moveTo>
                    <a:lnTo>
                      <a:pt x="510354" y="5883"/>
                    </a:lnTo>
                    <a:lnTo>
                      <a:pt x="509972" y="5919"/>
                    </a:lnTo>
                    <a:lnTo>
                      <a:pt x="508105" y="5874"/>
                    </a:lnTo>
                    <a:close/>
                    <a:moveTo>
                      <a:pt x="510984" y="5824"/>
                    </a:moveTo>
                    <a:lnTo>
                      <a:pt x="511306" y="5898"/>
                    </a:lnTo>
                    <a:lnTo>
                      <a:pt x="511345" y="5907"/>
                    </a:lnTo>
                    <a:lnTo>
                      <a:pt x="511245" y="5904"/>
                    </a:lnTo>
                    <a:lnTo>
                      <a:pt x="510354" y="5883"/>
                    </a:lnTo>
                    <a:close/>
                    <a:moveTo>
                      <a:pt x="522731" y="5749"/>
                    </a:moveTo>
                    <a:lnTo>
                      <a:pt x="523430" y="6194"/>
                    </a:lnTo>
                    <a:lnTo>
                      <a:pt x="522311" y="6168"/>
                    </a:lnTo>
                    <a:lnTo>
                      <a:pt x="521989" y="6028"/>
                    </a:lnTo>
                    <a:close/>
                    <a:moveTo>
                      <a:pt x="501938" y="5723"/>
                    </a:moveTo>
                    <a:lnTo>
                      <a:pt x="503536" y="5762"/>
                    </a:lnTo>
                    <a:lnTo>
                      <a:pt x="504109" y="5854"/>
                    </a:lnTo>
                    <a:lnTo>
                      <a:pt x="502830" y="5820"/>
                    </a:lnTo>
                    <a:close/>
                    <a:moveTo>
                      <a:pt x="503234" y="5714"/>
                    </a:moveTo>
                    <a:lnTo>
                      <a:pt x="507241" y="5809"/>
                    </a:lnTo>
                    <a:lnTo>
                      <a:pt x="507484" y="5858"/>
                    </a:lnTo>
                    <a:lnTo>
                      <a:pt x="503536" y="5762"/>
                    </a:lnTo>
                    <a:close/>
                    <a:moveTo>
                      <a:pt x="512618" y="5669"/>
                    </a:moveTo>
                    <a:lnTo>
                      <a:pt x="512880" y="5729"/>
                    </a:lnTo>
                    <a:lnTo>
                      <a:pt x="513928" y="5968"/>
                    </a:lnTo>
                    <a:lnTo>
                      <a:pt x="513222" y="5951"/>
                    </a:lnTo>
                    <a:lnTo>
                      <a:pt x="512430" y="5777"/>
                    </a:lnTo>
                    <a:lnTo>
                      <a:pt x="512143" y="5714"/>
                    </a:lnTo>
                    <a:close/>
                    <a:moveTo>
                      <a:pt x="469729" y="5582"/>
                    </a:moveTo>
                    <a:lnTo>
                      <a:pt x="467236" y="5917"/>
                    </a:lnTo>
                    <a:lnTo>
                      <a:pt x="466778" y="5873"/>
                    </a:lnTo>
                    <a:close/>
                    <a:moveTo>
                      <a:pt x="454226" y="5532"/>
                    </a:moveTo>
                    <a:lnTo>
                      <a:pt x="458288" y="5888"/>
                    </a:lnTo>
                    <a:lnTo>
                      <a:pt x="454474" y="6218"/>
                    </a:lnTo>
                    <a:lnTo>
                      <a:pt x="453130" y="6218"/>
                    </a:lnTo>
                    <a:lnTo>
                      <a:pt x="450645" y="6549"/>
                    </a:lnTo>
                    <a:lnTo>
                      <a:pt x="440361" y="7439"/>
                    </a:lnTo>
                    <a:close/>
                    <a:moveTo>
                      <a:pt x="462793" y="5498"/>
                    </a:moveTo>
                    <a:lnTo>
                      <a:pt x="464028" y="5614"/>
                    </a:lnTo>
                    <a:lnTo>
                      <a:pt x="459823" y="6022"/>
                    </a:lnTo>
                    <a:lnTo>
                      <a:pt x="458288" y="5888"/>
                    </a:lnTo>
                    <a:close/>
                    <a:moveTo>
                      <a:pt x="486972" y="5400"/>
                    </a:moveTo>
                    <a:lnTo>
                      <a:pt x="502830" y="5820"/>
                    </a:lnTo>
                    <a:lnTo>
                      <a:pt x="506150" y="6182"/>
                    </a:lnTo>
                    <a:lnTo>
                      <a:pt x="506533" y="6244"/>
                    </a:lnTo>
                    <a:lnTo>
                      <a:pt x="506135" y="6281"/>
                    </a:lnTo>
                    <a:lnTo>
                      <a:pt x="504630" y="6232"/>
                    </a:lnTo>
                    <a:lnTo>
                      <a:pt x="504668" y="6218"/>
                    </a:lnTo>
                    <a:lnTo>
                      <a:pt x="504353" y="6222"/>
                    </a:lnTo>
                    <a:lnTo>
                      <a:pt x="495896" y="5943"/>
                    </a:lnTo>
                    <a:lnTo>
                      <a:pt x="494811" y="6071"/>
                    </a:lnTo>
                    <a:lnTo>
                      <a:pt x="486986" y="5404"/>
                    </a:lnTo>
                    <a:close/>
                    <a:moveTo>
                      <a:pt x="485440" y="5360"/>
                    </a:moveTo>
                    <a:lnTo>
                      <a:pt x="486937" y="5399"/>
                    </a:lnTo>
                    <a:lnTo>
                      <a:pt x="486986" y="5404"/>
                    </a:lnTo>
                    <a:lnTo>
                      <a:pt x="490441" y="6218"/>
                    </a:lnTo>
                    <a:lnTo>
                      <a:pt x="480544" y="6218"/>
                    </a:lnTo>
                    <a:close/>
                    <a:moveTo>
                      <a:pt x="486247" y="5340"/>
                    </a:moveTo>
                    <a:lnTo>
                      <a:pt x="486773" y="5354"/>
                    </a:lnTo>
                    <a:lnTo>
                      <a:pt x="486972" y="5400"/>
                    </a:lnTo>
                    <a:lnTo>
                      <a:pt x="486937" y="5399"/>
                    </a:lnTo>
                    <a:close/>
                    <a:moveTo>
                      <a:pt x="486623" y="5318"/>
                    </a:moveTo>
                    <a:lnTo>
                      <a:pt x="501463" y="5671"/>
                    </a:lnTo>
                    <a:lnTo>
                      <a:pt x="501938" y="5723"/>
                    </a:lnTo>
                    <a:lnTo>
                      <a:pt x="486773" y="5354"/>
                    </a:lnTo>
                    <a:close/>
                    <a:moveTo>
                      <a:pt x="484952" y="5309"/>
                    </a:moveTo>
                    <a:lnTo>
                      <a:pt x="485635" y="5326"/>
                    </a:lnTo>
                    <a:lnTo>
                      <a:pt x="485440" y="5360"/>
                    </a:lnTo>
                    <a:lnTo>
                      <a:pt x="484789" y="5342"/>
                    </a:lnTo>
                    <a:close/>
                    <a:moveTo>
                      <a:pt x="485778" y="5300"/>
                    </a:moveTo>
                    <a:lnTo>
                      <a:pt x="486247" y="5340"/>
                    </a:lnTo>
                    <a:lnTo>
                      <a:pt x="485635" y="5326"/>
                    </a:lnTo>
                    <a:close/>
                    <a:moveTo>
                      <a:pt x="485738" y="5297"/>
                    </a:moveTo>
                    <a:lnTo>
                      <a:pt x="485790" y="5298"/>
                    </a:lnTo>
                    <a:lnTo>
                      <a:pt x="485778" y="5300"/>
                    </a:lnTo>
                    <a:close/>
                    <a:moveTo>
                      <a:pt x="485223" y="5253"/>
                    </a:moveTo>
                    <a:lnTo>
                      <a:pt x="485738" y="5297"/>
                    </a:lnTo>
                    <a:lnTo>
                      <a:pt x="485085" y="5281"/>
                    </a:lnTo>
                    <a:close/>
                    <a:moveTo>
                      <a:pt x="480890" y="5239"/>
                    </a:moveTo>
                    <a:lnTo>
                      <a:pt x="484789" y="5342"/>
                    </a:lnTo>
                    <a:lnTo>
                      <a:pt x="480544" y="6218"/>
                    </a:lnTo>
                    <a:lnTo>
                      <a:pt x="471771" y="6218"/>
                    </a:lnTo>
                    <a:lnTo>
                      <a:pt x="478351" y="5395"/>
                    </a:lnTo>
                    <a:close/>
                    <a:moveTo>
                      <a:pt x="486220" y="5223"/>
                    </a:moveTo>
                    <a:lnTo>
                      <a:pt x="486623" y="5318"/>
                    </a:lnTo>
                    <a:lnTo>
                      <a:pt x="485790" y="5298"/>
                    </a:lnTo>
                    <a:close/>
                    <a:moveTo>
                      <a:pt x="481565" y="5198"/>
                    </a:moveTo>
                    <a:lnTo>
                      <a:pt x="485085" y="5281"/>
                    </a:lnTo>
                    <a:lnTo>
                      <a:pt x="484952" y="5309"/>
                    </a:lnTo>
                    <a:lnTo>
                      <a:pt x="481231" y="5218"/>
                    </a:lnTo>
                    <a:close/>
                    <a:moveTo>
                      <a:pt x="478164" y="5143"/>
                    </a:moveTo>
                    <a:lnTo>
                      <a:pt x="481231" y="5218"/>
                    </a:lnTo>
                    <a:lnTo>
                      <a:pt x="480890" y="5239"/>
                    </a:lnTo>
                    <a:lnTo>
                      <a:pt x="478002" y="5163"/>
                    </a:lnTo>
                    <a:close/>
                    <a:moveTo>
                      <a:pt x="477108" y="5139"/>
                    </a:moveTo>
                    <a:lnTo>
                      <a:pt x="478002" y="5163"/>
                    </a:lnTo>
                    <a:lnTo>
                      <a:pt x="469710" y="6150"/>
                    </a:lnTo>
                    <a:lnTo>
                      <a:pt x="469272" y="6108"/>
                    </a:lnTo>
                    <a:lnTo>
                      <a:pt x="470149" y="5988"/>
                    </a:lnTo>
                    <a:close/>
                    <a:moveTo>
                      <a:pt x="524021" y="5056"/>
                    </a:moveTo>
                    <a:lnTo>
                      <a:pt x="524216" y="5193"/>
                    </a:lnTo>
                    <a:lnTo>
                      <a:pt x="522731" y="5749"/>
                    </a:lnTo>
                    <a:lnTo>
                      <a:pt x="522560" y="5640"/>
                    </a:lnTo>
                    <a:close/>
                    <a:moveTo>
                      <a:pt x="473718" y="5047"/>
                    </a:moveTo>
                    <a:lnTo>
                      <a:pt x="472060" y="5270"/>
                    </a:lnTo>
                    <a:lnTo>
                      <a:pt x="466428" y="5840"/>
                    </a:lnTo>
                    <a:lnTo>
                      <a:pt x="464028" y="5614"/>
                    </a:lnTo>
                    <a:lnTo>
                      <a:pt x="466288" y="5395"/>
                    </a:lnTo>
                    <a:close/>
                    <a:moveTo>
                      <a:pt x="475703" y="4993"/>
                    </a:moveTo>
                    <a:lnTo>
                      <a:pt x="468984" y="6081"/>
                    </a:lnTo>
                    <a:lnTo>
                      <a:pt x="467685" y="5959"/>
                    </a:lnTo>
                    <a:lnTo>
                      <a:pt x="473054" y="5254"/>
                    </a:lnTo>
                    <a:close/>
                    <a:moveTo>
                      <a:pt x="524773" y="4983"/>
                    </a:moveTo>
                    <a:lnTo>
                      <a:pt x="526228" y="6224"/>
                    </a:lnTo>
                    <a:lnTo>
                      <a:pt x="525696" y="6233"/>
                    </a:lnTo>
                    <a:lnTo>
                      <a:pt x="524216" y="5193"/>
                    </a:lnTo>
                    <a:close/>
                    <a:moveTo>
                      <a:pt x="475137" y="4981"/>
                    </a:moveTo>
                    <a:lnTo>
                      <a:pt x="473054" y="5254"/>
                    </a:lnTo>
                    <a:lnTo>
                      <a:pt x="469729" y="5582"/>
                    </a:lnTo>
                    <a:lnTo>
                      <a:pt x="472060" y="5270"/>
                    </a:lnTo>
                    <a:lnTo>
                      <a:pt x="474715" y="5000"/>
                    </a:lnTo>
                    <a:close/>
                    <a:moveTo>
                      <a:pt x="485171" y="4976"/>
                    </a:moveTo>
                    <a:lnTo>
                      <a:pt x="485823" y="5129"/>
                    </a:lnTo>
                    <a:lnTo>
                      <a:pt x="485223" y="5253"/>
                    </a:lnTo>
                    <a:lnTo>
                      <a:pt x="483314" y="5090"/>
                    </a:lnTo>
                    <a:close/>
                    <a:moveTo>
                      <a:pt x="476446" y="4919"/>
                    </a:moveTo>
                    <a:lnTo>
                      <a:pt x="475703" y="4993"/>
                    </a:lnTo>
                    <a:lnTo>
                      <a:pt x="476037" y="4939"/>
                    </a:lnTo>
                    <a:close/>
                    <a:moveTo>
                      <a:pt x="476688" y="4896"/>
                    </a:moveTo>
                    <a:lnTo>
                      <a:pt x="476577" y="4913"/>
                    </a:lnTo>
                    <a:lnTo>
                      <a:pt x="476446" y="4919"/>
                    </a:lnTo>
                    <a:close/>
                    <a:moveTo>
                      <a:pt x="476662" y="4837"/>
                    </a:moveTo>
                    <a:lnTo>
                      <a:pt x="476037" y="4939"/>
                    </a:lnTo>
                    <a:lnTo>
                      <a:pt x="475137" y="4981"/>
                    </a:lnTo>
                    <a:lnTo>
                      <a:pt x="475906" y="4880"/>
                    </a:lnTo>
                    <a:lnTo>
                      <a:pt x="476249" y="4845"/>
                    </a:lnTo>
                    <a:close/>
                    <a:moveTo>
                      <a:pt x="477422" y="4823"/>
                    </a:moveTo>
                    <a:lnTo>
                      <a:pt x="476688" y="4896"/>
                    </a:lnTo>
                    <a:lnTo>
                      <a:pt x="477103" y="4829"/>
                    </a:lnTo>
                    <a:close/>
                    <a:moveTo>
                      <a:pt x="479688" y="4781"/>
                    </a:moveTo>
                    <a:lnTo>
                      <a:pt x="483314" y="5090"/>
                    </a:lnTo>
                    <a:lnTo>
                      <a:pt x="481565" y="5198"/>
                    </a:lnTo>
                    <a:lnTo>
                      <a:pt x="478351" y="5121"/>
                    </a:lnTo>
                    <a:lnTo>
                      <a:pt x="478164" y="5143"/>
                    </a:lnTo>
                    <a:lnTo>
                      <a:pt x="477254" y="5121"/>
                    </a:lnTo>
                    <a:lnTo>
                      <a:pt x="477108" y="5139"/>
                    </a:lnTo>
                    <a:lnTo>
                      <a:pt x="476432" y="5121"/>
                    </a:lnTo>
                    <a:lnTo>
                      <a:pt x="470149" y="5988"/>
                    </a:lnTo>
                    <a:lnTo>
                      <a:pt x="469208" y="6102"/>
                    </a:lnTo>
                    <a:lnTo>
                      <a:pt x="469176" y="6099"/>
                    </a:lnTo>
                    <a:lnTo>
                      <a:pt x="476577" y="4913"/>
                    </a:lnTo>
                    <a:lnTo>
                      <a:pt x="479226" y="4789"/>
                    </a:lnTo>
                    <a:close/>
                    <a:moveTo>
                      <a:pt x="488958" y="4743"/>
                    </a:moveTo>
                    <a:lnTo>
                      <a:pt x="486220" y="5223"/>
                    </a:lnTo>
                    <a:lnTo>
                      <a:pt x="485823" y="5129"/>
                    </a:lnTo>
                    <a:lnTo>
                      <a:pt x="487159" y="4854"/>
                    </a:lnTo>
                    <a:close/>
                    <a:moveTo>
                      <a:pt x="478704" y="4697"/>
                    </a:moveTo>
                    <a:lnTo>
                      <a:pt x="479590" y="4772"/>
                    </a:lnTo>
                    <a:lnTo>
                      <a:pt x="479226" y="4789"/>
                    </a:lnTo>
                    <a:lnTo>
                      <a:pt x="477422" y="4823"/>
                    </a:lnTo>
                    <a:close/>
                    <a:moveTo>
                      <a:pt x="478166" y="4651"/>
                    </a:moveTo>
                    <a:lnTo>
                      <a:pt x="478199" y="4653"/>
                    </a:lnTo>
                    <a:lnTo>
                      <a:pt x="477103" y="4829"/>
                    </a:lnTo>
                    <a:lnTo>
                      <a:pt x="476662" y="4837"/>
                    </a:lnTo>
                    <a:lnTo>
                      <a:pt x="477226" y="4746"/>
                    </a:lnTo>
                    <a:close/>
                    <a:moveTo>
                      <a:pt x="488297" y="4619"/>
                    </a:moveTo>
                    <a:lnTo>
                      <a:pt x="487159" y="4854"/>
                    </a:lnTo>
                    <a:lnTo>
                      <a:pt x="485171" y="4976"/>
                    </a:lnTo>
                    <a:lnTo>
                      <a:pt x="483999" y="4700"/>
                    </a:lnTo>
                    <a:close/>
                    <a:moveTo>
                      <a:pt x="483525" y="4588"/>
                    </a:moveTo>
                    <a:lnTo>
                      <a:pt x="483999" y="4700"/>
                    </a:lnTo>
                    <a:lnTo>
                      <a:pt x="479688" y="4781"/>
                    </a:lnTo>
                    <a:lnTo>
                      <a:pt x="479590" y="4772"/>
                    </a:lnTo>
                    <a:close/>
                    <a:moveTo>
                      <a:pt x="477254" y="4573"/>
                    </a:moveTo>
                    <a:lnTo>
                      <a:pt x="477936" y="4631"/>
                    </a:lnTo>
                    <a:lnTo>
                      <a:pt x="477226" y="4746"/>
                    </a:lnTo>
                    <a:lnTo>
                      <a:pt x="476249" y="4845"/>
                    </a:lnTo>
                    <a:lnTo>
                      <a:pt x="476158" y="4847"/>
                    </a:lnTo>
                    <a:lnTo>
                      <a:pt x="475906" y="4880"/>
                    </a:lnTo>
                    <a:lnTo>
                      <a:pt x="474715" y="5000"/>
                    </a:lnTo>
                    <a:lnTo>
                      <a:pt x="473718" y="5047"/>
                    </a:lnTo>
                    <a:close/>
                    <a:moveTo>
                      <a:pt x="491291" y="4563"/>
                    </a:moveTo>
                    <a:lnTo>
                      <a:pt x="491507" y="4586"/>
                    </a:lnTo>
                    <a:lnTo>
                      <a:pt x="488958" y="4743"/>
                    </a:lnTo>
                    <a:lnTo>
                      <a:pt x="489830" y="4590"/>
                    </a:lnTo>
                    <a:close/>
                    <a:moveTo>
                      <a:pt x="526013" y="4519"/>
                    </a:moveTo>
                    <a:lnTo>
                      <a:pt x="524773" y="4983"/>
                    </a:lnTo>
                    <a:lnTo>
                      <a:pt x="524591" y="4828"/>
                    </a:lnTo>
                    <a:lnTo>
                      <a:pt x="525229" y="4573"/>
                    </a:lnTo>
                    <a:close/>
                    <a:moveTo>
                      <a:pt x="495572" y="4483"/>
                    </a:moveTo>
                    <a:lnTo>
                      <a:pt x="503234" y="5714"/>
                    </a:lnTo>
                    <a:lnTo>
                      <a:pt x="501463" y="5671"/>
                    </a:lnTo>
                    <a:lnTo>
                      <a:pt x="491507" y="4586"/>
                    </a:lnTo>
                    <a:lnTo>
                      <a:pt x="492153" y="4547"/>
                    </a:lnTo>
                    <a:close/>
                    <a:moveTo>
                      <a:pt x="489511" y="4369"/>
                    </a:moveTo>
                    <a:lnTo>
                      <a:pt x="490487" y="4475"/>
                    </a:lnTo>
                    <a:lnTo>
                      <a:pt x="489830" y="4590"/>
                    </a:lnTo>
                    <a:lnTo>
                      <a:pt x="488297" y="4619"/>
                    </a:lnTo>
                    <a:close/>
                    <a:moveTo>
                      <a:pt x="528598" y="4341"/>
                    </a:moveTo>
                    <a:lnTo>
                      <a:pt x="527197" y="6624"/>
                    </a:lnTo>
                    <a:lnTo>
                      <a:pt x="526600" y="6218"/>
                    </a:lnTo>
                    <a:lnTo>
                      <a:pt x="526599" y="6218"/>
                    </a:lnTo>
                    <a:lnTo>
                      <a:pt x="528467" y="4350"/>
                    </a:lnTo>
                    <a:close/>
                    <a:moveTo>
                      <a:pt x="503969" y="4325"/>
                    </a:moveTo>
                    <a:lnTo>
                      <a:pt x="507980" y="5827"/>
                    </a:lnTo>
                    <a:lnTo>
                      <a:pt x="507241" y="5809"/>
                    </a:lnTo>
                    <a:lnTo>
                      <a:pt x="500291" y="4394"/>
                    </a:lnTo>
                    <a:close/>
                    <a:moveTo>
                      <a:pt x="505680" y="4293"/>
                    </a:moveTo>
                    <a:lnTo>
                      <a:pt x="512143" y="5714"/>
                    </a:lnTo>
                    <a:lnTo>
                      <a:pt x="510984" y="5824"/>
                    </a:lnTo>
                    <a:lnTo>
                      <a:pt x="504441" y="4316"/>
                    </a:lnTo>
                    <a:close/>
                    <a:moveTo>
                      <a:pt x="489896" y="4289"/>
                    </a:moveTo>
                    <a:lnTo>
                      <a:pt x="489511" y="4369"/>
                    </a:lnTo>
                    <a:lnTo>
                      <a:pt x="489116" y="4326"/>
                    </a:lnTo>
                    <a:close/>
                    <a:moveTo>
                      <a:pt x="482234" y="4284"/>
                    </a:moveTo>
                    <a:lnTo>
                      <a:pt x="482427" y="4329"/>
                    </a:lnTo>
                    <a:lnTo>
                      <a:pt x="478704" y="4697"/>
                    </a:lnTo>
                    <a:lnTo>
                      <a:pt x="478199" y="4653"/>
                    </a:lnTo>
                    <a:lnTo>
                      <a:pt x="478300" y="4637"/>
                    </a:lnTo>
                    <a:lnTo>
                      <a:pt x="481641" y="4298"/>
                    </a:lnTo>
                    <a:close/>
                    <a:moveTo>
                      <a:pt x="487724" y="4174"/>
                    </a:moveTo>
                    <a:lnTo>
                      <a:pt x="489116" y="4326"/>
                    </a:lnTo>
                    <a:lnTo>
                      <a:pt x="483525" y="4588"/>
                    </a:lnTo>
                    <a:lnTo>
                      <a:pt x="482427" y="4329"/>
                    </a:lnTo>
                    <a:lnTo>
                      <a:pt x="482737" y="4298"/>
                    </a:lnTo>
                    <a:close/>
                    <a:moveTo>
                      <a:pt x="460110" y="4160"/>
                    </a:moveTo>
                    <a:lnTo>
                      <a:pt x="430147" y="8220"/>
                    </a:lnTo>
                    <a:lnTo>
                      <a:pt x="418528" y="9038"/>
                    </a:lnTo>
                    <a:lnTo>
                      <a:pt x="450937" y="4299"/>
                    </a:lnTo>
                    <a:close/>
                    <a:moveTo>
                      <a:pt x="498980" y="4127"/>
                    </a:moveTo>
                    <a:lnTo>
                      <a:pt x="500291" y="4394"/>
                    </a:lnTo>
                    <a:lnTo>
                      <a:pt x="495572" y="4483"/>
                    </a:lnTo>
                    <a:lnTo>
                      <a:pt x="494915" y="4377"/>
                    </a:lnTo>
                    <a:close/>
                    <a:moveTo>
                      <a:pt x="493360" y="4127"/>
                    </a:moveTo>
                    <a:lnTo>
                      <a:pt x="494915" y="4377"/>
                    </a:lnTo>
                    <a:lnTo>
                      <a:pt x="492153" y="4547"/>
                    </a:lnTo>
                    <a:lnTo>
                      <a:pt x="491291" y="4563"/>
                    </a:lnTo>
                    <a:lnTo>
                      <a:pt x="490487" y="4475"/>
                    </a:lnTo>
                    <a:lnTo>
                      <a:pt x="492149" y="4184"/>
                    </a:lnTo>
                    <a:close/>
                    <a:moveTo>
                      <a:pt x="481356" y="4077"/>
                    </a:moveTo>
                    <a:lnTo>
                      <a:pt x="481534" y="4119"/>
                    </a:lnTo>
                    <a:lnTo>
                      <a:pt x="478300" y="4637"/>
                    </a:lnTo>
                    <a:lnTo>
                      <a:pt x="478166" y="4651"/>
                    </a:lnTo>
                    <a:lnTo>
                      <a:pt x="477936" y="4631"/>
                    </a:lnTo>
                    <a:close/>
                    <a:moveTo>
                      <a:pt x="490990" y="4064"/>
                    </a:moveTo>
                    <a:lnTo>
                      <a:pt x="490830" y="4097"/>
                    </a:lnTo>
                    <a:lnTo>
                      <a:pt x="487724" y="4174"/>
                    </a:lnTo>
                    <a:lnTo>
                      <a:pt x="487513" y="4151"/>
                    </a:lnTo>
                    <a:close/>
                    <a:moveTo>
                      <a:pt x="492947" y="4044"/>
                    </a:moveTo>
                    <a:lnTo>
                      <a:pt x="492149" y="4184"/>
                    </a:lnTo>
                    <a:lnTo>
                      <a:pt x="489896" y="4289"/>
                    </a:lnTo>
                    <a:lnTo>
                      <a:pt x="490830" y="4097"/>
                    </a:lnTo>
                    <a:close/>
                    <a:moveTo>
                      <a:pt x="520020" y="4024"/>
                    </a:moveTo>
                    <a:lnTo>
                      <a:pt x="521284" y="4829"/>
                    </a:lnTo>
                    <a:lnTo>
                      <a:pt x="522560" y="5640"/>
                    </a:lnTo>
                    <a:lnTo>
                      <a:pt x="521798" y="5945"/>
                    </a:lnTo>
                    <a:lnTo>
                      <a:pt x="519636" y="5005"/>
                    </a:lnTo>
                    <a:lnTo>
                      <a:pt x="517488" y="4072"/>
                    </a:lnTo>
                    <a:close/>
                    <a:moveTo>
                      <a:pt x="503151" y="4019"/>
                    </a:moveTo>
                    <a:lnTo>
                      <a:pt x="504441" y="4316"/>
                    </a:lnTo>
                    <a:lnTo>
                      <a:pt x="503969" y="4325"/>
                    </a:lnTo>
                    <a:close/>
                    <a:moveTo>
                      <a:pt x="502577" y="3804"/>
                    </a:moveTo>
                    <a:lnTo>
                      <a:pt x="503151" y="4019"/>
                    </a:lnTo>
                    <a:lnTo>
                      <a:pt x="502253" y="3812"/>
                    </a:lnTo>
                    <a:close/>
                    <a:moveTo>
                      <a:pt x="502133" y="3785"/>
                    </a:moveTo>
                    <a:lnTo>
                      <a:pt x="502253" y="3812"/>
                    </a:lnTo>
                    <a:lnTo>
                      <a:pt x="492947" y="4044"/>
                    </a:lnTo>
                    <a:lnTo>
                      <a:pt x="493141" y="4010"/>
                    </a:lnTo>
                    <a:close/>
                    <a:moveTo>
                      <a:pt x="483834" y="3750"/>
                    </a:moveTo>
                    <a:lnTo>
                      <a:pt x="487513" y="4151"/>
                    </a:lnTo>
                    <a:lnTo>
                      <a:pt x="482234" y="4284"/>
                    </a:lnTo>
                    <a:lnTo>
                      <a:pt x="481534" y="4119"/>
                    </a:lnTo>
                    <a:close/>
                    <a:moveTo>
                      <a:pt x="496800" y="2866"/>
                    </a:moveTo>
                    <a:lnTo>
                      <a:pt x="499539" y="2889"/>
                    </a:lnTo>
                    <a:lnTo>
                      <a:pt x="493141" y="4010"/>
                    </a:lnTo>
                    <a:lnTo>
                      <a:pt x="490990" y="4064"/>
                    </a:lnTo>
                    <a:close/>
                    <a:moveTo>
                      <a:pt x="500314" y="2753"/>
                    </a:moveTo>
                    <a:lnTo>
                      <a:pt x="514777" y="2894"/>
                    </a:lnTo>
                    <a:lnTo>
                      <a:pt x="517488" y="4072"/>
                    </a:lnTo>
                    <a:lnTo>
                      <a:pt x="505680" y="4293"/>
                    </a:lnTo>
                    <a:lnTo>
                      <a:pt x="503366" y="3785"/>
                    </a:lnTo>
                    <a:lnTo>
                      <a:pt x="502577" y="3804"/>
                    </a:lnTo>
                    <a:lnTo>
                      <a:pt x="500145" y="2894"/>
                    </a:lnTo>
                    <a:lnTo>
                      <a:pt x="499539" y="2889"/>
                    </a:lnTo>
                    <a:close/>
                    <a:moveTo>
                      <a:pt x="490139" y="2654"/>
                    </a:moveTo>
                    <a:lnTo>
                      <a:pt x="497482" y="2725"/>
                    </a:lnTo>
                    <a:lnTo>
                      <a:pt x="496800" y="2866"/>
                    </a:lnTo>
                    <a:lnTo>
                      <a:pt x="489217" y="2803"/>
                    </a:lnTo>
                    <a:close/>
                    <a:moveTo>
                      <a:pt x="471223" y="2654"/>
                    </a:moveTo>
                    <a:lnTo>
                      <a:pt x="489217" y="2803"/>
                    </a:lnTo>
                    <a:lnTo>
                      <a:pt x="481356" y="4077"/>
                    </a:lnTo>
                    <a:lnTo>
                      <a:pt x="480407" y="3853"/>
                    </a:lnTo>
                    <a:lnTo>
                      <a:pt x="460110" y="4160"/>
                    </a:lnTo>
                    <a:close/>
                    <a:moveTo>
                      <a:pt x="533179" y="1831"/>
                    </a:moveTo>
                    <a:lnTo>
                      <a:pt x="535322" y="6225"/>
                    </a:lnTo>
                    <a:lnTo>
                      <a:pt x="534926" y="6282"/>
                    </a:lnTo>
                    <a:lnTo>
                      <a:pt x="533179" y="4024"/>
                    </a:lnTo>
                    <a:lnTo>
                      <a:pt x="528598" y="4341"/>
                    </a:lnTo>
                    <a:lnTo>
                      <a:pt x="528792" y="4024"/>
                    </a:lnTo>
                    <a:lnTo>
                      <a:pt x="528467" y="4350"/>
                    </a:lnTo>
                    <a:lnTo>
                      <a:pt x="526013" y="4519"/>
                    </a:lnTo>
                    <a:lnTo>
                      <a:pt x="526747" y="4243"/>
                    </a:lnTo>
                    <a:close/>
                    <a:moveTo>
                      <a:pt x="519712" y="666"/>
                    </a:moveTo>
                    <a:lnTo>
                      <a:pt x="524223" y="4514"/>
                    </a:lnTo>
                    <a:lnTo>
                      <a:pt x="524591" y="4828"/>
                    </a:lnTo>
                    <a:lnTo>
                      <a:pt x="524021" y="5056"/>
                    </a:lnTo>
                    <a:lnTo>
                      <a:pt x="523379" y="4604"/>
                    </a:lnTo>
                    <a:lnTo>
                      <a:pt x="519095" y="1592"/>
                    </a:lnTo>
                    <a:cubicBezTo>
                      <a:pt x="515428" y="666"/>
                      <a:pt x="511385" y="872"/>
                      <a:pt x="507136" y="1557"/>
                    </a:cubicBezTo>
                    <a:lnTo>
                      <a:pt x="500314" y="2753"/>
                    </a:lnTo>
                    <a:lnTo>
                      <a:pt x="497482" y="2725"/>
                    </a:lnTo>
                    <a:lnTo>
                      <a:pt x="507136" y="735"/>
                    </a:lnTo>
                    <a:cubicBezTo>
                      <a:pt x="511659" y="-87"/>
                      <a:pt x="515977" y="-362"/>
                      <a:pt x="519712" y="666"/>
                    </a:cubicBezTo>
                    <a:close/>
                  </a:path>
                </a:pathLst>
              </a:custGeom>
              <a:solidFill>
                <a:schemeClr val="accent2">
                  <a:lumMod val="50000"/>
                  <a:alpha val="90000"/>
                </a:schemeClr>
              </a:solidFill>
              <a:ln w="2646" cap="flat">
                <a:noFill/>
                <a:prstDash val="solid"/>
                <a:miter/>
              </a:ln>
            </p:spPr>
            <p:txBody>
              <a:bodyPr wrap="square" rtlCol="0" anchor="ctr">
                <a:noAutofit/>
              </a:bodyPr>
              <a:lstStyle/>
              <a:p>
                <a:endParaRPr lang="en-US" dirty="0"/>
              </a:p>
            </p:txBody>
          </p:sp>
          <p:sp>
            <p:nvSpPr>
              <p:cNvPr id="229" name="Freeform: Shape 228">
                <a:extLst>
                  <a:ext uri="{FF2B5EF4-FFF2-40B4-BE49-F238E27FC236}">
                    <a16:creationId xmlns:a16="http://schemas.microsoft.com/office/drawing/2014/main" id="{8B36CCE1-A853-4BEB-BD84-64094FABE0DE}"/>
                  </a:ext>
                </a:extLst>
              </p:cNvPr>
              <p:cNvSpPr/>
              <p:nvPr/>
            </p:nvSpPr>
            <p:spPr>
              <a:xfrm rot="1240521">
                <a:off x="5548628" y="2681892"/>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C8F8A6D-4F1E-425B-8647-718FA637782B}"/>
                </a:ext>
              </a:extLst>
            </p:cNvPr>
            <p:cNvGrpSpPr/>
            <p:nvPr userDrawn="1"/>
          </p:nvGrpSpPr>
          <p:grpSpPr>
            <a:xfrm flipH="1">
              <a:off x="10514063" y="5616241"/>
              <a:ext cx="1121551" cy="1253899"/>
              <a:chOff x="1295588" y="2958968"/>
              <a:chExt cx="1502023" cy="1679269"/>
            </a:xfrm>
          </p:grpSpPr>
          <p:sp>
            <p:nvSpPr>
              <p:cNvPr id="269" name="Freeform: Shape 268">
                <a:extLst>
                  <a:ext uri="{FF2B5EF4-FFF2-40B4-BE49-F238E27FC236}">
                    <a16:creationId xmlns:a16="http://schemas.microsoft.com/office/drawing/2014/main" id="{FEADEB49-FCAE-427C-8A55-3ECB7FFCA8BE}"/>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p>
            </p:txBody>
          </p:sp>
          <p:sp>
            <p:nvSpPr>
              <p:cNvPr id="270" name="Freeform: Shape 269">
                <a:extLst>
                  <a:ext uri="{FF2B5EF4-FFF2-40B4-BE49-F238E27FC236}">
                    <a16:creationId xmlns:a16="http://schemas.microsoft.com/office/drawing/2014/main" id="{1AC827E9-5AC1-45E3-979C-F76C28852C6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6ECE32D3-5D1E-416B-B3C1-1B46D279A3D6}"/>
                </a:ext>
              </a:extLst>
            </p:cNvPr>
            <p:cNvGrpSpPr/>
            <p:nvPr userDrawn="1"/>
          </p:nvGrpSpPr>
          <p:grpSpPr>
            <a:xfrm>
              <a:off x="11385975" y="5667494"/>
              <a:ext cx="913339" cy="1231410"/>
              <a:chOff x="1782683" y="2146699"/>
              <a:chExt cx="1512207" cy="2038836"/>
            </a:xfrm>
          </p:grpSpPr>
          <p:sp>
            <p:nvSpPr>
              <p:cNvPr id="267" name="Freeform: Shape 266">
                <a:extLst>
                  <a:ext uri="{FF2B5EF4-FFF2-40B4-BE49-F238E27FC236}">
                    <a16:creationId xmlns:a16="http://schemas.microsoft.com/office/drawing/2014/main" id="{457A32F6-6392-4FBF-9155-3778789AD9B7}"/>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p>
            </p:txBody>
          </p:sp>
          <p:sp>
            <p:nvSpPr>
              <p:cNvPr id="268" name="Freeform: Shape 267">
                <a:extLst>
                  <a:ext uri="{FF2B5EF4-FFF2-40B4-BE49-F238E27FC236}">
                    <a16:creationId xmlns:a16="http://schemas.microsoft.com/office/drawing/2014/main" id="{07F8A4DA-0392-4333-A393-40BE3E48DAD3}"/>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701466FE-BAB6-42A4-8537-FCD9AE96E433}"/>
                </a:ext>
              </a:extLst>
            </p:cNvPr>
            <p:cNvGrpSpPr/>
            <p:nvPr userDrawn="1"/>
          </p:nvGrpSpPr>
          <p:grpSpPr>
            <a:xfrm>
              <a:off x="9042605" y="5555797"/>
              <a:ext cx="1253364" cy="1320170"/>
              <a:chOff x="3397889" y="2045088"/>
              <a:chExt cx="1922987" cy="2025485"/>
            </a:xfrm>
          </p:grpSpPr>
          <p:sp>
            <p:nvSpPr>
              <p:cNvPr id="261" name="Freeform: Shape 260">
                <a:extLst>
                  <a:ext uri="{FF2B5EF4-FFF2-40B4-BE49-F238E27FC236}">
                    <a16:creationId xmlns:a16="http://schemas.microsoft.com/office/drawing/2014/main" id="{CBBEBB45-9C64-4649-9559-579DCD208C81}"/>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lt1"/>
                  </a:solidFill>
                </a:endParaRPr>
              </a:p>
            </p:txBody>
          </p:sp>
          <p:sp>
            <p:nvSpPr>
              <p:cNvPr id="262" name="Freeform: Shape 261">
                <a:extLst>
                  <a:ext uri="{FF2B5EF4-FFF2-40B4-BE49-F238E27FC236}">
                    <a16:creationId xmlns:a16="http://schemas.microsoft.com/office/drawing/2014/main" id="{5D09676A-64EF-4945-BBB4-C8DD7D9ED657}"/>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47CEF970-021D-43D6-AF54-FBBE70FA1EE0}"/>
                </a:ext>
              </a:extLst>
            </p:cNvPr>
            <p:cNvGrpSpPr/>
            <p:nvPr userDrawn="1"/>
          </p:nvGrpSpPr>
          <p:grpSpPr>
            <a:xfrm>
              <a:off x="9376982" y="5711328"/>
              <a:ext cx="1150997" cy="1253899"/>
              <a:chOff x="348403" y="2969205"/>
              <a:chExt cx="1645682" cy="1792811"/>
            </a:xfrm>
          </p:grpSpPr>
          <p:sp>
            <p:nvSpPr>
              <p:cNvPr id="257" name="Freeform: Shape 256">
                <a:extLst>
                  <a:ext uri="{FF2B5EF4-FFF2-40B4-BE49-F238E27FC236}">
                    <a16:creationId xmlns:a16="http://schemas.microsoft.com/office/drawing/2014/main" id="{3DE2CB89-5700-4399-A03A-A7C873D76B72}"/>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8" name="Freeform: Shape 257">
                <a:extLst>
                  <a:ext uri="{FF2B5EF4-FFF2-40B4-BE49-F238E27FC236}">
                    <a16:creationId xmlns:a16="http://schemas.microsoft.com/office/drawing/2014/main" id="{26EDF918-D07D-48DE-B612-A7C205088A62}"/>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2261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F6A2A-A628-41DB-A8D1-088EEE287D4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170690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F6A2A-A628-41DB-A8D1-088EEE287D48}"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237435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DF6A2A-A628-41DB-A8D1-088EEE287D48}"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59635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DF6A2A-A628-41DB-A8D1-088EEE287D48}"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297595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DF6A2A-A628-41DB-A8D1-088EEE287D48}"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372165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F6A2A-A628-41DB-A8D1-088EEE287D48}"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194740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F6A2A-A628-41DB-A8D1-088EEE287D48}"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163978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F6A2A-A628-41DB-A8D1-088EEE287D48}"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8A93-66CB-4212-A105-D73840E62BA3}" type="slidenum">
              <a:rPr lang="en-US" smtClean="0"/>
              <a:t>‹#›</a:t>
            </a:fld>
            <a:endParaRPr lang="en-US"/>
          </a:p>
        </p:txBody>
      </p:sp>
    </p:spTree>
    <p:extLst>
      <p:ext uri="{BB962C8B-B14F-4D97-AF65-F5344CB8AC3E}">
        <p14:creationId xmlns:p14="http://schemas.microsoft.com/office/powerpoint/2010/main" val="260767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F6A2A-A628-41DB-A8D1-088EEE287D48}" type="datetimeFigureOut">
              <a:rPr lang="en-US" smtClean="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48A93-66CB-4212-A105-D73840E62BA3}" type="slidenum">
              <a:rPr lang="en-US" smtClean="0"/>
              <a:t>‹#›</a:t>
            </a:fld>
            <a:endParaRPr lang="en-US"/>
          </a:p>
        </p:txBody>
      </p:sp>
    </p:spTree>
    <p:extLst>
      <p:ext uri="{BB962C8B-B14F-4D97-AF65-F5344CB8AC3E}">
        <p14:creationId xmlns:p14="http://schemas.microsoft.com/office/powerpoint/2010/main" val="5799160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1">
                <a:lumMod val="85000"/>
              </a:schemeClr>
            </a:gs>
            <a:gs pos="100000">
              <a:srgbClr val="008080"/>
            </a:gs>
          </a:gsLst>
          <a:lin ang="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EA7D0-0189-4623-9E97-9F199B1DEE75}"/>
              </a:ext>
            </a:extLst>
          </p:cNvPr>
          <p:cNvSpPr/>
          <p:nvPr/>
        </p:nvSpPr>
        <p:spPr>
          <a:xfrm>
            <a:off x="-60022" y="3879841"/>
            <a:ext cx="5162550" cy="1400175"/>
          </a:xfrm>
          <a:prstGeom prst="rect">
            <a:avLst/>
          </a:prstGeom>
          <a:solidFill>
            <a:schemeClr val="tx1">
              <a:lumMod val="50000"/>
              <a:lumOff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73C8D7F6-5EA2-4BB4-8F13-86659C8868D2}"/>
              </a:ext>
            </a:extLst>
          </p:cNvPr>
          <p:cNvSpPr txBox="1"/>
          <p:nvPr/>
        </p:nvSpPr>
        <p:spPr>
          <a:xfrm>
            <a:off x="16846" y="3848307"/>
            <a:ext cx="5067300" cy="954107"/>
          </a:xfrm>
          <a:prstGeom prst="rect">
            <a:avLst/>
          </a:prstGeom>
          <a:noFill/>
        </p:spPr>
        <p:txBody>
          <a:bodyPr wrap="square" rtlCol="0" anchor="ctr">
            <a:spAutoFit/>
          </a:bodyPr>
          <a:lstStyle/>
          <a:p>
            <a:pPr algn="r"/>
            <a:r>
              <a:rPr lang="en-US" altLang="ko-KR" sz="2800" b="1" dirty="0" smtClean="0">
                <a:solidFill>
                  <a:schemeClr val="bg1"/>
                </a:solidFill>
                <a:cs typeface="Arial" pitchFamily="34" charset="0"/>
              </a:rPr>
              <a:t>COVID-19-</a:t>
            </a:r>
            <a:r>
              <a:rPr lang="ka-GE" altLang="ko-KR" sz="2800" b="1" dirty="0" smtClean="0">
                <a:solidFill>
                  <a:schemeClr val="bg1"/>
                </a:solidFill>
                <a:cs typeface="Arial" pitchFamily="34" charset="0"/>
              </a:rPr>
              <a:t>თან თანაცხოვრების</a:t>
            </a:r>
          </a:p>
          <a:p>
            <a:pPr algn="r"/>
            <a:r>
              <a:rPr lang="ka-GE" altLang="ko-KR" sz="2800" b="1" dirty="0" smtClean="0">
                <a:solidFill>
                  <a:schemeClr val="bg1"/>
                </a:solidFill>
                <a:cs typeface="Arial" pitchFamily="34" charset="0"/>
              </a:rPr>
              <a:t>სახელმძღვანელო</a:t>
            </a:r>
          </a:p>
        </p:txBody>
      </p:sp>
      <p:sp>
        <p:nvSpPr>
          <p:cNvPr id="126" name="TextBox 125">
            <a:extLst>
              <a:ext uri="{FF2B5EF4-FFF2-40B4-BE49-F238E27FC236}">
                <a16:creationId xmlns:a16="http://schemas.microsoft.com/office/drawing/2014/main" id="{1B7B5D74-0A4A-4208-BE0B-1B36298BF3EF}"/>
              </a:ext>
            </a:extLst>
          </p:cNvPr>
          <p:cNvSpPr txBox="1"/>
          <p:nvPr/>
        </p:nvSpPr>
        <p:spPr>
          <a:xfrm>
            <a:off x="403166" y="4782845"/>
            <a:ext cx="4737988" cy="379656"/>
          </a:xfrm>
          <a:prstGeom prst="rect">
            <a:avLst/>
          </a:prstGeom>
          <a:noFill/>
        </p:spPr>
        <p:txBody>
          <a:bodyPr wrap="square" rtlCol="0" anchor="ctr">
            <a:spAutoFit/>
          </a:bodyPr>
          <a:lstStyle/>
          <a:p>
            <a:pPr algn="r"/>
            <a:r>
              <a:rPr lang="en-US" altLang="ko-KR" sz="1867" b="1" dirty="0" smtClean="0">
                <a:solidFill>
                  <a:schemeClr val="bg1"/>
                </a:solidFill>
                <a:cs typeface="Arial" pitchFamily="34" charset="0"/>
              </a:rPr>
              <a:t>2020-2021</a:t>
            </a:r>
            <a:endParaRPr lang="ko-KR" altLang="en-US" sz="1867" b="1" dirty="0">
              <a:solidFill>
                <a:schemeClr val="bg1"/>
              </a:solidFill>
              <a:cs typeface="Arial" pitchFamily="34" charset="0"/>
            </a:endParaRPr>
          </a:p>
        </p:txBody>
      </p:sp>
      <p:grpSp>
        <p:nvGrpSpPr>
          <p:cNvPr id="85" name="Group 84">
            <a:extLst>
              <a:ext uri="{FF2B5EF4-FFF2-40B4-BE49-F238E27FC236}">
                <a16:creationId xmlns:a16="http://schemas.microsoft.com/office/drawing/2014/main" id="{9B360DEB-19AE-4685-971F-D62CBFBEDCE8}"/>
              </a:ext>
            </a:extLst>
          </p:cNvPr>
          <p:cNvGrpSpPr/>
          <p:nvPr/>
        </p:nvGrpSpPr>
        <p:grpSpPr>
          <a:xfrm>
            <a:off x="4441915" y="612933"/>
            <a:ext cx="7340759" cy="2762475"/>
            <a:chOff x="4558647" y="625752"/>
            <a:chExt cx="7340759" cy="2762475"/>
          </a:xfrm>
          <a:solidFill>
            <a:srgbClr val="C00000"/>
          </a:solidFill>
        </p:grpSpPr>
        <p:sp>
          <p:nvSpPr>
            <p:cNvPr id="91" name="Freeform: Shape 90">
              <a:extLst>
                <a:ext uri="{FF2B5EF4-FFF2-40B4-BE49-F238E27FC236}">
                  <a16:creationId xmlns:a16="http://schemas.microsoft.com/office/drawing/2014/main" id="{71297539-77CA-441C-AE95-6D6619ACE09D}"/>
                </a:ext>
              </a:extLst>
            </p:cNvPr>
            <p:cNvSpPr/>
            <p:nvPr/>
          </p:nvSpPr>
          <p:spPr>
            <a:xfrm rot="180311">
              <a:off x="6634354" y="625752"/>
              <a:ext cx="5265052" cy="2373488"/>
            </a:xfrm>
            <a:custGeom>
              <a:avLst/>
              <a:gdLst>
                <a:gd name="connsiteX0" fmla="*/ 453687 w 5265052"/>
                <a:gd name="connsiteY0" fmla="*/ 1265829 h 2373488"/>
                <a:gd name="connsiteX1" fmla="*/ 512341 w 5265052"/>
                <a:gd name="connsiteY1" fmla="*/ 1285381 h 2373488"/>
                <a:gd name="connsiteX2" fmla="*/ 506016 w 5265052"/>
                <a:gd name="connsiteY2" fmla="*/ 1351511 h 2373488"/>
                <a:gd name="connsiteX3" fmla="*/ 501417 w 5265052"/>
                <a:gd name="connsiteY3" fmla="*/ 1443517 h 2373488"/>
                <a:gd name="connsiteX4" fmla="*/ 714757 w 5265052"/>
                <a:gd name="connsiteY4" fmla="*/ 1781642 h 2373488"/>
                <a:gd name="connsiteX5" fmla="*/ 726833 w 5265052"/>
                <a:gd name="connsiteY5" fmla="*/ 1809242 h 2373488"/>
                <a:gd name="connsiteX6" fmla="*/ 844715 w 5265052"/>
                <a:gd name="connsiteY6" fmla="*/ 1997281 h 2373488"/>
                <a:gd name="connsiteX7" fmla="*/ 856215 w 5265052"/>
                <a:gd name="connsiteY7" fmla="*/ 2034658 h 2373488"/>
                <a:gd name="connsiteX8" fmla="*/ 860240 w 5265052"/>
                <a:gd name="connsiteY8" fmla="*/ 2178995 h 2373488"/>
                <a:gd name="connsiteX9" fmla="*/ 861392 w 5265052"/>
                <a:gd name="connsiteY9" fmla="*/ 2289977 h 2373488"/>
                <a:gd name="connsiteX10" fmla="*/ 840690 w 5265052"/>
                <a:gd name="connsiteY10" fmla="*/ 2316428 h 2373488"/>
                <a:gd name="connsiteX11" fmla="*/ 800437 w 5265052"/>
                <a:gd name="connsiteY11" fmla="*/ 2328504 h 2373488"/>
                <a:gd name="connsiteX12" fmla="*/ 796411 w 5265052"/>
                <a:gd name="connsiteY12" fmla="*/ 2334255 h 2373488"/>
                <a:gd name="connsiteX13" fmla="*/ 667027 w 5265052"/>
                <a:gd name="connsiteY13" fmla="*/ 2372783 h 2373488"/>
                <a:gd name="connsiteX14" fmla="*/ 638851 w 5265052"/>
                <a:gd name="connsiteY14" fmla="*/ 2356107 h 2373488"/>
                <a:gd name="connsiteX15" fmla="*/ 587671 w 5265052"/>
                <a:gd name="connsiteY15" fmla="*/ 2273875 h 2373488"/>
                <a:gd name="connsiteX16" fmla="*/ 369156 w 5265052"/>
                <a:gd name="connsiteY16" fmla="*/ 1939776 h 2373488"/>
                <a:gd name="connsiteX17" fmla="*/ 362257 w 5265052"/>
                <a:gd name="connsiteY17" fmla="*/ 1923100 h 2373488"/>
                <a:gd name="connsiteX18" fmla="*/ 178244 w 5265052"/>
                <a:gd name="connsiteY18" fmla="*/ 1636731 h 2373488"/>
                <a:gd name="connsiteX19" fmla="*/ 112114 w 5265052"/>
                <a:gd name="connsiteY19" fmla="*/ 1533223 h 2373488"/>
                <a:gd name="connsiteX20" fmla="*/ 39083 w 5265052"/>
                <a:gd name="connsiteY20" fmla="*/ 1483194 h 2373488"/>
                <a:gd name="connsiteX21" fmla="*/ 2857 w 5265052"/>
                <a:gd name="connsiteY21" fmla="*/ 1453867 h 2373488"/>
                <a:gd name="connsiteX22" fmla="*/ 15507 w 5265052"/>
                <a:gd name="connsiteY22" fmla="*/ 1410740 h 2373488"/>
                <a:gd name="connsiteX23" fmla="*/ 136266 w 5265052"/>
                <a:gd name="connsiteY23" fmla="*/ 1363587 h 2373488"/>
                <a:gd name="connsiteX24" fmla="*/ 178244 w 5265052"/>
                <a:gd name="connsiteY24" fmla="*/ 1349785 h 2373488"/>
                <a:gd name="connsiteX25" fmla="*/ 227696 w 5265052"/>
                <a:gd name="connsiteY25" fmla="*/ 1330809 h 2373488"/>
                <a:gd name="connsiteX26" fmla="*/ 301302 w 5265052"/>
                <a:gd name="connsiteY26" fmla="*/ 1308958 h 2373488"/>
                <a:gd name="connsiteX27" fmla="*/ 453687 w 5265052"/>
                <a:gd name="connsiteY27" fmla="*/ 1265829 h 2373488"/>
                <a:gd name="connsiteX28" fmla="*/ 878643 w 5265052"/>
                <a:gd name="connsiteY28" fmla="*/ 1146220 h 2373488"/>
                <a:gd name="connsiteX29" fmla="*/ 915444 w 5265052"/>
                <a:gd name="connsiteY29" fmla="*/ 1145645 h 2373488"/>
                <a:gd name="connsiteX30" fmla="*/ 936720 w 5265052"/>
                <a:gd name="connsiteY30" fmla="*/ 1164047 h 2373488"/>
                <a:gd name="connsiteX31" fmla="*/ 917745 w 5265052"/>
                <a:gd name="connsiteY31" fmla="*/ 1225001 h 2373488"/>
                <a:gd name="connsiteX32" fmla="*/ 844139 w 5265052"/>
                <a:gd name="connsiteY32" fmla="*/ 1387737 h 2373488"/>
                <a:gd name="connsiteX33" fmla="*/ 851040 w 5265052"/>
                <a:gd name="connsiteY33" fmla="*/ 1737937 h 2373488"/>
                <a:gd name="connsiteX34" fmla="*/ 851040 w 5265052"/>
                <a:gd name="connsiteY34" fmla="*/ 1898373 h 2373488"/>
                <a:gd name="connsiteX35" fmla="*/ 776285 w 5265052"/>
                <a:gd name="connsiteY35" fmla="*/ 1779915 h 2373488"/>
                <a:gd name="connsiteX36" fmla="*/ 765935 w 5265052"/>
                <a:gd name="connsiteY36" fmla="*/ 1737363 h 2373488"/>
                <a:gd name="connsiteX37" fmla="*/ 759608 w 5265052"/>
                <a:gd name="connsiteY37" fmla="*/ 1408439 h 2373488"/>
                <a:gd name="connsiteX38" fmla="*/ 738332 w 5265052"/>
                <a:gd name="connsiteY38" fmla="*/ 1334833 h 2373488"/>
                <a:gd name="connsiteX39" fmla="*/ 665302 w 5265052"/>
                <a:gd name="connsiteY39" fmla="*/ 1303207 h 2373488"/>
                <a:gd name="connsiteX40" fmla="*/ 626776 w 5265052"/>
                <a:gd name="connsiteY40" fmla="*/ 1287680 h 2373488"/>
                <a:gd name="connsiteX41" fmla="*/ 632525 w 5265052"/>
                <a:gd name="connsiteY41" fmla="*/ 1226727 h 2373488"/>
                <a:gd name="connsiteX42" fmla="*/ 679103 w 5265052"/>
                <a:gd name="connsiteY42" fmla="*/ 1204874 h 2373488"/>
                <a:gd name="connsiteX43" fmla="*/ 869442 w 5265052"/>
                <a:gd name="connsiteY43" fmla="*/ 1149095 h 2373488"/>
                <a:gd name="connsiteX44" fmla="*/ 878643 w 5265052"/>
                <a:gd name="connsiteY44" fmla="*/ 1146220 h 2373488"/>
                <a:gd name="connsiteX45" fmla="*/ 3337874 w 5265052"/>
                <a:gd name="connsiteY45" fmla="*/ 894424 h 2373488"/>
                <a:gd name="connsiteX46" fmla="*/ 3346140 w 5265052"/>
                <a:gd name="connsiteY46" fmla="*/ 907578 h 2373488"/>
                <a:gd name="connsiteX47" fmla="*/ 3399620 w 5265052"/>
                <a:gd name="connsiteY47" fmla="*/ 1091016 h 2373488"/>
                <a:gd name="connsiteX48" fmla="*/ 3389268 w 5265052"/>
                <a:gd name="connsiteY48" fmla="*/ 1112867 h 2373488"/>
                <a:gd name="connsiteX49" fmla="*/ 2918311 w 5265052"/>
                <a:gd name="connsiteY49" fmla="*/ 1250302 h 2373488"/>
                <a:gd name="connsiteX50" fmla="*/ 2911985 w 5265052"/>
                <a:gd name="connsiteY50" fmla="*/ 1253178 h 2373488"/>
                <a:gd name="connsiteX51" fmla="*/ 2901634 w 5265052"/>
                <a:gd name="connsiteY51" fmla="*/ 1243978 h 2373488"/>
                <a:gd name="connsiteX52" fmla="*/ 2844130 w 5265052"/>
                <a:gd name="connsiteY52" fmla="*/ 1049613 h 2373488"/>
                <a:gd name="connsiteX53" fmla="*/ 2859082 w 5265052"/>
                <a:gd name="connsiteY53" fmla="*/ 1032362 h 2373488"/>
                <a:gd name="connsiteX54" fmla="*/ 3248383 w 5265052"/>
                <a:gd name="connsiteY54" fmla="*/ 917930 h 2373488"/>
                <a:gd name="connsiteX55" fmla="*/ 3323138 w 5265052"/>
                <a:gd name="connsiteY55" fmla="*/ 895502 h 2373488"/>
                <a:gd name="connsiteX56" fmla="*/ 3337874 w 5265052"/>
                <a:gd name="connsiteY56" fmla="*/ 894424 h 2373488"/>
                <a:gd name="connsiteX57" fmla="*/ 1470359 w 5265052"/>
                <a:gd name="connsiteY57" fmla="*/ 967958 h 2373488"/>
                <a:gd name="connsiteX58" fmla="*/ 1489336 w 5265052"/>
                <a:gd name="connsiteY58" fmla="*/ 970257 h 2373488"/>
                <a:gd name="connsiteX59" fmla="*/ 1526714 w 5265052"/>
                <a:gd name="connsiteY59" fmla="*/ 1005911 h 2373488"/>
                <a:gd name="connsiteX60" fmla="*/ 1510037 w 5265052"/>
                <a:gd name="connsiteY60" fmla="*/ 1054215 h 2373488"/>
                <a:gd name="connsiteX61" fmla="*/ 1483009 w 5265052"/>
                <a:gd name="connsiteY61" fmla="*/ 1151971 h 2373488"/>
                <a:gd name="connsiteX62" fmla="*/ 1595143 w 5265052"/>
                <a:gd name="connsiteY62" fmla="*/ 1533223 h 2373488"/>
                <a:gd name="connsiteX63" fmla="*/ 1599743 w 5265052"/>
                <a:gd name="connsiteY63" fmla="*/ 1568300 h 2373488"/>
                <a:gd name="connsiteX64" fmla="*/ 1671048 w 5265052"/>
                <a:gd name="connsiteY64" fmla="*/ 1810967 h 2373488"/>
                <a:gd name="connsiteX65" fmla="*/ 1699225 w 5265052"/>
                <a:gd name="connsiteY65" fmla="*/ 1888598 h 2373488"/>
                <a:gd name="connsiteX66" fmla="*/ 1744654 w 5265052"/>
                <a:gd name="connsiteY66" fmla="*/ 1953002 h 2373488"/>
                <a:gd name="connsiteX67" fmla="*/ 1769956 w 5265052"/>
                <a:gd name="connsiteY67" fmla="*/ 1955878 h 2373488"/>
                <a:gd name="connsiteX68" fmla="*/ 1807334 w 5265052"/>
                <a:gd name="connsiteY68" fmla="*/ 1982904 h 2373488"/>
                <a:gd name="connsiteX69" fmla="*/ 1794683 w 5265052"/>
                <a:gd name="connsiteY69" fmla="*/ 2030058 h 2373488"/>
                <a:gd name="connsiteX70" fmla="*/ 1759029 w 5265052"/>
                <a:gd name="connsiteY70" fmla="*/ 2047884 h 2373488"/>
                <a:gd name="connsiteX71" fmla="*/ 1617569 w 5265052"/>
                <a:gd name="connsiteY71" fmla="*/ 2090437 h 2373488"/>
                <a:gd name="connsiteX72" fmla="*/ 1526137 w 5265052"/>
                <a:gd name="connsiteY72" fmla="*/ 2116890 h 2373488"/>
                <a:gd name="connsiteX73" fmla="*/ 1377203 w 5265052"/>
                <a:gd name="connsiteY73" fmla="*/ 2160018 h 2373488"/>
                <a:gd name="connsiteX74" fmla="*/ 1335225 w 5265052"/>
                <a:gd name="connsiteY74" fmla="*/ 2165767 h 2373488"/>
                <a:gd name="connsiteX75" fmla="*/ 1297847 w 5265052"/>
                <a:gd name="connsiteY75" fmla="*/ 2134716 h 2373488"/>
                <a:gd name="connsiteX76" fmla="*/ 1312222 w 5265052"/>
                <a:gd name="connsiteY76" fmla="*/ 2090437 h 2373488"/>
                <a:gd name="connsiteX77" fmla="*/ 1329473 w 5265052"/>
                <a:gd name="connsiteY77" fmla="*/ 2077786 h 2373488"/>
                <a:gd name="connsiteX78" fmla="*/ 1349025 w 5265052"/>
                <a:gd name="connsiteY78" fmla="*/ 2015107 h 2373488"/>
                <a:gd name="connsiteX79" fmla="*/ 1332924 w 5265052"/>
                <a:gd name="connsiteY79" fmla="*/ 1980030 h 2373488"/>
                <a:gd name="connsiteX80" fmla="*/ 1307622 w 5265052"/>
                <a:gd name="connsiteY80" fmla="*/ 1892623 h 2373488"/>
                <a:gd name="connsiteX81" fmla="*/ 1179964 w 5265052"/>
                <a:gd name="connsiteY81" fmla="*/ 1459617 h 2373488"/>
                <a:gd name="connsiteX82" fmla="*/ 1113834 w 5265052"/>
                <a:gd name="connsiteY82" fmla="*/ 1231902 h 2373488"/>
                <a:gd name="connsiteX83" fmla="*/ 1069555 w 5265052"/>
                <a:gd name="connsiteY83" fmla="*/ 1192800 h 2373488"/>
                <a:gd name="connsiteX84" fmla="*/ 1045980 w 5265052"/>
                <a:gd name="connsiteY84" fmla="*/ 1188774 h 2373488"/>
                <a:gd name="connsiteX85" fmla="*/ 1005726 w 5265052"/>
                <a:gd name="connsiteY85" fmla="*/ 1151397 h 2373488"/>
                <a:gd name="connsiteX86" fmla="*/ 1029878 w 5265052"/>
                <a:gd name="connsiteY86" fmla="*/ 1098492 h 2373488"/>
                <a:gd name="connsiteX87" fmla="*/ 1071856 w 5265052"/>
                <a:gd name="connsiteY87" fmla="*/ 1082391 h 2373488"/>
                <a:gd name="connsiteX88" fmla="*/ 1442756 w 5265052"/>
                <a:gd name="connsiteY88" fmla="*/ 973708 h 2373488"/>
                <a:gd name="connsiteX89" fmla="*/ 1470359 w 5265052"/>
                <a:gd name="connsiteY89" fmla="*/ 967958 h 2373488"/>
                <a:gd name="connsiteX90" fmla="*/ 4692567 w 5265052"/>
                <a:gd name="connsiteY90" fmla="*/ 794938 h 2373488"/>
                <a:gd name="connsiteX91" fmla="*/ 4748216 w 5265052"/>
                <a:gd name="connsiteY91" fmla="*/ 796337 h 2373488"/>
                <a:gd name="connsiteX92" fmla="*/ 4814795 w 5265052"/>
                <a:gd name="connsiteY92" fmla="*/ 831100 h 2373488"/>
                <a:gd name="connsiteX93" fmla="*/ 4848147 w 5265052"/>
                <a:gd name="connsiteY93" fmla="*/ 963358 h 2373488"/>
                <a:gd name="connsiteX94" fmla="*/ 4836646 w 5265052"/>
                <a:gd name="connsiteY94" fmla="*/ 991536 h 2373488"/>
                <a:gd name="connsiteX95" fmla="*/ 4886674 w 5265052"/>
                <a:gd name="connsiteY95" fmla="*/ 1058240 h 2373488"/>
                <a:gd name="connsiteX96" fmla="*/ 4916001 w 5265052"/>
                <a:gd name="connsiteY96" fmla="*/ 1078942 h 2373488"/>
                <a:gd name="connsiteX97" fmla="*/ 4922902 w 5265052"/>
                <a:gd name="connsiteY97" fmla="*/ 1104244 h 2373488"/>
                <a:gd name="connsiteX98" fmla="*/ 4895874 w 5265052"/>
                <a:gd name="connsiteY98" fmla="*/ 1148523 h 2373488"/>
                <a:gd name="connsiteX99" fmla="*/ 4834346 w 5265052"/>
                <a:gd name="connsiteY99" fmla="*/ 1154847 h 2373488"/>
                <a:gd name="connsiteX100" fmla="*/ 4642283 w 5265052"/>
                <a:gd name="connsiteY100" fmla="*/ 1102519 h 2373488"/>
                <a:gd name="connsiteX101" fmla="*/ 4564652 w 5265052"/>
                <a:gd name="connsiteY101" fmla="*/ 898954 h 2373488"/>
                <a:gd name="connsiteX102" fmla="*/ 4692567 w 5265052"/>
                <a:gd name="connsiteY102" fmla="*/ 794938 h 2373488"/>
                <a:gd name="connsiteX103" fmla="*/ 2036558 w 5265052"/>
                <a:gd name="connsiteY103" fmla="*/ 810971 h 2373488"/>
                <a:gd name="connsiteX104" fmla="*/ 2047125 w 5265052"/>
                <a:gd name="connsiteY104" fmla="*/ 832250 h 2373488"/>
                <a:gd name="connsiteX105" fmla="*/ 2067827 w 5265052"/>
                <a:gd name="connsiteY105" fmla="*/ 881701 h 2373488"/>
                <a:gd name="connsiteX106" fmla="*/ 2103478 w 5265052"/>
                <a:gd name="connsiteY106" fmla="*/ 1001886 h 2373488"/>
                <a:gd name="connsiteX107" fmla="*/ 2124179 w 5265052"/>
                <a:gd name="connsiteY107" fmla="*/ 1072616 h 2373488"/>
                <a:gd name="connsiteX108" fmla="*/ 2152931 w 5265052"/>
                <a:gd name="connsiteY108" fmla="*/ 1172673 h 2373488"/>
                <a:gd name="connsiteX109" fmla="*/ 2298992 w 5265052"/>
                <a:gd name="connsiteY109" fmla="*/ 1671233 h 2373488"/>
                <a:gd name="connsiteX110" fmla="*/ 2350170 w 5265052"/>
                <a:gd name="connsiteY110" fmla="*/ 1846045 h 2373488"/>
                <a:gd name="connsiteX111" fmla="*/ 2328894 w 5265052"/>
                <a:gd name="connsiteY111" fmla="*/ 1888023 h 2373488"/>
                <a:gd name="connsiteX112" fmla="*/ 2186284 w 5265052"/>
                <a:gd name="connsiteY112" fmla="*/ 1930576 h 2373488"/>
                <a:gd name="connsiteX113" fmla="*/ 2158107 w 5265052"/>
                <a:gd name="connsiteY113" fmla="*/ 1931725 h 2373488"/>
                <a:gd name="connsiteX114" fmla="*/ 1994795 w 5265052"/>
                <a:gd name="connsiteY114" fmla="*/ 1978304 h 2373488"/>
                <a:gd name="connsiteX115" fmla="*/ 1948217 w 5265052"/>
                <a:gd name="connsiteY115" fmla="*/ 1986354 h 2373488"/>
                <a:gd name="connsiteX116" fmla="*/ 1910264 w 5265052"/>
                <a:gd name="connsiteY116" fmla="*/ 1959903 h 2373488"/>
                <a:gd name="connsiteX117" fmla="*/ 1919465 w 5265052"/>
                <a:gd name="connsiteY117" fmla="*/ 1913900 h 2373488"/>
                <a:gd name="connsiteX118" fmla="*/ 1922915 w 5265052"/>
                <a:gd name="connsiteY118" fmla="*/ 1911024 h 2373488"/>
                <a:gd name="connsiteX119" fmla="*/ 1952242 w 5265052"/>
                <a:gd name="connsiteY119" fmla="*/ 1808093 h 2373488"/>
                <a:gd name="connsiteX120" fmla="*/ 1917166 w 5265052"/>
                <a:gd name="connsiteY120" fmla="*/ 1695960 h 2373488"/>
                <a:gd name="connsiteX121" fmla="*/ 1878062 w 5265052"/>
                <a:gd name="connsiteY121" fmla="*/ 1580376 h 2373488"/>
                <a:gd name="connsiteX122" fmla="*/ 1836659 w 5265052"/>
                <a:gd name="connsiteY122" fmla="*/ 1440067 h 2373488"/>
                <a:gd name="connsiteX123" fmla="*/ 1779731 w 5265052"/>
                <a:gd name="connsiteY123" fmla="*/ 1245127 h 2373488"/>
                <a:gd name="connsiteX124" fmla="*/ 1723951 w 5265052"/>
                <a:gd name="connsiteY124" fmla="*/ 1054215 h 2373488"/>
                <a:gd name="connsiteX125" fmla="*/ 1671623 w 5265052"/>
                <a:gd name="connsiteY125" fmla="*/ 1013387 h 2373488"/>
                <a:gd name="connsiteX126" fmla="*/ 1660122 w 5265052"/>
                <a:gd name="connsiteY126" fmla="*/ 1012235 h 2373488"/>
                <a:gd name="connsiteX127" fmla="*/ 1613543 w 5265052"/>
                <a:gd name="connsiteY127" fmla="*/ 968533 h 2373488"/>
                <a:gd name="connsiteX128" fmla="*/ 1647470 w 5265052"/>
                <a:gd name="connsiteY128" fmla="*/ 916780 h 2373488"/>
                <a:gd name="connsiteX129" fmla="*/ 1714750 w 5265052"/>
                <a:gd name="connsiteY129" fmla="*/ 894352 h 2373488"/>
                <a:gd name="connsiteX130" fmla="*/ 1912564 w 5265052"/>
                <a:gd name="connsiteY130" fmla="*/ 836850 h 2373488"/>
                <a:gd name="connsiteX131" fmla="*/ 1990195 w 5265052"/>
                <a:gd name="connsiteY131" fmla="*/ 820173 h 2373488"/>
                <a:gd name="connsiteX132" fmla="*/ 2012622 w 5265052"/>
                <a:gd name="connsiteY132" fmla="*/ 813847 h 2373488"/>
                <a:gd name="connsiteX133" fmla="*/ 2036558 w 5265052"/>
                <a:gd name="connsiteY133" fmla="*/ 810971 h 2373488"/>
                <a:gd name="connsiteX134" fmla="*/ 2247383 w 5265052"/>
                <a:gd name="connsiteY134" fmla="*/ 765678 h 2373488"/>
                <a:gd name="connsiteX135" fmla="*/ 2561786 w 5265052"/>
                <a:gd name="connsiteY135" fmla="*/ 908729 h 2373488"/>
                <a:gd name="connsiteX136" fmla="*/ 2756149 w 5265052"/>
                <a:gd name="connsiteY136" fmla="*/ 1367610 h 2373488"/>
                <a:gd name="connsiteX137" fmla="*/ 2458853 w 5265052"/>
                <a:gd name="connsiteY137" fmla="*/ 1839719 h 2373488"/>
                <a:gd name="connsiteX138" fmla="*/ 2444478 w 5265052"/>
                <a:gd name="connsiteY138" fmla="*/ 1847195 h 2373488"/>
                <a:gd name="connsiteX139" fmla="*/ 2403649 w 5265052"/>
                <a:gd name="connsiteY139" fmla="*/ 1836843 h 2373488"/>
                <a:gd name="connsiteX140" fmla="*/ 2395599 w 5265052"/>
                <a:gd name="connsiteY140" fmla="*/ 1812118 h 2373488"/>
                <a:gd name="connsiteX141" fmla="*/ 2416875 w 5265052"/>
                <a:gd name="connsiteY141" fmla="*/ 1748287 h 2373488"/>
                <a:gd name="connsiteX142" fmla="*/ 2445627 w 5265052"/>
                <a:gd name="connsiteY142" fmla="*/ 1657432 h 2373488"/>
                <a:gd name="connsiteX143" fmla="*/ 2400199 w 5265052"/>
                <a:gd name="connsiteY143" fmla="*/ 1488369 h 2373488"/>
                <a:gd name="connsiteX144" fmla="*/ 2247814 w 5265052"/>
                <a:gd name="connsiteY144" fmla="*/ 972558 h 2373488"/>
                <a:gd name="connsiteX145" fmla="*/ 2204685 w 5265052"/>
                <a:gd name="connsiteY145" fmla="*/ 897803 h 2373488"/>
                <a:gd name="connsiteX146" fmla="*/ 2153506 w 5265052"/>
                <a:gd name="connsiteY146" fmla="*/ 877101 h 2373488"/>
                <a:gd name="connsiteX147" fmla="*/ 2121303 w 5265052"/>
                <a:gd name="connsiteY147" fmla="*/ 856975 h 2373488"/>
                <a:gd name="connsiteX148" fmla="*/ 2108078 w 5265052"/>
                <a:gd name="connsiteY148" fmla="*/ 809247 h 2373488"/>
                <a:gd name="connsiteX149" fmla="*/ 2123605 w 5265052"/>
                <a:gd name="connsiteY149" fmla="*/ 781069 h 2373488"/>
                <a:gd name="connsiteX150" fmla="*/ 2247383 w 5265052"/>
                <a:gd name="connsiteY150" fmla="*/ 765678 h 2373488"/>
                <a:gd name="connsiteX151" fmla="*/ 3919887 w 5265052"/>
                <a:gd name="connsiteY151" fmla="*/ 258288 h 2373488"/>
                <a:gd name="connsiteX152" fmla="*/ 3928657 w 5265052"/>
                <a:gd name="connsiteY152" fmla="*/ 272735 h 2373488"/>
                <a:gd name="connsiteX153" fmla="*/ 4094269 w 5265052"/>
                <a:gd name="connsiteY153" fmla="*/ 839724 h 2373488"/>
                <a:gd name="connsiteX154" fmla="*/ 4193751 w 5265052"/>
                <a:gd name="connsiteY154" fmla="*/ 1177273 h 2373488"/>
                <a:gd name="connsiteX155" fmla="*/ 4252403 w 5265052"/>
                <a:gd name="connsiteY155" fmla="*/ 1221552 h 2373488"/>
                <a:gd name="connsiteX156" fmla="*/ 4280581 w 5265052"/>
                <a:gd name="connsiteY156" fmla="*/ 1220977 h 2373488"/>
                <a:gd name="connsiteX157" fmla="*/ 4316235 w 5265052"/>
                <a:gd name="connsiteY157" fmla="*/ 1243978 h 2373488"/>
                <a:gd name="connsiteX158" fmla="*/ 4309334 w 5265052"/>
                <a:gd name="connsiteY158" fmla="*/ 1289981 h 2373488"/>
                <a:gd name="connsiteX159" fmla="*/ 4274832 w 5265052"/>
                <a:gd name="connsiteY159" fmla="*/ 1310108 h 2373488"/>
                <a:gd name="connsiteX160" fmla="*/ 3896456 w 5265052"/>
                <a:gd name="connsiteY160" fmla="*/ 1421090 h 2373488"/>
                <a:gd name="connsiteX161" fmla="*/ 3874028 w 5265052"/>
                <a:gd name="connsiteY161" fmla="*/ 1424540 h 2373488"/>
                <a:gd name="connsiteX162" fmla="*/ 3826300 w 5265052"/>
                <a:gd name="connsiteY162" fmla="*/ 1393489 h 2373488"/>
                <a:gd name="connsiteX163" fmla="*/ 3848726 w 5265052"/>
                <a:gd name="connsiteY163" fmla="*/ 1344610 h 2373488"/>
                <a:gd name="connsiteX164" fmla="*/ 3856776 w 5265052"/>
                <a:gd name="connsiteY164" fmla="*/ 1340010 h 2373488"/>
                <a:gd name="connsiteX165" fmla="*/ 3889555 w 5265052"/>
                <a:gd name="connsiteY165" fmla="*/ 1255479 h 2373488"/>
                <a:gd name="connsiteX166" fmla="*/ 3677364 w 5265052"/>
                <a:gd name="connsiteY166" fmla="*/ 532653 h 2373488"/>
                <a:gd name="connsiteX167" fmla="*/ 3671039 w 5265052"/>
                <a:gd name="connsiteY167" fmla="*/ 512526 h 2373488"/>
                <a:gd name="connsiteX168" fmla="*/ 3594559 w 5265052"/>
                <a:gd name="connsiteY168" fmla="*/ 462497 h 2373488"/>
                <a:gd name="connsiteX169" fmla="*/ 3541081 w 5265052"/>
                <a:gd name="connsiteY169" fmla="*/ 433170 h 2373488"/>
                <a:gd name="connsiteX170" fmla="*/ 3576732 w 5265052"/>
                <a:gd name="connsiteY170" fmla="*/ 376817 h 2373488"/>
                <a:gd name="connsiteX171" fmla="*/ 3785472 w 5265052"/>
                <a:gd name="connsiteY171" fmla="*/ 302062 h 2373488"/>
                <a:gd name="connsiteX172" fmla="*/ 3903354 w 5265052"/>
                <a:gd name="connsiteY172" fmla="*/ 260659 h 2373488"/>
                <a:gd name="connsiteX173" fmla="*/ 3919887 w 5265052"/>
                <a:gd name="connsiteY173" fmla="*/ 258288 h 2373488"/>
                <a:gd name="connsiteX174" fmla="*/ 4605479 w 5265052"/>
                <a:gd name="connsiteY174" fmla="*/ 33877 h 2373488"/>
                <a:gd name="connsiteX175" fmla="*/ 4613531 w 5265052"/>
                <a:gd name="connsiteY175" fmla="*/ 50194 h 2373488"/>
                <a:gd name="connsiteX176" fmla="*/ 4621006 w 5265052"/>
                <a:gd name="connsiteY176" fmla="*/ 74921 h 2373488"/>
                <a:gd name="connsiteX177" fmla="*/ 4607778 w 5265052"/>
                <a:gd name="connsiteY177" fmla="*/ 134150 h 2373488"/>
                <a:gd name="connsiteX178" fmla="*/ 4594553 w 5265052"/>
                <a:gd name="connsiteY178" fmla="*/ 183604 h 2373488"/>
                <a:gd name="connsiteX179" fmla="*/ 4690010 w 5265052"/>
                <a:gd name="connsiteY179" fmla="*/ 507351 h 2373488"/>
                <a:gd name="connsiteX180" fmla="*/ 4798693 w 5265052"/>
                <a:gd name="connsiteY180" fmla="*/ 536103 h 2373488"/>
                <a:gd name="connsiteX181" fmla="*/ 4815944 w 5265052"/>
                <a:gd name="connsiteY181" fmla="*/ 515976 h 2373488"/>
                <a:gd name="connsiteX182" fmla="*/ 4839522 w 5265052"/>
                <a:gd name="connsiteY182" fmla="*/ 593033 h 2373488"/>
                <a:gd name="connsiteX183" fmla="*/ 4834921 w 5265052"/>
                <a:gd name="connsiteY183" fmla="*/ 610284 h 2373488"/>
                <a:gd name="connsiteX184" fmla="*/ 4393864 w 5265052"/>
                <a:gd name="connsiteY184" fmla="*/ 604532 h 2373488"/>
                <a:gd name="connsiteX185" fmla="*/ 4324283 w 5265052"/>
                <a:gd name="connsiteY185" fmla="*/ 371642 h 2373488"/>
                <a:gd name="connsiteX186" fmla="*/ 4587077 w 5265052"/>
                <a:gd name="connsiteY186" fmla="*/ 35242 h 2373488"/>
                <a:gd name="connsiteX187" fmla="*/ 4605479 w 5265052"/>
                <a:gd name="connsiteY187" fmla="*/ 33877 h 2373488"/>
                <a:gd name="connsiteX188" fmla="*/ 4754462 w 5265052"/>
                <a:gd name="connsiteY188" fmla="*/ 3 h 2373488"/>
                <a:gd name="connsiteX189" fmla="*/ 4815874 w 5265052"/>
                <a:gd name="connsiteY189" fmla="*/ 5197 h 2373488"/>
                <a:gd name="connsiteX190" fmla="*/ 4933254 w 5265052"/>
                <a:gd name="connsiteY190" fmla="*/ 46744 h 2373488"/>
                <a:gd name="connsiteX191" fmla="*/ 5177071 w 5265052"/>
                <a:gd name="connsiteY191" fmla="*/ 310112 h 2373488"/>
                <a:gd name="connsiteX192" fmla="*/ 5265052 w 5265052"/>
                <a:gd name="connsiteY192" fmla="*/ 681587 h 2373488"/>
                <a:gd name="connsiteX193" fmla="*/ 5162696 w 5265052"/>
                <a:gd name="connsiteY193" fmla="*/ 1003035 h 2373488"/>
                <a:gd name="connsiteX194" fmla="*/ 5013759 w 5265052"/>
                <a:gd name="connsiteY194" fmla="*/ 1116318 h 2373488"/>
                <a:gd name="connsiteX195" fmla="*/ 4991334 w 5265052"/>
                <a:gd name="connsiteY195" fmla="*/ 1105393 h 2373488"/>
                <a:gd name="connsiteX196" fmla="*/ 4985582 w 5265052"/>
                <a:gd name="connsiteY196" fmla="*/ 1084692 h 2373488"/>
                <a:gd name="connsiteX197" fmla="*/ 5000534 w 5265052"/>
                <a:gd name="connsiteY197" fmla="*/ 1013962 h 2373488"/>
                <a:gd name="connsiteX198" fmla="*/ 5022385 w 5265052"/>
                <a:gd name="connsiteY198" fmla="*/ 922530 h 2373488"/>
                <a:gd name="connsiteX199" fmla="*/ 4939578 w 5265052"/>
                <a:gd name="connsiteY199" fmla="*/ 632135 h 2373488"/>
                <a:gd name="connsiteX200" fmla="*/ 4811920 w 5265052"/>
                <a:gd name="connsiteY200" fmla="*/ 196830 h 2373488"/>
                <a:gd name="connsiteX201" fmla="*/ 4791219 w 5265052"/>
                <a:gd name="connsiteY201" fmla="*/ 144500 h 2373488"/>
                <a:gd name="connsiteX202" fmla="*/ 4708987 w 5265052"/>
                <a:gd name="connsiteY202" fmla="*/ 93897 h 2373488"/>
                <a:gd name="connsiteX203" fmla="*/ 4691736 w 5265052"/>
                <a:gd name="connsiteY203" fmla="*/ 80671 h 2373488"/>
                <a:gd name="connsiteX204" fmla="*/ 4676787 w 5265052"/>
                <a:gd name="connsiteY204" fmla="*/ 30642 h 2373488"/>
                <a:gd name="connsiteX205" fmla="*/ 4691162 w 5265052"/>
                <a:gd name="connsiteY205" fmla="*/ 5915 h 2373488"/>
                <a:gd name="connsiteX206" fmla="*/ 4754462 w 5265052"/>
                <a:gd name="connsiteY206" fmla="*/ 3 h 23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5265052" h="2373488">
                  <a:moveTo>
                    <a:pt x="453687" y="1265829"/>
                  </a:moveTo>
                  <a:cubicBezTo>
                    <a:pt x="477264" y="1260654"/>
                    <a:pt x="497966" y="1264679"/>
                    <a:pt x="512341" y="1285381"/>
                  </a:cubicBezTo>
                  <a:cubicBezTo>
                    <a:pt x="524992" y="1303207"/>
                    <a:pt x="521543" y="1330809"/>
                    <a:pt x="506016" y="1351511"/>
                  </a:cubicBezTo>
                  <a:cubicBezTo>
                    <a:pt x="474963" y="1392339"/>
                    <a:pt x="473814" y="1399813"/>
                    <a:pt x="501417" y="1443517"/>
                  </a:cubicBezTo>
                  <a:cubicBezTo>
                    <a:pt x="572147" y="1556225"/>
                    <a:pt x="643452" y="1668934"/>
                    <a:pt x="714757" y="1781642"/>
                  </a:cubicBezTo>
                  <a:cubicBezTo>
                    <a:pt x="720506" y="1790267"/>
                    <a:pt x="726256" y="1798893"/>
                    <a:pt x="726833" y="1809242"/>
                  </a:cubicBezTo>
                  <a:cubicBezTo>
                    <a:pt x="765935" y="1871922"/>
                    <a:pt x="805037" y="1935176"/>
                    <a:pt x="844715" y="1997281"/>
                  </a:cubicBezTo>
                  <a:cubicBezTo>
                    <a:pt x="852192" y="2008782"/>
                    <a:pt x="855640" y="2020283"/>
                    <a:pt x="856215" y="2034658"/>
                  </a:cubicBezTo>
                  <a:cubicBezTo>
                    <a:pt x="856792" y="2082963"/>
                    <a:pt x="854491" y="2130691"/>
                    <a:pt x="860240" y="2178995"/>
                  </a:cubicBezTo>
                  <a:cubicBezTo>
                    <a:pt x="860240" y="2215796"/>
                    <a:pt x="859091" y="2253173"/>
                    <a:pt x="861392" y="2289977"/>
                  </a:cubicBezTo>
                  <a:cubicBezTo>
                    <a:pt x="862541" y="2307802"/>
                    <a:pt x="855640" y="2312979"/>
                    <a:pt x="840690" y="2316428"/>
                  </a:cubicBezTo>
                  <a:cubicBezTo>
                    <a:pt x="826890" y="2319303"/>
                    <a:pt x="813662" y="2324479"/>
                    <a:pt x="800437" y="2328504"/>
                  </a:cubicBezTo>
                  <a:cubicBezTo>
                    <a:pt x="799862" y="2330805"/>
                    <a:pt x="798712" y="2333104"/>
                    <a:pt x="796411" y="2334255"/>
                  </a:cubicBezTo>
                  <a:cubicBezTo>
                    <a:pt x="753859" y="2349205"/>
                    <a:pt x="710731" y="2361281"/>
                    <a:pt x="667027" y="2372783"/>
                  </a:cubicBezTo>
                  <a:cubicBezTo>
                    <a:pt x="653227" y="2376233"/>
                    <a:pt x="645176" y="2366456"/>
                    <a:pt x="638851" y="2356107"/>
                  </a:cubicBezTo>
                  <a:cubicBezTo>
                    <a:pt x="621598" y="2328504"/>
                    <a:pt x="602623" y="2302627"/>
                    <a:pt x="587671" y="2273875"/>
                  </a:cubicBezTo>
                  <a:cubicBezTo>
                    <a:pt x="512341" y="2164043"/>
                    <a:pt x="443337" y="2050760"/>
                    <a:pt x="369156" y="1939776"/>
                  </a:cubicBezTo>
                  <a:cubicBezTo>
                    <a:pt x="363981" y="1935176"/>
                    <a:pt x="360531" y="1930001"/>
                    <a:pt x="362257" y="1923100"/>
                  </a:cubicBezTo>
                  <a:cubicBezTo>
                    <a:pt x="300727" y="1827645"/>
                    <a:pt x="239772" y="1732188"/>
                    <a:pt x="178244" y="1636731"/>
                  </a:cubicBezTo>
                  <a:cubicBezTo>
                    <a:pt x="155816" y="1602229"/>
                    <a:pt x="131664" y="1568876"/>
                    <a:pt x="112114" y="1533223"/>
                  </a:cubicBezTo>
                  <a:cubicBezTo>
                    <a:pt x="95438" y="1502746"/>
                    <a:pt x="74736" y="1483194"/>
                    <a:pt x="39083" y="1483194"/>
                  </a:cubicBezTo>
                  <a:cubicBezTo>
                    <a:pt x="17807" y="1484346"/>
                    <a:pt x="8032" y="1471118"/>
                    <a:pt x="2857" y="1453867"/>
                  </a:cubicBezTo>
                  <a:cubicBezTo>
                    <a:pt x="-2320" y="1437191"/>
                    <a:pt x="-1744" y="1421090"/>
                    <a:pt x="15507" y="1410740"/>
                  </a:cubicBezTo>
                  <a:cubicBezTo>
                    <a:pt x="51159" y="1382562"/>
                    <a:pt x="95438" y="1377962"/>
                    <a:pt x="136266" y="1363587"/>
                  </a:cubicBezTo>
                  <a:cubicBezTo>
                    <a:pt x="150067" y="1358987"/>
                    <a:pt x="163867" y="1354387"/>
                    <a:pt x="178244" y="1349785"/>
                  </a:cubicBezTo>
                  <a:cubicBezTo>
                    <a:pt x="192045" y="1336559"/>
                    <a:pt x="211020" y="1336559"/>
                    <a:pt x="227696" y="1330809"/>
                  </a:cubicBezTo>
                  <a:cubicBezTo>
                    <a:pt x="251848" y="1322759"/>
                    <a:pt x="276575" y="1315283"/>
                    <a:pt x="301302" y="1308958"/>
                  </a:cubicBezTo>
                  <a:cubicBezTo>
                    <a:pt x="351905" y="1294581"/>
                    <a:pt x="401934" y="1276755"/>
                    <a:pt x="453687" y="1265829"/>
                  </a:cubicBezTo>
                  <a:close/>
                  <a:moveTo>
                    <a:pt x="878643" y="1146220"/>
                  </a:moveTo>
                  <a:cubicBezTo>
                    <a:pt x="893880" y="1143058"/>
                    <a:pt x="905956" y="1142771"/>
                    <a:pt x="915444" y="1145645"/>
                  </a:cubicBezTo>
                  <a:cubicBezTo>
                    <a:pt x="924931" y="1148521"/>
                    <a:pt x="931833" y="1154560"/>
                    <a:pt x="936720" y="1164047"/>
                  </a:cubicBezTo>
                  <a:cubicBezTo>
                    <a:pt x="948222" y="1186473"/>
                    <a:pt x="944196" y="1206025"/>
                    <a:pt x="917745" y="1225001"/>
                  </a:cubicBezTo>
                  <a:cubicBezTo>
                    <a:pt x="860815" y="1265254"/>
                    <a:pt x="842989" y="1322759"/>
                    <a:pt x="844139" y="1387737"/>
                  </a:cubicBezTo>
                  <a:cubicBezTo>
                    <a:pt x="845865" y="1504471"/>
                    <a:pt x="848739" y="1621204"/>
                    <a:pt x="851040" y="1737937"/>
                  </a:cubicBezTo>
                  <a:cubicBezTo>
                    <a:pt x="851040" y="1790265"/>
                    <a:pt x="851040" y="1842595"/>
                    <a:pt x="851040" y="1898373"/>
                  </a:cubicBezTo>
                  <a:cubicBezTo>
                    <a:pt x="825738" y="1858119"/>
                    <a:pt x="801012" y="1819017"/>
                    <a:pt x="776285" y="1779915"/>
                  </a:cubicBezTo>
                  <a:cubicBezTo>
                    <a:pt x="767659" y="1766690"/>
                    <a:pt x="766510" y="1752313"/>
                    <a:pt x="765935" y="1737363"/>
                  </a:cubicBezTo>
                  <a:cubicBezTo>
                    <a:pt x="764209" y="1627529"/>
                    <a:pt x="761909" y="1518271"/>
                    <a:pt x="759608" y="1408439"/>
                  </a:cubicBezTo>
                  <a:cubicBezTo>
                    <a:pt x="759034" y="1381987"/>
                    <a:pt x="753284" y="1356686"/>
                    <a:pt x="738332" y="1334833"/>
                  </a:cubicBezTo>
                  <a:cubicBezTo>
                    <a:pt x="721081" y="1308956"/>
                    <a:pt x="693478" y="1304931"/>
                    <a:pt x="665302" y="1303207"/>
                  </a:cubicBezTo>
                  <a:cubicBezTo>
                    <a:pt x="650925" y="1302057"/>
                    <a:pt x="637125" y="1299756"/>
                    <a:pt x="626776" y="1287680"/>
                  </a:cubicBezTo>
                  <a:cubicBezTo>
                    <a:pt x="611249" y="1269280"/>
                    <a:pt x="613548" y="1242251"/>
                    <a:pt x="632525" y="1226727"/>
                  </a:cubicBezTo>
                  <a:cubicBezTo>
                    <a:pt x="646325" y="1215225"/>
                    <a:pt x="662427" y="1210051"/>
                    <a:pt x="679103" y="1204874"/>
                  </a:cubicBezTo>
                  <a:cubicBezTo>
                    <a:pt x="742357" y="1186473"/>
                    <a:pt x="805612" y="1167496"/>
                    <a:pt x="869442" y="1149095"/>
                  </a:cubicBezTo>
                  <a:cubicBezTo>
                    <a:pt x="872316" y="1147946"/>
                    <a:pt x="875192" y="1146796"/>
                    <a:pt x="878643" y="1146220"/>
                  </a:cubicBezTo>
                  <a:close/>
                  <a:moveTo>
                    <a:pt x="3337874" y="894424"/>
                  </a:moveTo>
                  <a:cubicBezTo>
                    <a:pt x="3341540" y="896077"/>
                    <a:pt x="3344129" y="900102"/>
                    <a:pt x="3346140" y="907578"/>
                  </a:cubicBezTo>
                  <a:cubicBezTo>
                    <a:pt x="3362817" y="969108"/>
                    <a:pt x="3381217" y="1030063"/>
                    <a:pt x="3399620" y="1091016"/>
                  </a:cubicBezTo>
                  <a:cubicBezTo>
                    <a:pt x="3403069" y="1102517"/>
                    <a:pt x="3404220" y="1108842"/>
                    <a:pt x="3389268" y="1112867"/>
                  </a:cubicBezTo>
                  <a:cubicBezTo>
                    <a:pt x="3232283" y="1158296"/>
                    <a:pt x="3075296" y="1204299"/>
                    <a:pt x="2918311" y="1250302"/>
                  </a:cubicBezTo>
                  <a:cubicBezTo>
                    <a:pt x="2916010" y="1250877"/>
                    <a:pt x="2913711" y="1252028"/>
                    <a:pt x="2911985" y="1253178"/>
                  </a:cubicBezTo>
                  <a:cubicBezTo>
                    <a:pt x="2902785" y="1256054"/>
                    <a:pt x="2903359" y="1248003"/>
                    <a:pt x="2901634" y="1243978"/>
                  </a:cubicBezTo>
                  <a:cubicBezTo>
                    <a:pt x="2882083" y="1178997"/>
                    <a:pt x="2863680" y="1114019"/>
                    <a:pt x="2844130" y="1049613"/>
                  </a:cubicBezTo>
                  <a:cubicBezTo>
                    <a:pt x="2839530" y="1033512"/>
                    <a:pt x="2851031" y="1034663"/>
                    <a:pt x="2859082" y="1032362"/>
                  </a:cubicBezTo>
                  <a:cubicBezTo>
                    <a:pt x="2989041" y="993835"/>
                    <a:pt x="3118424" y="956457"/>
                    <a:pt x="3248383" y="917930"/>
                  </a:cubicBezTo>
                  <a:cubicBezTo>
                    <a:pt x="3273112" y="910454"/>
                    <a:pt x="3298413" y="903553"/>
                    <a:pt x="3323138" y="895502"/>
                  </a:cubicBezTo>
                  <a:cubicBezTo>
                    <a:pt x="3329465" y="893488"/>
                    <a:pt x="3334209" y="892770"/>
                    <a:pt x="3337874" y="894424"/>
                  </a:cubicBezTo>
                  <a:close/>
                  <a:moveTo>
                    <a:pt x="1470359" y="967958"/>
                  </a:moveTo>
                  <a:cubicBezTo>
                    <a:pt x="1476685" y="967383"/>
                    <a:pt x="1483009" y="968533"/>
                    <a:pt x="1489336" y="970257"/>
                  </a:cubicBezTo>
                  <a:cubicBezTo>
                    <a:pt x="1508311" y="974859"/>
                    <a:pt x="1521537" y="986359"/>
                    <a:pt x="1526714" y="1005911"/>
                  </a:cubicBezTo>
                  <a:cubicBezTo>
                    <a:pt x="1532464" y="1026037"/>
                    <a:pt x="1526714" y="1044438"/>
                    <a:pt x="1510037" y="1054215"/>
                  </a:cubicBezTo>
                  <a:cubicBezTo>
                    <a:pt x="1468060" y="1078940"/>
                    <a:pt x="1470933" y="1111718"/>
                    <a:pt x="1483009" y="1151971"/>
                  </a:cubicBezTo>
                  <a:cubicBezTo>
                    <a:pt x="1521537" y="1278480"/>
                    <a:pt x="1557765" y="1406140"/>
                    <a:pt x="1595143" y="1533223"/>
                  </a:cubicBezTo>
                  <a:cubicBezTo>
                    <a:pt x="1598593" y="1544724"/>
                    <a:pt x="1600892" y="1556224"/>
                    <a:pt x="1599743" y="1568300"/>
                  </a:cubicBezTo>
                  <a:cubicBezTo>
                    <a:pt x="1623321" y="1649382"/>
                    <a:pt x="1646896" y="1729887"/>
                    <a:pt x="1671048" y="1810967"/>
                  </a:cubicBezTo>
                  <a:cubicBezTo>
                    <a:pt x="1685423" y="1835119"/>
                    <a:pt x="1692324" y="1862147"/>
                    <a:pt x="1699225" y="1888598"/>
                  </a:cubicBezTo>
                  <a:cubicBezTo>
                    <a:pt x="1706125" y="1915624"/>
                    <a:pt x="1715902" y="1940351"/>
                    <a:pt x="1744654" y="1953002"/>
                  </a:cubicBezTo>
                  <a:cubicBezTo>
                    <a:pt x="1753279" y="1954151"/>
                    <a:pt x="1761330" y="1955303"/>
                    <a:pt x="1769956" y="1955878"/>
                  </a:cubicBezTo>
                  <a:cubicBezTo>
                    <a:pt x="1788356" y="1957027"/>
                    <a:pt x="1802157" y="1965078"/>
                    <a:pt x="1807334" y="1982904"/>
                  </a:cubicBezTo>
                  <a:cubicBezTo>
                    <a:pt x="1812508" y="2000155"/>
                    <a:pt x="1810207" y="2016833"/>
                    <a:pt x="1794683" y="2030058"/>
                  </a:cubicBezTo>
                  <a:cubicBezTo>
                    <a:pt x="1784331" y="2038684"/>
                    <a:pt x="1772255" y="2043859"/>
                    <a:pt x="1759029" y="2047884"/>
                  </a:cubicBezTo>
                  <a:cubicBezTo>
                    <a:pt x="1711876" y="2061684"/>
                    <a:pt x="1664723" y="2076062"/>
                    <a:pt x="1617569" y="2090437"/>
                  </a:cubicBezTo>
                  <a:cubicBezTo>
                    <a:pt x="1589391" y="2107688"/>
                    <a:pt x="1558915" y="2115738"/>
                    <a:pt x="1526137" y="2116890"/>
                  </a:cubicBezTo>
                  <a:cubicBezTo>
                    <a:pt x="1476685" y="2131265"/>
                    <a:pt x="1426657" y="2145640"/>
                    <a:pt x="1377203" y="2160018"/>
                  </a:cubicBezTo>
                  <a:cubicBezTo>
                    <a:pt x="1363400" y="2164043"/>
                    <a:pt x="1350175" y="2167494"/>
                    <a:pt x="1335225" y="2165767"/>
                  </a:cubicBezTo>
                  <a:cubicBezTo>
                    <a:pt x="1316248" y="2163468"/>
                    <a:pt x="1303597" y="2153691"/>
                    <a:pt x="1297847" y="2134716"/>
                  </a:cubicBezTo>
                  <a:cubicBezTo>
                    <a:pt x="1291520" y="2116313"/>
                    <a:pt x="1298997" y="2102513"/>
                    <a:pt x="1312222" y="2090437"/>
                  </a:cubicBezTo>
                  <a:cubicBezTo>
                    <a:pt x="1317397" y="2085837"/>
                    <a:pt x="1323723" y="2082386"/>
                    <a:pt x="1329473" y="2077786"/>
                  </a:cubicBezTo>
                  <a:cubicBezTo>
                    <a:pt x="1355927" y="2058234"/>
                    <a:pt x="1358225" y="2049034"/>
                    <a:pt x="1349025" y="2015107"/>
                  </a:cubicBezTo>
                  <a:cubicBezTo>
                    <a:pt x="1337524" y="2005906"/>
                    <a:pt x="1336949" y="1992106"/>
                    <a:pt x="1332924" y="1980030"/>
                  </a:cubicBezTo>
                  <a:cubicBezTo>
                    <a:pt x="1324298" y="1950703"/>
                    <a:pt x="1314523" y="1922525"/>
                    <a:pt x="1307622" y="1892623"/>
                  </a:cubicBezTo>
                  <a:cubicBezTo>
                    <a:pt x="1264495" y="1748287"/>
                    <a:pt x="1223092" y="1603953"/>
                    <a:pt x="1179964" y="1459617"/>
                  </a:cubicBezTo>
                  <a:cubicBezTo>
                    <a:pt x="1158688" y="1383712"/>
                    <a:pt x="1135685" y="1307807"/>
                    <a:pt x="1113834" y="1231902"/>
                  </a:cubicBezTo>
                  <a:cubicBezTo>
                    <a:pt x="1106933" y="1208901"/>
                    <a:pt x="1094282" y="1194524"/>
                    <a:pt x="1069555" y="1192800"/>
                  </a:cubicBezTo>
                  <a:cubicBezTo>
                    <a:pt x="1061504" y="1192225"/>
                    <a:pt x="1054030" y="1190499"/>
                    <a:pt x="1045980" y="1188774"/>
                  </a:cubicBezTo>
                  <a:cubicBezTo>
                    <a:pt x="1022402" y="1184174"/>
                    <a:pt x="1009177" y="1171523"/>
                    <a:pt x="1005726" y="1151397"/>
                  </a:cubicBezTo>
                  <a:cubicBezTo>
                    <a:pt x="1002276" y="1130120"/>
                    <a:pt x="1010901" y="1110568"/>
                    <a:pt x="1029878" y="1098492"/>
                  </a:cubicBezTo>
                  <a:cubicBezTo>
                    <a:pt x="1042529" y="1090441"/>
                    <a:pt x="1057479" y="1086416"/>
                    <a:pt x="1071856" y="1082391"/>
                  </a:cubicBezTo>
                  <a:cubicBezTo>
                    <a:pt x="1195489" y="1045590"/>
                    <a:pt x="1319123" y="1010511"/>
                    <a:pt x="1442756" y="973708"/>
                  </a:cubicBezTo>
                  <a:cubicBezTo>
                    <a:pt x="1451958" y="970834"/>
                    <a:pt x="1461158" y="968533"/>
                    <a:pt x="1470359" y="967958"/>
                  </a:cubicBezTo>
                  <a:close/>
                  <a:moveTo>
                    <a:pt x="4692567" y="794938"/>
                  </a:moveTo>
                  <a:cubicBezTo>
                    <a:pt x="4711101" y="792106"/>
                    <a:pt x="4730006" y="792475"/>
                    <a:pt x="4748216" y="796337"/>
                  </a:cubicBezTo>
                  <a:cubicBezTo>
                    <a:pt x="4772493" y="801486"/>
                    <a:pt x="4795532" y="812841"/>
                    <a:pt x="4814795" y="831100"/>
                  </a:cubicBezTo>
                  <a:cubicBezTo>
                    <a:pt x="4853321" y="867903"/>
                    <a:pt x="4863672" y="912755"/>
                    <a:pt x="4848147" y="963358"/>
                  </a:cubicBezTo>
                  <a:cubicBezTo>
                    <a:pt x="4845271" y="973135"/>
                    <a:pt x="4840096" y="982335"/>
                    <a:pt x="4836646" y="991536"/>
                  </a:cubicBezTo>
                  <a:cubicBezTo>
                    <a:pt x="4820544" y="1034088"/>
                    <a:pt x="4840096" y="1062841"/>
                    <a:pt x="4886674" y="1058240"/>
                  </a:cubicBezTo>
                  <a:cubicBezTo>
                    <a:pt x="4906226" y="1055941"/>
                    <a:pt x="4913126" y="1061691"/>
                    <a:pt x="4916001" y="1078942"/>
                  </a:cubicBezTo>
                  <a:cubicBezTo>
                    <a:pt x="4917726" y="1087567"/>
                    <a:pt x="4920026" y="1095618"/>
                    <a:pt x="4922902" y="1104244"/>
                  </a:cubicBezTo>
                  <a:cubicBezTo>
                    <a:pt x="4934404" y="1142771"/>
                    <a:pt x="4934404" y="1143346"/>
                    <a:pt x="4895874" y="1148523"/>
                  </a:cubicBezTo>
                  <a:cubicBezTo>
                    <a:pt x="4872874" y="1151971"/>
                    <a:pt x="4851023" y="1153123"/>
                    <a:pt x="4834346" y="1154847"/>
                  </a:cubicBezTo>
                  <a:cubicBezTo>
                    <a:pt x="4762465" y="1151971"/>
                    <a:pt x="4698635" y="1140472"/>
                    <a:pt x="4642283" y="1102519"/>
                  </a:cubicBezTo>
                  <a:cubicBezTo>
                    <a:pt x="4570976" y="1054790"/>
                    <a:pt x="4539350" y="971984"/>
                    <a:pt x="4564652" y="898954"/>
                  </a:cubicBezTo>
                  <a:cubicBezTo>
                    <a:pt x="4584706" y="840731"/>
                    <a:pt x="4636964" y="803431"/>
                    <a:pt x="4692567" y="794938"/>
                  </a:cubicBezTo>
                  <a:close/>
                  <a:moveTo>
                    <a:pt x="2036558" y="810971"/>
                  </a:moveTo>
                  <a:cubicBezTo>
                    <a:pt x="2042381" y="813847"/>
                    <a:pt x="2045975" y="820748"/>
                    <a:pt x="2047125" y="832250"/>
                  </a:cubicBezTo>
                  <a:cubicBezTo>
                    <a:pt x="2060925" y="845475"/>
                    <a:pt x="2062649" y="864450"/>
                    <a:pt x="2067827" y="881701"/>
                  </a:cubicBezTo>
                  <a:cubicBezTo>
                    <a:pt x="2079326" y="921955"/>
                    <a:pt x="2091976" y="961632"/>
                    <a:pt x="2103478" y="1001886"/>
                  </a:cubicBezTo>
                  <a:cubicBezTo>
                    <a:pt x="2109230" y="1026038"/>
                    <a:pt x="2117855" y="1048463"/>
                    <a:pt x="2124179" y="1072616"/>
                  </a:cubicBezTo>
                  <a:cubicBezTo>
                    <a:pt x="2132805" y="1105968"/>
                    <a:pt x="2144306" y="1139321"/>
                    <a:pt x="2152931" y="1172673"/>
                  </a:cubicBezTo>
                  <a:cubicBezTo>
                    <a:pt x="2202386" y="1338860"/>
                    <a:pt x="2250688" y="1505045"/>
                    <a:pt x="2298992" y="1671233"/>
                  </a:cubicBezTo>
                  <a:cubicBezTo>
                    <a:pt x="2316818" y="1729312"/>
                    <a:pt x="2332919" y="1787391"/>
                    <a:pt x="2350170" y="1846045"/>
                  </a:cubicBezTo>
                  <a:cubicBezTo>
                    <a:pt x="2358221" y="1874223"/>
                    <a:pt x="2355345" y="1879973"/>
                    <a:pt x="2328894" y="1888023"/>
                  </a:cubicBezTo>
                  <a:cubicBezTo>
                    <a:pt x="2281741" y="1902973"/>
                    <a:pt x="2233437" y="1916201"/>
                    <a:pt x="2186284" y="1930576"/>
                  </a:cubicBezTo>
                  <a:cubicBezTo>
                    <a:pt x="2177084" y="1932300"/>
                    <a:pt x="2167884" y="1934601"/>
                    <a:pt x="2158107" y="1931725"/>
                  </a:cubicBezTo>
                  <a:cubicBezTo>
                    <a:pt x="2103478" y="1947252"/>
                    <a:pt x="2049424" y="1962779"/>
                    <a:pt x="1994795" y="1978304"/>
                  </a:cubicBezTo>
                  <a:cubicBezTo>
                    <a:pt x="1979845" y="1982904"/>
                    <a:pt x="1964318" y="1986354"/>
                    <a:pt x="1948217" y="1986354"/>
                  </a:cubicBezTo>
                  <a:cubicBezTo>
                    <a:pt x="1929242" y="1986354"/>
                    <a:pt x="1916589" y="1977729"/>
                    <a:pt x="1910264" y="1959903"/>
                  </a:cubicBezTo>
                  <a:cubicBezTo>
                    <a:pt x="1903938" y="1943227"/>
                    <a:pt x="1906239" y="1927125"/>
                    <a:pt x="1919465" y="1913900"/>
                  </a:cubicBezTo>
                  <a:cubicBezTo>
                    <a:pt x="1920614" y="1912750"/>
                    <a:pt x="1921766" y="1911599"/>
                    <a:pt x="1922915" y="1911024"/>
                  </a:cubicBezTo>
                  <a:cubicBezTo>
                    <a:pt x="1971794" y="1887449"/>
                    <a:pt x="1968919" y="1851220"/>
                    <a:pt x="1952242" y="1808093"/>
                  </a:cubicBezTo>
                  <a:cubicBezTo>
                    <a:pt x="1938442" y="1771290"/>
                    <a:pt x="1928665" y="1733337"/>
                    <a:pt x="1917166" y="1695960"/>
                  </a:cubicBezTo>
                  <a:cubicBezTo>
                    <a:pt x="1895313" y="1660306"/>
                    <a:pt x="1890713" y="1618903"/>
                    <a:pt x="1878062" y="1580376"/>
                  </a:cubicBezTo>
                  <a:cubicBezTo>
                    <a:pt x="1863111" y="1533798"/>
                    <a:pt x="1850461" y="1486645"/>
                    <a:pt x="1836659" y="1440067"/>
                  </a:cubicBezTo>
                  <a:cubicBezTo>
                    <a:pt x="1818258" y="1375086"/>
                    <a:pt x="1799280" y="1310108"/>
                    <a:pt x="1779731" y="1245127"/>
                  </a:cubicBezTo>
                  <a:cubicBezTo>
                    <a:pt x="1761903" y="1181298"/>
                    <a:pt x="1742353" y="1118044"/>
                    <a:pt x="1723951" y="1054215"/>
                  </a:cubicBezTo>
                  <a:cubicBezTo>
                    <a:pt x="1716477" y="1027762"/>
                    <a:pt x="1700950" y="1011661"/>
                    <a:pt x="1671623" y="1013387"/>
                  </a:cubicBezTo>
                  <a:cubicBezTo>
                    <a:pt x="1667598" y="1013387"/>
                    <a:pt x="1663572" y="1012812"/>
                    <a:pt x="1660122" y="1012235"/>
                  </a:cubicBezTo>
                  <a:cubicBezTo>
                    <a:pt x="1633670" y="1007060"/>
                    <a:pt x="1616994" y="991536"/>
                    <a:pt x="1613543" y="968533"/>
                  </a:cubicBezTo>
                  <a:cubicBezTo>
                    <a:pt x="1610668" y="948406"/>
                    <a:pt x="1623893" y="927705"/>
                    <a:pt x="1647470" y="916780"/>
                  </a:cubicBezTo>
                  <a:cubicBezTo>
                    <a:pt x="1668747" y="906428"/>
                    <a:pt x="1692324" y="900679"/>
                    <a:pt x="1714750" y="894352"/>
                  </a:cubicBezTo>
                  <a:cubicBezTo>
                    <a:pt x="1780881" y="875377"/>
                    <a:pt x="1846436" y="855825"/>
                    <a:pt x="1912564" y="836850"/>
                  </a:cubicBezTo>
                  <a:cubicBezTo>
                    <a:pt x="1938442" y="830523"/>
                    <a:pt x="1962593" y="817298"/>
                    <a:pt x="1990195" y="820173"/>
                  </a:cubicBezTo>
                  <a:cubicBezTo>
                    <a:pt x="1997671" y="817872"/>
                    <a:pt x="2005722" y="816723"/>
                    <a:pt x="2012622" y="813847"/>
                  </a:cubicBezTo>
                  <a:cubicBezTo>
                    <a:pt x="2022685" y="809247"/>
                    <a:pt x="2030736" y="808097"/>
                    <a:pt x="2036558" y="810971"/>
                  </a:cubicBezTo>
                  <a:close/>
                  <a:moveTo>
                    <a:pt x="2247383" y="765678"/>
                  </a:moveTo>
                  <a:cubicBezTo>
                    <a:pt x="2366739" y="765650"/>
                    <a:pt x="2472510" y="812123"/>
                    <a:pt x="2561786" y="908729"/>
                  </a:cubicBezTo>
                  <a:cubicBezTo>
                    <a:pt x="2680819" y="1037537"/>
                    <a:pt x="2745799" y="1192800"/>
                    <a:pt x="2756149" y="1367610"/>
                  </a:cubicBezTo>
                  <a:cubicBezTo>
                    <a:pt x="2768225" y="1571175"/>
                    <a:pt x="2646891" y="1760938"/>
                    <a:pt x="2458853" y="1839719"/>
                  </a:cubicBezTo>
                  <a:cubicBezTo>
                    <a:pt x="2453678" y="1842020"/>
                    <a:pt x="2449078" y="1844894"/>
                    <a:pt x="2444478" y="1847195"/>
                  </a:cubicBezTo>
                  <a:cubicBezTo>
                    <a:pt x="2424351" y="1862145"/>
                    <a:pt x="2412850" y="1859271"/>
                    <a:pt x="2403649" y="1836843"/>
                  </a:cubicBezTo>
                  <a:cubicBezTo>
                    <a:pt x="2400199" y="1828792"/>
                    <a:pt x="2397900" y="1820744"/>
                    <a:pt x="2395599" y="1812118"/>
                  </a:cubicBezTo>
                  <a:cubicBezTo>
                    <a:pt x="2384675" y="1772439"/>
                    <a:pt x="2384675" y="1772439"/>
                    <a:pt x="2416875" y="1748287"/>
                  </a:cubicBezTo>
                  <a:cubicBezTo>
                    <a:pt x="2443327" y="1723560"/>
                    <a:pt x="2450803" y="1691934"/>
                    <a:pt x="2445627" y="1657432"/>
                  </a:cubicBezTo>
                  <a:cubicBezTo>
                    <a:pt x="2437002" y="1599353"/>
                    <a:pt x="2416875" y="1544147"/>
                    <a:pt x="2400199" y="1488369"/>
                  </a:cubicBezTo>
                  <a:cubicBezTo>
                    <a:pt x="2349596" y="1316432"/>
                    <a:pt x="2300716" y="1143921"/>
                    <a:pt x="2247814" y="972558"/>
                  </a:cubicBezTo>
                  <a:cubicBezTo>
                    <a:pt x="2239189" y="944381"/>
                    <a:pt x="2227687" y="917930"/>
                    <a:pt x="2204685" y="897803"/>
                  </a:cubicBezTo>
                  <a:cubicBezTo>
                    <a:pt x="2189735" y="884577"/>
                    <a:pt x="2173633" y="876526"/>
                    <a:pt x="2153506" y="877101"/>
                  </a:cubicBezTo>
                  <a:cubicBezTo>
                    <a:pt x="2139706" y="875377"/>
                    <a:pt x="2121881" y="879977"/>
                    <a:pt x="2121303" y="856975"/>
                  </a:cubicBezTo>
                  <a:cubicBezTo>
                    <a:pt x="2117280" y="840873"/>
                    <a:pt x="2114404" y="824774"/>
                    <a:pt x="2108078" y="809247"/>
                  </a:cubicBezTo>
                  <a:cubicBezTo>
                    <a:pt x="2101179" y="791421"/>
                    <a:pt x="2105779" y="785095"/>
                    <a:pt x="2123605" y="781069"/>
                  </a:cubicBezTo>
                  <a:cubicBezTo>
                    <a:pt x="2166301" y="770861"/>
                    <a:pt x="2207597" y="765686"/>
                    <a:pt x="2247383" y="765678"/>
                  </a:cubicBezTo>
                  <a:close/>
                  <a:moveTo>
                    <a:pt x="3919887" y="258288"/>
                  </a:moveTo>
                  <a:cubicBezTo>
                    <a:pt x="3923769" y="259940"/>
                    <a:pt x="3926358" y="264397"/>
                    <a:pt x="3928657" y="272735"/>
                  </a:cubicBezTo>
                  <a:cubicBezTo>
                    <a:pt x="3983285" y="461922"/>
                    <a:pt x="4039065" y="650536"/>
                    <a:pt x="4094269" y="839724"/>
                  </a:cubicBezTo>
                  <a:cubicBezTo>
                    <a:pt x="4127047" y="952432"/>
                    <a:pt x="4160399" y="1064565"/>
                    <a:pt x="4193751" y="1177273"/>
                  </a:cubicBezTo>
                  <a:cubicBezTo>
                    <a:pt x="4204676" y="1214651"/>
                    <a:pt x="4212726" y="1220977"/>
                    <a:pt x="4252403" y="1221552"/>
                  </a:cubicBezTo>
                  <a:cubicBezTo>
                    <a:pt x="4261606" y="1221552"/>
                    <a:pt x="4271381" y="1220977"/>
                    <a:pt x="4280581" y="1220977"/>
                  </a:cubicBezTo>
                  <a:cubicBezTo>
                    <a:pt x="4297832" y="1220400"/>
                    <a:pt x="4309333" y="1228451"/>
                    <a:pt x="4316235" y="1243978"/>
                  </a:cubicBezTo>
                  <a:cubicBezTo>
                    <a:pt x="4323710" y="1260654"/>
                    <a:pt x="4322559" y="1276181"/>
                    <a:pt x="4309334" y="1289981"/>
                  </a:cubicBezTo>
                  <a:cubicBezTo>
                    <a:pt x="4299559" y="1299756"/>
                    <a:pt x="4287482" y="1306082"/>
                    <a:pt x="4274832" y="1310108"/>
                  </a:cubicBezTo>
                  <a:cubicBezTo>
                    <a:pt x="4148897" y="1347486"/>
                    <a:pt x="4022389" y="1384289"/>
                    <a:pt x="3896456" y="1421090"/>
                  </a:cubicBezTo>
                  <a:cubicBezTo>
                    <a:pt x="3888980" y="1422816"/>
                    <a:pt x="3880354" y="1423391"/>
                    <a:pt x="3874028" y="1424540"/>
                  </a:cubicBezTo>
                  <a:cubicBezTo>
                    <a:pt x="3849875" y="1423965"/>
                    <a:pt x="3832625" y="1415915"/>
                    <a:pt x="3826300" y="1393489"/>
                  </a:cubicBezTo>
                  <a:cubicBezTo>
                    <a:pt x="3819974" y="1371061"/>
                    <a:pt x="3828599" y="1354961"/>
                    <a:pt x="3848726" y="1344610"/>
                  </a:cubicBezTo>
                  <a:cubicBezTo>
                    <a:pt x="3851602" y="1343460"/>
                    <a:pt x="3854478" y="1341734"/>
                    <a:pt x="3856776" y="1340010"/>
                  </a:cubicBezTo>
                  <a:cubicBezTo>
                    <a:pt x="3901631" y="1312407"/>
                    <a:pt x="3904504" y="1305508"/>
                    <a:pt x="3889555" y="1255479"/>
                  </a:cubicBezTo>
                  <a:cubicBezTo>
                    <a:pt x="3818824" y="1014536"/>
                    <a:pt x="3748094" y="773595"/>
                    <a:pt x="3677364" y="532653"/>
                  </a:cubicBezTo>
                  <a:cubicBezTo>
                    <a:pt x="3675640" y="525753"/>
                    <a:pt x="3673339" y="518852"/>
                    <a:pt x="3671039" y="512526"/>
                  </a:cubicBezTo>
                  <a:cubicBezTo>
                    <a:pt x="3653212" y="461923"/>
                    <a:pt x="3648037" y="458472"/>
                    <a:pt x="3594559" y="462497"/>
                  </a:cubicBezTo>
                  <a:cubicBezTo>
                    <a:pt x="3560055" y="464798"/>
                    <a:pt x="3547404" y="457897"/>
                    <a:pt x="3541081" y="433170"/>
                  </a:cubicBezTo>
                  <a:cubicBezTo>
                    <a:pt x="3535328" y="409595"/>
                    <a:pt x="3546830" y="388318"/>
                    <a:pt x="3576732" y="376817"/>
                  </a:cubicBezTo>
                  <a:cubicBezTo>
                    <a:pt x="3645738" y="350941"/>
                    <a:pt x="3715893" y="326789"/>
                    <a:pt x="3785472" y="302062"/>
                  </a:cubicBezTo>
                  <a:cubicBezTo>
                    <a:pt x="3824576" y="288261"/>
                    <a:pt x="3864828" y="275036"/>
                    <a:pt x="3903354" y="260659"/>
                  </a:cubicBezTo>
                  <a:cubicBezTo>
                    <a:pt x="3910831" y="257783"/>
                    <a:pt x="3916005" y="256633"/>
                    <a:pt x="3919887" y="258288"/>
                  </a:cubicBezTo>
                  <a:close/>
                  <a:moveTo>
                    <a:pt x="4605479" y="33877"/>
                  </a:moveTo>
                  <a:cubicBezTo>
                    <a:pt x="4609936" y="35817"/>
                    <a:pt x="4612668" y="40705"/>
                    <a:pt x="4613531" y="50194"/>
                  </a:cubicBezTo>
                  <a:cubicBezTo>
                    <a:pt x="4614680" y="58820"/>
                    <a:pt x="4618130" y="66871"/>
                    <a:pt x="4621006" y="74921"/>
                  </a:cubicBezTo>
                  <a:cubicBezTo>
                    <a:pt x="4629632" y="97347"/>
                    <a:pt x="4635381" y="117474"/>
                    <a:pt x="4607778" y="134150"/>
                  </a:cubicBezTo>
                  <a:cubicBezTo>
                    <a:pt x="4591678" y="143925"/>
                    <a:pt x="4589378" y="164627"/>
                    <a:pt x="4594553" y="183604"/>
                  </a:cubicBezTo>
                  <a:cubicBezTo>
                    <a:pt x="4626181" y="291712"/>
                    <a:pt x="4657232" y="399818"/>
                    <a:pt x="4690010" y="507351"/>
                  </a:cubicBezTo>
                  <a:cubicBezTo>
                    <a:pt x="4707261" y="564856"/>
                    <a:pt x="4753839" y="576357"/>
                    <a:pt x="4798693" y="536103"/>
                  </a:cubicBezTo>
                  <a:cubicBezTo>
                    <a:pt x="4803868" y="531503"/>
                    <a:pt x="4807893" y="525177"/>
                    <a:pt x="4815944" y="515976"/>
                  </a:cubicBezTo>
                  <a:cubicBezTo>
                    <a:pt x="4824570" y="545303"/>
                    <a:pt x="4832045" y="569456"/>
                    <a:pt x="4839522" y="593033"/>
                  </a:cubicBezTo>
                  <a:cubicBezTo>
                    <a:pt x="4841246" y="599357"/>
                    <a:pt x="4840096" y="605107"/>
                    <a:pt x="4834921" y="610284"/>
                  </a:cubicBezTo>
                  <a:cubicBezTo>
                    <a:pt x="4702087" y="746567"/>
                    <a:pt x="4504273" y="742542"/>
                    <a:pt x="4393864" y="604532"/>
                  </a:cubicBezTo>
                  <a:cubicBezTo>
                    <a:pt x="4339235" y="536678"/>
                    <a:pt x="4321409" y="456173"/>
                    <a:pt x="4324283" y="371642"/>
                  </a:cubicBezTo>
                  <a:cubicBezTo>
                    <a:pt x="4330035" y="210630"/>
                    <a:pt x="4432391" y="81246"/>
                    <a:pt x="4587077" y="35242"/>
                  </a:cubicBezTo>
                  <a:cubicBezTo>
                    <a:pt x="4594841" y="32941"/>
                    <a:pt x="4601023" y="31935"/>
                    <a:pt x="4605479" y="33877"/>
                  </a:cubicBezTo>
                  <a:close/>
                  <a:moveTo>
                    <a:pt x="4754462" y="3"/>
                  </a:moveTo>
                  <a:cubicBezTo>
                    <a:pt x="4775245" y="-87"/>
                    <a:pt x="4795713" y="1674"/>
                    <a:pt x="4815874" y="5197"/>
                  </a:cubicBezTo>
                  <a:cubicBezTo>
                    <a:pt x="4856200" y="12240"/>
                    <a:pt x="4895301" y="26330"/>
                    <a:pt x="4933254" y="46744"/>
                  </a:cubicBezTo>
                  <a:cubicBezTo>
                    <a:pt x="5044810" y="106547"/>
                    <a:pt x="5120141" y="199703"/>
                    <a:pt x="5177071" y="310112"/>
                  </a:cubicBezTo>
                  <a:cubicBezTo>
                    <a:pt x="5235725" y="423395"/>
                    <a:pt x="5263328" y="543577"/>
                    <a:pt x="5265052" y="681587"/>
                  </a:cubicBezTo>
                  <a:cubicBezTo>
                    <a:pt x="5263327" y="790846"/>
                    <a:pt x="5238026" y="904704"/>
                    <a:pt x="5162696" y="1003035"/>
                  </a:cubicBezTo>
                  <a:cubicBezTo>
                    <a:pt x="5123591" y="1054215"/>
                    <a:pt x="5074138" y="1092168"/>
                    <a:pt x="5013759" y="1116318"/>
                  </a:cubicBezTo>
                  <a:cubicBezTo>
                    <a:pt x="5001108" y="1121495"/>
                    <a:pt x="4993633" y="1120918"/>
                    <a:pt x="4991334" y="1105393"/>
                  </a:cubicBezTo>
                  <a:cubicBezTo>
                    <a:pt x="4990757" y="1098492"/>
                    <a:pt x="4987883" y="1091591"/>
                    <a:pt x="4985582" y="1084692"/>
                  </a:cubicBezTo>
                  <a:cubicBezTo>
                    <a:pt x="4975232" y="1057664"/>
                    <a:pt x="4969483" y="1035813"/>
                    <a:pt x="5000534" y="1013962"/>
                  </a:cubicBezTo>
                  <a:cubicBezTo>
                    <a:pt x="5029861" y="993260"/>
                    <a:pt x="5031011" y="955307"/>
                    <a:pt x="5022385" y="922530"/>
                  </a:cubicBezTo>
                  <a:cubicBezTo>
                    <a:pt x="4995933" y="825348"/>
                    <a:pt x="4967756" y="728742"/>
                    <a:pt x="4939578" y="632135"/>
                  </a:cubicBezTo>
                  <a:cubicBezTo>
                    <a:pt x="4897600" y="487224"/>
                    <a:pt x="4854473" y="342313"/>
                    <a:pt x="4811920" y="196830"/>
                  </a:cubicBezTo>
                  <a:cubicBezTo>
                    <a:pt x="4806745" y="178427"/>
                    <a:pt x="4800419" y="160601"/>
                    <a:pt x="4791219" y="144500"/>
                  </a:cubicBezTo>
                  <a:cubicBezTo>
                    <a:pt x="4773393" y="112297"/>
                    <a:pt x="4746366" y="93896"/>
                    <a:pt x="4708987" y="93897"/>
                  </a:cubicBezTo>
                  <a:cubicBezTo>
                    <a:pt x="4698061" y="93896"/>
                    <a:pt x="4694038" y="91021"/>
                    <a:pt x="4691736" y="80671"/>
                  </a:cubicBezTo>
                  <a:cubicBezTo>
                    <a:pt x="4687711" y="63995"/>
                    <a:pt x="4683686" y="46744"/>
                    <a:pt x="4676787" y="30642"/>
                  </a:cubicBezTo>
                  <a:cubicBezTo>
                    <a:pt x="4669885" y="13966"/>
                    <a:pt x="4675061" y="8791"/>
                    <a:pt x="4691162" y="5915"/>
                  </a:cubicBezTo>
                  <a:cubicBezTo>
                    <a:pt x="4712583" y="2034"/>
                    <a:pt x="4733680" y="93"/>
                    <a:pt x="4754462" y="3"/>
                  </a:cubicBezTo>
                  <a:close/>
                </a:path>
              </a:pathLst>
            </a:custGeom>
            <a:grpFill/>
            <a:ln w="2878"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CE0F0A64-CA49-49DB-ACD3-F4F68BE90E51}"/>
                </a:ext>
              </a:extLst>
            </p:cNvPr>
            <p:cNvSpPr/>
            <p:nvPr/>
          </p:nvSpPr>
          <p:spPr>
            <a:xfrm>
              <a:off x="5555972" y="1947671"/>
              <a:ext cx="1188274" cy="118795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grpFill/>
            <a:ln w="3546" cap="flat">
              <a:noFill/>
              <a:prstDash val="solid"/>
              <a:miter/>
            </a:ln>
          </p:spPr>
          <p:txBody>
            <a:bodyPr wrap="square" rtlCol="0" anchor="ctr">
              <a:noAutofit/>
            </a:bodyPr>
            <a:lstStyle/>
            <a:p>
              <a:endParaRPr lang="en-US"/>
            </a:p>
          </p:txBody>
        </p:sp>
        <p:sp>
          <p:nvSpPr>
            <p:cNvPr id="90" name="Freeform: Shape 89">
              <a:extLst>
                <a:ext uri="{FF2B5EF4-FFF2-40B4-BE49-F238E27FC236}">
                  <a16:creationId xmlns:a16="http://schemas.microsoft.com/office/drawing/2014/main" id="{3E6E29EF-3C7A-4939-8772-4A0D01B15526}"/>
                </a:ext>
              </a:extLst>
            </p:cNvPr>
            <p:cNvSpPr/>
            <p:nvPr/>
          </p:nvSpPr>
          <p:spPr>
            <a:xfrm rot="180311">
              <a:off x="4558647" y="2154985"/>
              <a:ext cx="965661" cy="1233242"/>
            </a:xfrm>
            <a:custGeom>
              <a:avLst/>
              <a:gdLst>
                <a:gd name="connsiteX0" fmla="*/ 908003 w 965661"/>
                <a:gd name="connsiteY0" fmla="*/ 779602 h 1233242"/>
                <a:gd name="connsiteX1" fmla="*/ 935326 w 965661"/>
                <a:gd name="connsiteY1" fmla="*/ 782325 h 1233242"/>
                <a:gd name="connsiteX2" fmla="*/ 960627 w 965661"/>
                <a:gd name="connsiteY2" fmla="*/ 895608 h 1233242"/>
                <a:gd name="connsiteX3" fmla="*/ 824919 w 965661"/>
                <a:gd name="connsiteY3" fmla="*/ 1134824 h 1233242"/>
                <a:gd name="connsiteX4" fmla="*/ 816868 w 965661"/>
                <a:gd name="connsiteY4" fmla="*/ 1142875 h 1233242"/>
                <a:gd name="connsiteX5" fmla="*/ 736363 w 965661"/>
                <a:gd name="connsiteY5" fmla="*/ 1194628 h 1233242"/>
                <a:gd name="connsiteX6" fmla="*/ 707610 w 965661"/>
                <a:gd name="connsiteY6" fmla="*/ 1180253 h 1233242"/>
                <a:gd name="connsiteX7" fmla="*/ 691509 w 965661"/>
                <a:gd name="connsiteY7" fmla="*/ 1125624 h 1233242"/>
                <a:gd name="connsiteX8" fmla="*/ 722562 w 965661"/>
                <a:gd name="connsiteY8" fmla="*/ 1091122 h 1233242"/>
                <a:gd name="connsiteX9" fmla="*/ 868046 w 965661"/>
                <a:gd name="connsiteY9" fmla="*/ 849604 h 1233242"/>
                <a:gd name="connsiteX10" fmla="*/ 868621 w 965661"/>
                <a:gd name="connsiteY10" fmla="*/ 830627 h 1233242"/>
                <a:gd name="connsiteX11" fmla="*/ 908003 w 965661"/>
                <a:gd name="connsiteY11" fmla="*/ 779602 h 1233242"/>
                <a:gd name="connsiteX12" fmla="*/ 327508 w 965661"/>
                <a:gd name="connsiteY12" fmla="*/ 108952 h 1233242"/>
                <a:gd name="connsiteX13" fmla="*/ 336134 w 965661"/>
                <a:gd name="connsiteY13" fmla="*/ 126203 h 1233242"/>
                <a:gd name="connsiteX14" fmla="*/ 345336 w 965661"/>
                <a:gd name="connsiteY14" fmla="*/ 154956 h 1233242"/>
                <a:gd name="connsiteX15" fmla="*/ 344184 w 965661"/>
                <a:gd name="connsiteY15" fmla="*/ 199232 h 1233242"/>
                <a:gd name="connsiteX16" fmla="*/ 305082 w 965661"/>
                <a:gd name="connsiteY16" fmla="*/ 334943 h 1233242"/>
                <a:gd name="connsiteX17" fmla="*/ 430441 w 965661"/>
                <a:gd name="connsiteY17" fmla="*/ 765072 h 1233242"/>
                <a:gd name="connsiteX18" fmla="*/ 508073 w 965661"/>
                <a:gd name="connsiteY18" fmla="*/ 1026716 h 1233242"/>
                <a:gd name="connsiteX19" fmla="*/ 533374 w 965661"/>
                <a:gd name="connsiteY19" fmla="*/ 1077320 h 1233242"/>
                <a:gd name="connsiteX20" fmla="*/ 546600 w 965661"/>
                <a:gd name="connsiteY20" fmla="*/ 1093996 h 1233242"/>
                <a:gd name="connsiteX21" fmla="*/ 617330 w 965661"/>
                <a:gd name="connsiteY21" fmla="*/ 1123323 h 1233242"/>
                <a:gd name="connsiteX22" fmla="*/ 636305 w 965661"/>
                <a:gd name="connsiteY22" fmla="*/ 1134824 h 1233242"/>
                <a:gd name="connsiteX23" fmla="*/ 654708 w 965661"/>
                <a:gd name="connsiteY23" fmla="*/ 1208428 h 1233242"/>
                <a:gd name="connsiteX24" fmla="*/ 543149 w 965661"/>
                <a:gd name="connsiteY24" fmla="*/ 1232006 h 1233242"/>
                <a:gd name="connsiteX25" fmla="*/ 151546 w 965661"/>
                <a:gd name="connsiteY25" fmla="*/ 1049717 h 1233242"/>
                <a:gd name="connsiteX26" fmla="*/ 24462 w 965661"/>
                <a:gd name="connsiteY26" fmla="*/ 422924 h 1233242"/>
                <a:gd name="connsiteX27" fmla="*/ 306807 w 965661"/>
                <a:gd name="connsiteY27" fmla="*/ 110676 h 1233242"/>
                <a:gd name="connsiteX28" fmla="*/ 327508 w 965661"/>
                <a:gd name="connsiteY28" fmla="*/ 108952 h 1233242"/>
                <a:gd name="connsiteX29" fmla="*/ 680584 w 965661"/>
                <a:gd name="connsiteY29" fmla="*/ 268 h 1233242"/>
                <a:gd name="connsiteX30" fmla="*/ 727162 w 965661"/>
                <a:gd name="connsiteY30" fmla="*/ 32471 h 1233242"/>
                <a:gd name="connsiteX31" fmla="*/ 768566 w 965661"/>
                <a:gd name="connsiteY31" fmla="*/ 170480 h 1233242"/>
                <a:gd name="connsiteX32" fmla="*/ 783515 w 965661"/>
                <a:gd name="connsiteY32" fmla="*/ 217633 h 1233242"/>
                <a:gd name="connsiteX33" fmla="*/ 801918 w 965661"/>
                <a:gd name="connsiteY33" fmla="*/ 260763 h 1233242"/>
                <a:gd name="connsiteX34" fmla="*/ 834693 w 965661"/>
                <a:gd name="connsiteY34" fmla="*/ 376919 h 1233242"/>
                <a:gd name="connsiteX35" fmla="*/ 786391 w 965661"/>
                <a:gd name="connsiteY35" fmla="*/ 445350 h 1233242"/>
                <a:gd name="connsiteX36" fmla="*/ 730613 w 965661"/>
                <a:gd name="connsiteY36" fmla="*/ 415447 h 1233242"/>
                <a:gd name="connsiteX37" fmla="*/ 690934 w 965661"/>
                <a:gd name="connsiteY37" fmla="*/ 351043 h 1233242"/>
                <a:gd name="connsiteX38" fmla="*/ 567876 w 965661"/>
                <a:gd name="connsiteY38" fmla="*/ 221658 h 1233242"/>
                <a:gd name="connsiteX39" fmla="*/ 544299 w 965661"/>
                <a:gd name="connsiteY39" fmla="*/ 207283 h 1233242"/>
                <a:gd name="connsiteX40" fmla="*/ 455168 w 965661"/>
                <a:gd name="connsiteY40" fmla="*/ 176805 h 1233242"/>
                <a:gd name="connsiteX41" fmla="*/ 398238 w 965661"/>
                <a:gd name="connsiteY41" fmla="*/ 103201 h 1233242"/>
                <a:gd name="connsiteX42" fmla="*/ 423540 w 965661"/>
                <a:gd name="connsiteY42" fmla="*/ 79623 h 1233242"/>
                <a:gd name="connsiteX43" fmla="*/ 505197 w 965661"/>
                <a:gd name="connsiteY43" fmla="*/ 75023 h 1233242"/>
                <a:gd name="connsiteX44" fmla="*/ 627105 w 965661"/>
                <a:gd name="connsiteY44" fmla="*/ 71572 h 1233242"/>
                <a:gd name="connsiteX45" fmla="*/ 640331 w 965661"/>
                <a:gd name="connsiteY45" fmla="*/ 39947 h 1233242"/>
                <a:gd name="connsiteX46" fmla="*/ 680584 w 965661"/>
                <a:gd name="connsiteY46" fmla="*/ 268 h 123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65661" h="1233242">
                  <a:moveTo>
                    <a:pt x="908003" y="779602"/>
                  </a:moveTo>
                  <a:cubicBezTo>
                    <a:pt x="915991" y="778838"/>
                    <a:pt x="925119" y="779737"/>
                    <a:pt x="935326" y="782325"/>
                  </a:cubicBezTo>
                  <a:cubicBezTo>
                    <a:pt x="973278" y="813376"/>
                    <a:pt x="967528" y="855931"/>
                    <a:pt x="960627" y="895608"/>
                  </a:cubicBezTo>
                  <a:cubicBezTo>
                    <a:pt x="943951" y="991065"/>
                    <a:pt x="895649" y="1069846"/>
                    <a:pt x="824919" y="1134824"/>
                  </a:cubicBezTo>
                  <a:cubicBezTo>
                    <a:pt x="822043" y="1137700"/>
                    <a:pt x="819743" y="1140576"/>
                    <a:pt x="816868" y="1142875"/>
                  </a:cubicBezTo>
                  <a:cubicBezTo>
                    <a:pt x="796166" y="1169326"/>
                    <a:pt x="766264" y="1182554"/>
                    <a:pt x="736363" y="1194628"/>
                  </a:cubicBezTo>
                  <a:cubicBezTo>
                    <a:pt x="721411" y="1200954"/>
                    <a:pt x="712785" y="1195205"/>
                    <a:pt x="707610" y="1180253"/>
                  </a:cubicBezTo>
                  <a:cubicBezTo>
                    <a:pt x="701860" y="1162427"/>
                    <a:pt x="696683" y="1144025"/>
                    <a:pt x="691509" y="1125624"/>
                  </a:cubicBezTo>
                  <a:cubicBezTo>
                    <a:pt x="686334" y="1107798"/>
                    <a:pt x="691509" y="1102622"/>
                    <a:pt x="722562" y="1091122"/>
                  </a:cubicBezTo>
                  <a:cubicBezTo>
                    <a:pt x="809967" y="1033617"/>
                    <a:pt x="859420" y="954262"/>
                    <a:pt x="868046" y="849604"/>
                  </a:cubicBezTo>
                  <a:cubicBezTo>
                    <a:pt x="868621" y="843280"/>
                    <a:pt x="868046" y="836954"/>
                    <a:pt x="868621" y="830627"/>
                  </a:cubicBezTo>
                  <a:cubicBezTo>
                    <a:pt x="870346" y="799144"/>
                    <a:pt x="884040" y="781893"/>
                    <a:pt x="908003" y="779602"/>
                  </a:cubicBezTo>
                  <a:close/>
                  <a:moveTo>
                    <a:pt x="327508" y="108952"/>
                  </a:moveTo>
                  <a:cubicBezTo>
                    <a:pt x="331965" y="111541"/>
                    <a:pt x="334409" y="117290"/>
                    <a:pt x="336134" y="126203"/>
                  </a:cubicBezTo>
                  <a:cubicBezTo>
                    <a:pt x="337860" y="135978"/>
                    <a:pt x="341885" y="145755"/>
                    <a:pt x="345336" y="154956"/>
                  </a:cubicBezTo>
                  <a:cubicBezTo>
                    <a:pt x="359711" y="175080"/>
                    <a:pt x="360860" y="186582"/>
                    <a:pt x="344184" y="199232"/>
                  </a:cubicBezTo>
                  <a:cubicBezTo>
                    <a:pt x="297032" y="234886"/>
                    <a:pt x="294733" y="282613"/>
                    <a:pt x="305082" y="334943"/>
                  </a:cubicBezTo>
                  <a:cubicBezTo>
                    <a:pt x="345336" y="478703"/>
                    <a:pt x="388463" y="621887"/>
                    <a:pt x="430441" y="765072"/>
                  </a:cubicBezTo>
                  <a:cubicBezTo>
                    <a:pt x="455743" y="852478"/>
                    <a:pt x="480470" y="939885"/>
                    <a:pt x="508073" y="1026716"/>
                  </a:cubicBezTo>
                  <a:cubicBezTo>
                    <a:pt x="513822" y="1045117"/>
                    <a:pt x="521873" y="1061793"/>
                    <a:pt x="533374" y="1077320"/>
                  </a:cubicBezTo>
                  <a:cubicBezTo>
                    <a:pt x="537400" y="1083069"/>
                    <a:pt x="540848" y="1089396"/>
                    <a:pt x="546600" y="1093996"/>
                  </a:cubicBezTo>
                  <a:cubicBezTo>
                    <a:pt x="567302" y="1110672"/>
                    <a:pt x="589727" y="1122174"/>
                    <a:pt x="617330" y="1123323"/>
                  </a:cubicBezTo>
                  <a:cubicBezTo>
                    <a:pt x="625381" y="1123898"/>
                    <a:pt x="633431" y="1126199"/>
                    <a:pt x="636305" y="1134824"/>
                  </a:cubicBezTo>
                  <a:cubicBezTo>
                    <a:pt x="644356" y="1158400"/>
                    <a:pt x="655858" y="1181977"/>
                    <a:pt x="654708" y="1208428"/>
                  </a:cubicBezTo>
                  <a:cubicBezTo>
                    <a:pt x="620204" y="1227405"/>
                    <a:pt x="581102" y="1229707"/>
                    <a:pt x="543149" y="1232006"/>
                  </a:cubicBezTo>
                  <a:cubicBezTo>
                    <a:pt x="379838" y="1242932"/>
                    <a:pt x="246428" y="1181402"/>
                    <a:pt x="151546" y="1049717"/>
                  </a:cubicBezTo>
                  <a:cubicBezTo>
                    <a:pt x="15837" y="861104"/>
                    <a:pt x="-34766" y="650639"/>
                    <a:pt x="24462" y="422924"/>
                  </a:cubicBezTo>
                  <a:cubicBezTo>
                    <a:pt x="63565" y="272264"/>
                    <a:pt x="161323" y="168756"/>
                    <a:pt x="306807" y="110676"/>
                  </a:cubicBezTo>
                  <a:cubicBezTo>
                    <a:pt x="316582" y="106939"/>
                    <a:pt x="323051" y="106364"/>
                    <a:pt x="327508" y="108952"/>
                  </a:cubicBezTo>
                  <a:close/>
                  <a:moveTo>
                    <a:pt x="680584" y="268"/>
                  </a:moveTo>
                  <a:cubicBezTo>
                    <a:pt x="704735" y="-2031"/>
                    <a:pt x="720261" y="10619"/>
                    <a:pt x="727162" y="32471"/>
                  </a:cubicBezTo>
                  <a:cubicBezTo>
                    <a:pt x="742112" y="77899"/>
                    <a:pt x="754763" y="124477"/>
                    <a:pt x="768566" y="170480"/>
                  </a:cubicBezTo>
                  <a:cubicBezTo>
                    <a:pt x="773165" y="186007"/>
                    <a:pt x="778341" y="202108"/>
                    <a:pt x="783515" y="217633"/>
                  </a:cubicBezTo>
                  <a:cubicBezTo>
                    <a:pt x="793290" y="230284"/>
                    <a:pt x="796166" y="246385"/>
                    <a:pt x="801918" y="260763"/>
                  </a:cubicBezTo>
                  <a:cubicBezTo>
                    <a:pt x="812268" y="299290"/>
                    <a:pt x="826643" y="337242"/>
                    <a:pt x="834693" y="376919"/>
                  </a:cubicBezTo>
                  <a:cubicBezTo>
                    <a:pt x="842744" y="416023"/>
                    <a:pt x="823194" y="443049"/>
                    <a:pt x="786391" y="445350"/>
                  </a:cubicBezTo>
                  <a:cubicBezTo>
                    <a:pt x="762814" y="446500"/>
                    <a:pt x="743838" y="434999"/>
                    <a:pt x="730613" y="415447"/>
                  </a:cubicBezTo>
                  <a:cubicBezTo>
                    <a:pt x="716236" y="394747"/>
                    <a:pt x="705311" y="371744"/>
                    <a:pt x="690934" y="351043"/>
                  </a:cubicBezTo>
                  <a:cubicBezTo>
                    <a:pt x="658156" y="299864"/>
                    <a:pt x="618479" y="255586"/>
                    <a:pt x="567876" y="221658"/>
                  </a:cubicBezTo>
                  <a:cubicBezTo>
                    <a:pt x="560400" y="216484"/>
                    <a:pt x="552924" y="211309"/>
                    <a:pt x="544299" y="207283"/>
                  </a:cubicBezTo>
                  <a:cubicBezTo>
                    <a:pt x="516121" y="192331"/>
                    <a:pt x="486794" y="181407"/>
                    <a:pt x="455168" y="176805"/>
                  </a:cubicBezTo>
                  <a:cubicBezTo>
                    <a:pt x="410314" y="170480"/>
                    <a:pt x="394213" y="149779"/>
                    <a:pt x="398238" y="103201"/>
                  </a:cubicBezTo>
                  <a:cubicBezTo>
                    <a:pt x="387312" y="74448"/>
                    <a:pt x="411464" y="83074"/>
                    <a:pt x="423540" y="79623"/>
                  </a:cubicBezTo>
                  <a:cubicBezTo>
                    <a:pt x="449991" y="68124"/>
                    <a:pt x="478168" y="72147"/>
                    <a:pt x="505197" y="75023"/>
                  </a:cubicBezTo>
                  <a:cubicBezTo>
                    <a:pt x="545448" y="78474"/>
                    <a:pt x="586277" y="80198"/>
                    <a:pt x="627105" y="71572"/>
                  </a:cubicBezTo>
                  <a:cubicBezTo>
                    <a:pt x="638029" y="64099"/>
                    <a:pt x="639181" y="51448"/>
                    <a:pt x="640331" y="39947"/>
                  </a:cubicBezTo>
                  <a:cubicBezTo>
                    <a:pt x="643781" y="15794"/>
                    <a:pt x="657582" y="3144"/>
                    <a:pt x="680584" y="268"/>
                  </a:cubicBezTo>
                  <a:close/>
                </a:path>
              </a:pathLst>
            </a:custGeom>
            <a:grpFill/>
            <a:ln w="2878" cap="flat">
              <a:noFill/>
              <a:prstDash val="solid"/>
              <a:miter/>
            </a:ln>
          </p:spPr>
          <p:txBody>
            <a:bodyPr rtlCol="0" anchor="ctr"/>
            <a:lstStyle/>
            <a:p>
              <a:endParaRPr lang="en-US" dirty="0"/>
            </a:p>
          </p:txBody>
        </p:sp>
      </p:gr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81576" y="2658014"/>
            <a:ext cx="3647618" cy="1012023"/>
          </a:xfrm>
          <a:prstGeom prst="rect">
            <a:avLst/>
          </a:prstGeom>
        </p:spPr>
      </p:pic>
      <p:grpSp>
        <p:nvGrpSpPr>
          <p:cNvPr id="10" name="Group 9">
            <a:extLst>
              <a:ext uri="{FF2B5EF4-FFF2-40B4-BE49-F238E27FC236}">
                <a16:creationId xmlns:a16="http://schemas.microsoft.com/office/drawing/2014/main" id="{C55F2AC9-DAFE-4C22-984C-639002F56070}"/>
              </a:ext>
            </a:extLst>
          </p:cNvPr>
          <p:cNvGrpSpPr/>
          <p:nvPr/>
        </p:nvGrpSpPr>
        <p:grpSpPr>
          <a:xfrm>
            <a:off x="-60022" y="5250847"/>
            <a:ext cx="12522495" cy="1773021"/>
            <a:chOff x="-32179" y="2841160"/>
            <a:chExt cx="12256356" cy="1951233"/>
          </a:xfrm>
        </p:grpSpPr>
        <p:grpSp>
          <p:nvGrpSpPr>
            <p:cNvPr id="11" name="Group 10">
              <a:extLst>
                <a:ext uri="{FF2B5EF4-FFF2-40B4-BE49-F238E27FC236}">
                  <a16:creationId xmlns:a16="http://schemas.microsoft.com/office/drawing/2014/main" id="{190C60AB-8811-4DEF-84B1-4D89C97F8929}"/>
                </a:ext>
              </a:extLst>
            </p:cNvPr>
            <p:cNvGrpSpPr/>
            <p:nvPr userDrawn="1"/>
          </p:nvGrpSpPr>
          <p:grpSpPr>
            <a:xfrm flipH="1">
              <a:off x="10695227" y="2855084"/>
              <a:ext cx="1528950" cy="1804516"/>
              <a:chOff x="6546754" y="2273212"/>
              <a:chExt cx="1820440" cy="2148542"/>
            </a:xfrm>
          </p:grpSpPr>
          <p:sp>
            <p:nvSpPr>
              <p:cNvPr id="48" name="Freeform: Shape 80">
                <a:extLst>
                  <a:ext uri="{FF2B5EF4-FFF2-40B4-BE49-F238E27FC236}">
                    <a16:creationId xmlns:a16="http://schemas.microsoft.com/office/drawing/2014/main" id="{0FE00469-361F-4A77-A613-CFE3BCD65FAF}"/>
                  </a:ext>
                </a:extLst>
              </p:cNvPr>
              <p:cNvSpPr/>
              <p:nvPr/>
            </p:nvSpPr>
            <p:spPr>
              <a:xfrm>
                <a:off x="6546754" y="2273212"/>
                <a:ext cx="1721936" cy="2148542"/>
              </a:xfrm>
              <a:custGeom>
                <a:avLst/>
                <a:gdLst>
                  <a:gd name="connsiteX0" fmla="*/ 746338 w 1292023"/>
                  <a:gd name="connsiteY0" fmla="*/ 272 h 1150124"/>
                  <a:gd name="connsiteX1" fmla="*/ 828872 w 1292023"/>
                  <a:gd name="connsiteY1" fmla="*/ 12861 h 1150124"/>
                  <a:gd name="connsiteX2" fmla="*/ 1097457 w 1292023"/>
                  <a:gd name="connsiteY2" fmla="*/ 131767 h 1150124"/>
                  <a:gd name="connsiteX3" fmla="*/ 1163204 w 1292023"/>
                  <a:gd name="connsiteY3" fmla="*/ 242277 h 1150124"/>
                  <a:gd name="connsiteX4" fmla="*/ 1184188 w 1292023"/>
                  <a:gd name="connsiteY4" fmla="*/ 317817 h 1150124"/>
                  <a:gd name="connsiteX5" fmla="*/ 1252732 w 1292023"/>
                  <a:gd name="connsiteY5" fmla="*/ 453508 h 1150124"/>
                  <a:gd name="connsiteX6" fmla="*/ 1259727 w 1292023"/>
                  <a:gd name="connsiteY6" fmla="*/ 554228 h 1150124"/>
                  <a:gd name="connsiteX7" fmla="*/ 1244339 w 1292023"/>
                  <a:gd name="connsiteY7" fmla="*/ 598992 h 1150124"/>
                  <a:gd name="connsiteX8" fmla="*/ 1251334 w 1292023"/>
                  <a:gd name="connsiteY8" fmla="*/ 670334 h 1150124"/>
                  <a:gd name="connsiteX9" fmla="*/ 1263923 w 1292023"/>
                  <a:gd name="connsiteY9" fmla="*/ 768255 h 1150124"/>
                  <a:gd name="connsiteX10" fmla="*/ 1184188 w 1292023"/>
                  <a:gd name="connsiteY10" fmla="*/ 859183 h 1150124"/>
                  <a:gd name="connsiteX11" fmla="*/ 1080671 w 1292023"/>
                  <a:gd name="connsiteY11" fmla="*/ 845194 h 1150124"/>
                  <a:gd name="connsiteX12" fmla="*/ 1093260 w 1292023"/>
                  <a:gd name="connsiteY12" fmla="*/ 849390 h 1150124"/>
                  <a:gd name="connsiteX13" fmla="*/ 1051293 w 1292023"/>
                  <a:gd name="connsiteY13" fmla="*/ 857784 h 1150124"/>
                  <a:gd name="connsiteX14" fmla="*/ 1007929 w 1292023"/>
                  <a:gd name="connsiteY14" fmla="*/ 871772 h 1150124"/>
                  <a:gd name="connsiteX15" fmla="*/ 961765 w 1292023"/>
                  <a:gd name="connsiteY15" fmla="*/ 913739 h 1150124"/>
                  <a:gd name="connsiteX16" fmla="*/ 944979 w 1292023"/>
                  <a:gd name="connsiteY16" fmla="*/ 979487 h 1150124"/>
                  <a:gd name="connsiteX17" fmla="*/ 946378 w 1292023"/>
                  <a:gd name="connsiteY17" fmla="*/ 1091397 h 1150124"/>
                  <a:gd name="connsiteX18" fmla="*/ 968360 w 1292023"/>
                  <a:gd name="connsiteY18" fmla="*/ 1150124 h 1150124"/>
                  <a:gd name="connsiteX19" fmla="*/ 0 w 1292023"/>
                  <a:gd name="connsiteY19" fmla="*/ 1150124 h 1150124"/>
                  <a:gd name="connsiteX20" fmla="*/ 34309 w 1292023"/>
                  <a:gd name="connsiteY20" fmla="*/ 1101189 h 1150124"/>
                  <a:gd name="connsiteX21" fmla="*/ 241343 w 1292023"/>
                  <a:gd name="connsiteY21" fmla="*/ 1024251 h 1150124"/>
                  <a:gd name="connsiteX22" fmla="*/ 409209 w 1292023"/>
                  <a:gd name="connsiteY22" fmla="*/ 1007464 h 1150124"/>
                  <a:gd name="connsiteX23" fmla="*/ 518321 w 1292023"/>
                  <a:gd name="connsiteY23" fmla="*/ 892756 h 1150124"/>
                  <a:gd name="connsiteX24" fmla="*/ 395220 w 1292023"/>
                  <a:gd name="connsiteY24" fmla="*/ 810222 h 1150124"/>
                  <a:gd name="connsiteX25" fmla="*/ 393820 w 1292023"/>
                  <a:gd name="connsiteY25" fmla="*/ 792037 h 1150124"/>
                  <a:gd name="connsiteX26" fmla="*/ 364444 w 1292023"/>
                  <a:gd name="connsiteY26" fmla="*/ 751469 h 1150124"/>
                  <a:gd name="connsiteX27" fmla="*/ 322478 w 1292023"/>
                  <a:gd name="connsiteY27" fmla="*/ 621374 h 1150124"/>
                  <a:gd name="connsiteX28" fmla="*/ 291703 w 1292023"/>
                  <a:gd name="connsiteY28" fmla="*/ 590599 h 1150124"/>
                  <a:gd name="connsiteX29" fmla="*/ 156011 w 1292023"/>
                  <a:gd name="connsiteY29" fmla="*/ 551430 h 1150124"/>
                  <a:gd name="connsiteX30" fmla="*/ 97258 w 1292023"/>
                  <a:gd name="connsiteY30" fmla="*/ 428329 h 1150124"/>
                  <a:gd name="connsiteX31" fmla="*/ 90264 w 1292023"/>
                  <a:gd name="connsiteY31" fmla="*/ 386362 h 1150124"/>
                  <a:gd name="connsiteX32" fmla="*/ 164404 w 1292023"/>
                  <a:gd name="connsiteY32" fmla="*/ 198913 h 1150124"/>
                  <a:gd name="connsiteX33" fmla="*/ 232950 w 1292023"/>
                  <a:gd name="connsiteY33" fmla="*/ 207306 h 1150124"/>
                  <a:gd name="connsiteX34" fmla="*/ 256730 w 1292023"/>
                  <a:gd name="connsiteY34" fmla="*/ 224092 h 1150124"/>
                  <a:gd name="connsiteX35" fmla="*/ 354651 w 1292023"/>
                  <a:gd name="connsiteY35" fmla="*/ 187722 h 1150124"/>
                  <a:gd name="connsiteX36" fmla="*/ 385427 w 1292023"/>
                  <a:gd name="connsiteY36" fmla="*/ 172333 h 1150124"/>
                  <a:gd name="connsiteX37" fmla="*/ 466562 w 1292023"/>
                  <a:gd name="connsiteY37" fmla="*/ 81407 h 1150124"/>
                  <a:gd name="connsiteX38" fmla="*/ 529512 w 1292023"/>
                  <a:gd name="connsiteY38" fmla="*/ 38041 h 1150124"/>
                  <a:gd name="connsiteX39" fmla="*/ 670798 w 1292023"/>
                  <a:gd name="connsiteY39" fmla="*/ 8665 h 1150124"/>
                  <a:gd name="connsiteX40" fmla="*/ 746338 w 1292023"/>
                  <a:gd name="connsiteY40" fmla="*/ 272 h 1150124"/>
                  <a:gd name="connsiteX0" fmla="*/ 746338 w 1292023"/>
                  <a:gd name="connsiteY0" fmla="*/ 272 h 1536983"/>
                  <a:gd name="connsiteX1" fmla="*/ 828872 w 1292023"/>
                  <a:gd name="connsiteY1" fmla="*/ 12861 h 1536983"/>
                  <a:gd name="connsiteX2" fmla="*/ 1097457 w 1292023"/>
                  <a:gd name="connsiteY2" fmla="*/ 131767 h 1536983"/>
                  <a:gd name="connsiteX3" fmla="*/ 1163204 w 1292023"/>
                  <a:gd name="connsiteY3" fmla="*/ 242277 h 1536983"/>
                  <a:gd name="connsiteX4" fmla="*/ 1184188 w 1292023"/>
                  <a:gd name="connsiteY4" fmla="*/ 317817 h 1536983"/>
                  <a:gd name="connsiteX5" fmla="*/ 1252732 w 1292023"/>
                  <a:gd name="connsiteY5" fmla="*/ 453508 h 1536983"/>
                  <a:gd name="connsiteX6" fmla="*/ 1259727 w 1292023"/>
                  <a:gd name="connsiteY6" fmla="*/ 554228 h 1536983"/>
                  <a:gd name="connsiteX7" fmla="*/ 1244339 w 1292023"/>
                  <a:gd name="connsiteY7" fmla="*/ 598992 h 1536983"/>
                  <a:gd name="connsiteX8" fmla="*/ 1251334 w 1292023"/>
                  <a:gd name="connsiteY8" fmla="*/ 670334 h 1536983"/>
                  <a:gd name="connsiteX9" fmla="*/ 1263923 w 1292023"/>
                  <a:gd name="connsiteY9" fmla="*/ 768255 h 1536983"/>
                  <a:gd name="connsiteX10" fmla="*/ 1184188 w 1292023"/>
                  <a:gd name="connsiteY10" fmla="*/ 859183 h 1536983"/>
                  <a:gd name="connsiteX11" fmla="*/ 1080671 w 1292023"/>
                  <a:gd name="connsiteY11" fmla="*/ 845194 h 1536983"/>
                  <a:gd name="connsiteX12" fmla="*/ 1093260 w 1292023"/>
                  <a:gd name="connsiteY12" fmla="*/ 849390 h 1536983"/>
                  <a:gd name="connsiteX13" fmla="*/ 1051293 w 1292023"/>
                  <a:gd name="connsiteY13" fmla="*/ 857784 h 1536983"/>
                  <a:gd name="connsiteX14" fmla="*/ 1007929 w 1292023"/>
                  <a:gd name="connsiteY14" fmla="*/ 871772 h 1536983"/>
                  <a:gd name="connsiteX15" fmla="*/ 961765 w 1292023"/>
                  <a:gd name="connsiteY15" fmla="*/ 913739 h 1536983"/>
                  <a:gd name="connsiteX16" fmla="*/ 944979 w 1292023"/>
                  <a:gd name="connsiteY16" fmla="*/ 979487 h 1536983"/>
                  <a:gd name="connsiteX17" fmla="*/ 946378 w 1292023"/>
                  <a:gd name="connsiteY17" fmla="*/ 1091397 h 1536983"/>
                  <a:gd name="connsiteX18" fmla="*/ 1040896 w 1292023"/>
                  <a:gd name="connsiteY18" fmla="*/ 1536983 h 1536983"/>
                  <a:gd name="connsiteX19" fmla="*/ 0 w 1292023"/>
                  <a:gd name="connsiteY19" fmla="*/ 1150124 h 1536983"/>
                  <a:gd name="connsiteX20" fmla="*/ 34309 w 1292023"/>
                  <a:gd name="connsiteY20" fmla="*/ 1101189 h 1536983"/>
                  <a:gd name="connsiteX21" fmla="*/ 241343 w 1292023"/>
                  <a:gd name="connsiteY21" fmla="*/ 1024251 h 1536983"/>
                  <a:gd name="connsiteX22" fmla="*/ 409209 w 1292023"/>
                  <a:gd name="connsiteY22" fmla="*/ 1007464 h 1536983"/>
                  <a:gd name="connsiteX23" fmla="*/ 518321 w 1292023"/>
                  <a:gd name="connsiteY23" fmla="*/ 892756 h 1536983"/>
                  <a:gd name="connsiteX24" fmla="*/ 395220 w 1292023"/>
                  <a:gd name="connsiteY24" fmla="*/ 810222 h 1536983"/>
                  <a:gd name="connsiteX25" fmla="*/ 393820 w 1292023"/>
                  <a:gd name="connsiteY25" fmla="*/ 792037 h 1536983"/>
                  <a:gd name="connsiteX26" fmla="*/ 364444 w 1292023"/>
                  <a:gd name="connsiteY26" fmla="*/ 751469 h 1536983"/>
                  <a:gd name="connsiteX27" fmla="*/ 322478 w 1292023"/>
                  <a:gd name="connsiteY27" fmla="*/ 621374 h 1536983"/>
                  <a:gd name="connsiteX28" fmla="*/ 291703 w 1292023"/>
                  <a:gd name="connsiteY28" fmla="*/ 590599 h 1536983"/>
                  <a:gd name="connsiteX29" fmla="*/ 156011 w 1292023"/>
                  <a:gd name="connsiteY29" fmla="*/ 551430 h 1536983"/>
                  <a:gd name="connsiteX30" fmla="*/ 97258 w 1292023"/>
                  <a:gd name="connsiteY30" fmla="*/ 428329 h 1536983"/>
                  <a:gd name="connsiteX31" fmla="*/ 90264 w 1292023"/>
                  <a:gd name="connsiteY31" fmla="*/ 386362 h 1536983"/>
                  <a:gd name="connsiteX32" fmla="*/ 164404 w 1292023"/>
                  <a:gd name="connsiteY32" fmla="*/ 198913 h 1536983"/>
                  <a:gd name="connsiteX33" fmla="*/ 232950 w 1292023"/>
                  <a:gd name="connsiteY33" fmla="*/ 207306 h 1536983"/>
                  <a:gd name="connsiteX34" fmla="*/ 256730 w 1292023"/>
                  <a:gd name="connsiteY34" fmla="*/ 224092 h 1536983"/>
                  <a:gd name="connsiteX35" fmla="*/ 354651 w 1292023"/>
                  <a:gd name="connsiteY35" fmla="*/ 187722 h 1536983"/>
                  <a:gd name="connsiteX36" fmla="*/ 385427 w 1292023"/>
                  <a:gd name="connsiteY36" fmla="*/ 172333 h 1536983"/>
                  <a:gd name="connsiteX37" fmla="*/ 466562 w 1292023"/>
                  <a:gd name="connsiteY37" fmla="*/ 81407 h 1536983"/>
                  <a:gd name="connsiteX38" fmla="*/ 529512 w 1292023"/>
                  <a:gd name="connsiteY38" fmla="*/ 38041 h 1536983"/>
                  <a:gd name="connsiteX39" fmla="*/ 670798 w 1292023"/>
                  <a:gd name="connsiteY39" fmla="*/ 8665 h 1536983"/>
                  <a:gd name="connsiteX40" fmla="*/ 746338 w 1292023"/>
                  <a:gd name="connsiteY40" fmla="*/ 272 h 1536983"/>
                  <a:gd name="connsiteX0" fmla="*/ 826933 w 1372618"/>
                  <a:gd name="connsiteY0" fmla="*/ 272 h 1536983"/>
                  <a:gd name="connsiteX1" fmla="*/ 909467 w 1372618"/>
                  <a:gd name="connsiteY1" fmla="*/ 12861 h 1536983"/>
                  <a:gd name="connsiteX2" fmla="*/ 1178052 w 1372618"/>
                  <a:gd name="connsiteY2" fmla="*/ 131767 h 1536983"/>
                  <a:gd name="connsiteX3" fmla="*/ 1243799 w 1372618"/>
                  <a:gd name="connsiteY3" fmla="*/ 242277 h 1536983"/>
                  <a:gd name="connsiteX4" fmla="*/ 1264783 w 1372618"/>
                  <a:gd name="connsiteY4" fmla="*/ 317817 h 1536983"/>
                  <a:gd name="connsiteX5" fmla="*/ 1333327 w 1372618"/>
                  <a:gd name="connsiteY5" fmla="*/ 453508 h 1536983"/>
                  <a:gd name="connsiteX6" fmla="*/ 1340322 w 1372618"/>
                  <a:gd name="connsiteY6" fmla="*/ 554228 h 1536983"/>
                  <a:gd name="connsiteX7" fmla="*/ 1324934 w 1372618"/>
                  <a:gd name="connsiteY7" fmla="*/ 598992 h 1536983"/>
                  <a:gd name="connsiteX8" fmla="*/ 1331929 w 1372618"/>
                  <a:gd name="connsiteY8" fmla="*/ 670334 h 1536983"/>
                  <a:gd name="connsiteX9" fmla="*/ 1344518 w 1372618"/>
                  <a:gd name="connsiteY9" fmla="*/ 768255 h 1536983"/>
                  <a:gd name="connsiteX10" fmla="*/ 1264783 w 1372618"/>
                  <a:gd name="connsiteY10" fmla="*/ 859183 h 1536983"/>
                  <a:gd name="connsiteX11" fmla="*/ 1161266 w 1372618"/>
                  <a:gd name="connsiteY11" fmla="*/ 845194 h 1536983"/>
                  <a:gd name="connsiteX12" fmla="*/ 1173855 w 1372618"/>
                  <a:gd name="connsiteY12" fmla="*/ 849390 h 1536983"/>
                  <a:gd name="connsiteX13" fmla="*/ 1131888 w 1372618"/>
                  <a:gd name="connsiteY13" fmla="*/ 857784 h 1536983"/>
                  <a:gd name="connsiteX14" fmla="*/ 1088524 w 1372618"/>
                  <a:gd name="connsiteY14" fmla="*/ 871772 h 1536983"/>
                  <a:gd name="connsiteX15" fmla="*/ 1042360 w 1372618"/>
                  <a:gd name="connsiteY15" fmla="*/ 913739 h 1536983"/>
                  <a:gd name="connsiteX16" fmla="*/ 1025574 w 1372618"/>
                  <a:gd name="connsiteY16" fmla="*/ 979487 h 1536983"/>
                  <a:gd name="connsiteX17" fmla="*/ 1026973 w 1372618"/>
                  <a:gd name="connsiteY17" fmla="*/ 1091397 h 1536983"/>
                  <a:gd name="connsiteX18" fmla="*/ 1121491 w 1372618"/>
                  <a:gd name="connsiteY18" fmla="*/ 1536983 h 1536983"/>
                  <a:gd name="connsiteX19" fmla="*/ 0 w 1372618"/>
                  <a:gd name="connsiteY19" fmla="*/ 1464446 h 1536983"/>
                  <a:gd name="connsiteX20" fmla="*/ 114904 w 1372618"/>
                  <a:gd name="connsiteY20" fmla="*/ 1101189 h 1536983"/>
                  <a:gd name="connsiteX21" fmla="*/ 321938 w 1372618"/>
                  <a:gd name="connsiteY21" fmla="*/ 1024251 h 1536983"/>
                  <a:gd name="connsiteX22" fmla="*/ 489804 w 1372618"/>
                  <a:gd name="connsiteY22" fmla="*/ 1007464 h 1536983"/>
                  <a:gd name="connsiteX23" fmla="*/ 598916 w 1372618"/>
                  <a:gd name="connsiteY23" fmla="*/ 892756 h 1536983"/>
                  <a:gd name="connsiteX24" fmla="*/ 475815 w 1372618"/>
                  <a:gd name="connsiteY24" fmla="*/ 810222 h 1536983"/>
                  <a:gd name="connsiteX25" fmla="*/ 474415 w 1372618"/>
                  <a:gd name="connsiteY25" fmla="*/ 792037 h 1536983"/>
                  <a:gd name="connsiteX26" fmla="*/ 445039 w 1372618"/>
                  <a:gd name="connsiteY26" fmla="*/ 751469 h 1536983"/>
                  <a:gd name="connsiteX27" fmla="*/ 403073 w 1372618"/>
                  <a:gd name="connsiteY27" fmla="*/ 621374 h 1536983"/>
                  <a:gd name="connsiteX28" fmla="*/ 372298 w 1372618"/>
                  <a:gd name="connsiteY28" fmla="*/ 590599 h 1536983"/>
                  <a:gd name="connsiteX29" fmla="*/ 236606 w 1372618"/>
                  <a:gd name="connsiteY29" fmla="*/ 551430 h 1536983"/>
                  <a:gd name="connsiteX30" fmla="*/ 177853 w 1372618"/>
                  <a:gd name="connsiteY30" fmla="*/ 428329 h 1536983"/>
                  <a:gd name="connsiteX31" fmla="*/ 170859 w 1372618"/>
                  <a:gd name="connsiteY31" fmla="*/ 386362 h 1536983"/>
                  <a:gd name="connsiteX32" fmla="*/ 244999 w 1372618"/>
                  <a:gd name="connsiteY32" fmla="*/ 198913 h 1536983"/>
                  <a:gd name="connsiteX33" fmla="*/ 313545 w 1372618"/>
                  <a:gd name="connsiteY33" fmla="*/ 207306 h 1536983"/>
                  <a:gd name="connsiteX34" fmla="*/ 337325 w 1372618"/>
                  <a:gd name="connsiteY34" fmla="*/ 224092 h 1536983"/>
                  <a:gd name="connsiteX35" fmla="*/ 435246 w 1372618"/>
                  <a:gd name="connsiteY35" fmla="*/ 187722 h 1536983"/>
                  <a:gd name="connsiteX36" fmla="*/ 466022 w 1372618"/>
                  <a:gd name="connsiteY36" fmla="*/ 172333 h 1536983"/>
                  <a:gd name="connsiteX37" fmla="*/ 547157 w 1372618"/>
                  <a:gd name="connsiteY37" fmla="*/ 81407 h 1536983"/>
                  <a:gd name="connsiteX38" fmla="*/ 610107 w 1372618"/>
                  <a:gd name="connsiteY38" fmla="*/ 38041 h 1536983"/>
                  <a:gd name="connsiteX39" fmla="*/ 751393 w 1372618"/>
                  <a:gd name="connsiteY39" fmla="*/ 8665 h 1536983"/>
                  <a:gd name="connsiteX40" fmla="*/ 826933 w 1372618"/>
                  <a:gd name="connsiteY40" fmla="*/ 272 h 1536983"/>
                  <a:gd name="connsiteX0" fmla="*/ 826933 w 1372618"/>
                  <a:gd name="connsiteY0" fmla="*/ 272 h 1536983"/>
                  <a:gd name="connsiteX1" fmla="*/ 909467 w 1372618"/>
                  <a:gd name="connsiteY1" fmla="*/ 12861 h 1536983"/>
                  <a:gd name="connsiteX2" fmla="*/ 1178052 w 1372618"/>
                  <a:gd name="connsiteY2" fmla="*/ 131767 h 1536983"/>
                  <a:gd name="connsiteX3" fmla="*/ 1243799 w 1372618"/>
                  <a:gd name="connsiteY3" fmla="*/ 242277 h 1536983"/>
                  <a:gd name="connsiteX4" fmla="*/ 1264783 w 1372618"/>
                  <a:gd name="connsiteY4" fmla="*/ 317817 h 1536983"/>
                  <a:gd name="connsiteX5" fmla="*/ 1333327 w 1372618"/>
                  <a:gd name="connsiteY5" fmla="*/ 453508 h 1536983"/>
                  <a:gd name="connsiteX6" fmla="*/ 1340322 w 1372618"/>
                  <a:gd name="connsiteY6" fmla="*/ 554228 h 1536983"/>
                  <a:gd name="connsiteX7" fmla="*/ 1324934 w 1372618"/>
                  <a:gd name="connsiteY7" fmla="*/ 598992 h 1536983"/>
                  <a:gd name="connsiteX8" fmla="*/ 1331929 w 1372618"/>
                  <a:gd name="connsiteY8" fmla="*/ 670334 h 1536983"/>
                  <a:gd name="connsiteX9" fmla="*/ 1344518 w 1372618"/>
                  <a:gd name="connsiteY9" fmla="*/ 768255 h 1536983"/>
                  <a:gd name="connsiteX10" fmla="*/ 1264783 w 1372618"/>
                  <a:gd name="connsiteY10" fmla="*/ 859183 h 1536983"/>
                  <a:gd name="connsiteX11" fmla="*/ 1161266 w 1372618"/>
                  <a:gd name="connsiteY11" fmla="*/ 845194 h 1536983"/>
                  <a:gd name="connsiteX12" fmla="*/ 1173855 w 1372618"/>
                  <a:gd name="connsiteY12" fmla="*/ 849390 h 1536983"/>
                  <a:gd name="connsiteX13" fmla="*/ 1131888 w 1372618"/>
                  <a:gd name="connsiteY13" fmla="*/ 857784 h 1536983"/>
                  <a:gd name="connsiteX14" fmla="*/ 1088524 w 1372618"/>
                  <a:gd name="connsiteY14" fmla="*/ 871772 h 1536983"/>
                  <a:gd name="connsiteX15" fmla="*/ 1042360 w 1372618"/>
                  <a:gd name="connsiteY15" fmla="*/ 913739 h 1536983"/>
                  <a:gd name="connsiteX16" fmla="*/ 1025574 w 1372618"/>
                  <a:gd name="connsiteY16" fmla="*/ 979487 h 1536983"/>
                  <a:gd name="connsiteX17" fmla="*/ 1026973 w 1372618"/>
                  <a:gd name="connsiteY17" fmla="*/ 1091397 h 1536983"/>
                  <a:gd name="connsiteX18" fmla="*/ 1121491 w 1372618"/>
                  <a:gd name="connsiteY18" fmla="*/ 1536983 h 1536983"/>
                  <a:gd name="connsiteX19" fmla="*/ 0 w 1372618"/>
                  <a:gd name="connsiteY19" fmla="*/ 1464446 h 1536983"/>
                  <a:gd name="connsiteX20" fmla="*/ 114904 w 1372618"/>
                  <a:gd name="connsiteY20" fmla="*/ 1101189 h 1536983"/>
                  <a:gd name="connsiteX21" fmla="*/ 489804 w 1372618"/>
                  <a:gd name="connsiteY21" fmla="*/ 1007464 h 1536983"/>
                  <a:gd name="connsiteX22" fmla="*/ 598916 w 1372618"/>
                  <a:gd name="connsiteY22" fmla="*/ 892756 h 1536983"/>
                  <a:gd name="connsiteX23" fmla="*/ 475815 w 1372618"/>
                  <a:gd name="connsiteY23" fmla="*/ 810222 h 1536983"/>
                  <a:gd name="connsiteX24" fmla="*/ 474415 w 1372618"/>
                  <a:gd name="connsiteY24" fmla="*/ 792037 h 1536983"/>
                  <a:gd name="connsiteX25" fmla="*/ 445039 w 1372618"/>
                  <a:gd name="connsiteY25" fmla="*/ 751469 h 1536983"/>
                  <a:gd name="connsiteX26" fmla="*/ 403073 w 1372618"/>
                  <a:gd name="connsiteY26" fmla="*/ 621374 h 1536983"/>
                  <a:gd name="connsiteX27" fmla="*/ 372298 w 1372618"/>
                  <a:gd name="connsiteY27" fmla="*/ 590599 h 1536983"/>
                  <a:gd name="connsiteX28" fmla="*/ 236606 w 1372618"/>
                  <a:gd name="connsiteY28" fmla="*/ 551430 h 1536983"/>
                  <a:gd name="connsiteX29" fmla="*/ 177853 w 1372618"/>
                  <a:gd name="connsiteY29" fmla="*/ 428329 h 1536983"/>
                  <a:gd name="connsiteX30" fmla="*/ 170859 w 1372618"/>
                  <a:gd name="connsiteY30" fmla="*/ 386362 h 1536983"/>
                  <a:gd name="connsiteX31" fmla="*/ 244999 w 1372618"/>
                  <a:gd name="connsiteY31" fmla="*/ 198913 h 1536983"/>
                  <a:gd name="connsiteX32" fmla="*/ 313545 w 1372618"/>
                  <a:gd name="connsiteY32" fmla="*/ 207306 h 1536983"/>
                  <a:gd name="connsiteX33" fmla="*/ 337325 w 1372618"/>
                  <a:gd name="connsiteY33" fmla="*/ 224092 h 1536983"/>
                  <a:gd name="connsiteX34" fmla="*/ 435246 w 1372618"/>
                  <a:gd name="connsiteY34" fmla="*/ 187722 h 1536983"/>
                  <a:gd name="connsiteX35" fmla="*/ 466022 w 1372618"/>
                  <a:gd name="connsiteY35" fmla="*/ 172333 h 1536983"/>
                  <a:gd name="connsiteX36" fmla="*/ 547157 w 1372618"/>
                  <a:gd name="connsiteY36" fmla="*/ 81407 h 1536983"/>
                  <a:gd name="connsiteX37" fmla="*/ 610107 w 1372618"/>
                  <a:gd name="connsiteY37" fmla="*/ 38041 h 1536983"/>
                  <a:gd name="connsiteX38" fmla="*/ 751393 w 1372618"/>
                  <a:gd name="connsiteY38" fmla="*/ 8665 h 1536983"/>
                  <a:gd name="connsiteX39" fmla="*/ 826933 w 1372618"/>
                  <a:gd name="connsiteY39" fmla="*/ 272 h 1536983"/>
                  <a:gd name="connsiteX0" fmla="*/ 826933 w 1372618"/>
                  <a:gd name="connsiteY0" fmla="*/ 272 h 1536983"/>
                  <a:gd name="connsiteX1" fmla="*/ 909467 w 1372618"/>
                  <a:gd name="connsiteY1" fmla="*/ 12861 h 1536983"/>
                  <a:gd name="connsiteX2" fmla="*/ 1178052 w 1372618"/>
                  <a:gd name="connsiteY2" fmla="*/ 131767 h 1536983"/>
                  <a:gd name="connsiteX3" fmla="*/ 1243799 w 1372618"/>
                  <a:gd name="connsiteY3" fmla="*/ 242277 h 1536983"/>
                  <a:gd name="connsiteX4" fmla="*/ 1264783 w 1372618"/>
                  <a:gd name="connsiteY4" fmla="*/ 317817 h 1536983"/>
                  <a:gd name="connsiteX5" fmla="*/ 1333327 w 1372618"/>
                  <a:gd name="connsiteY5" fmla="*/ 453508 h 1536983"/>
                  <a:gd name="connsiteX6" fmla="*/ 1340322 w 1372618"/>
                  <a:gd name="connsiteY6" fmla="*/ 554228 h 1536983"/>
                  <a:gd name="connsiteX7" fmla="*/ 1324934 w 1372618"/>
                  <a:gd name="connsiteY7" fmla="*/ 598992 h 1536983"/>
                  <a:gd name="connsiteX8" fmla="*/ 1331929 w 1372618"/>
                  <a:gd name="connsiteY8" fmla="*/ 670334 h 1536983"/>
                  <a:gd name="connsiteX9" fmla="*/ 1344518 w 1372618"/>
                  <a:gd name="connsiteY9" fmla="*/ 768255 h 1536983"/>
                  <a:gd name="connsiteX10" fmla="*/ 1264783 w 1372618"/>
                  <a:gd name="connsiteY10" fmla="*/ 859183 h 1536983"/>
                  <a:gd name="connsiteX11" fmla="*/ 1161266 w 1372618"/>
                  <a:gd name="connsiteY11" fmla="*/ 845194 h 1536983"/>
                  <a:gd name="connsiteX12" fmla="*/ 1173855 w 1372618"/>
                  <a:gd name="connsiteY12" fmla="*/ 849390 h 1536983"/>
                  <a:gd name="connsiteX13" fmla="*/ 1131888 w 1372618"/>
                  <a:gd name="connsiteY13" fmla="*/ 857784 h 1536983"/>
                  <a:gd name="connsiteX14" fmla="*/ 1088524 w 1372618"/>
                  <a:gd name="connsiteY14" fmla="*/ 871772 h 1536983"/>
                  <a:gd name="connsiteX15" fmla="*/ 1042360 w 1372618"/>
                  <a:gd name="connsiteY15" fmla="*/ 913739 h 1536983"/>
                  <a:gd name="connsiteX16" fmla="*/ 1025574 w 1372618"/>
                  <a:gd name="connsiteY16" fmla="*/ 979487 h 1536983"/>
                  <a:gd name="connsiteX17" fmla="*/ 1026973 w 1372618"/>
                  <a:gd name="connsiteY17" fmla="*/ 1091397 h 1536983"/>
                  <a:gd name="connsiteX18" fmla="*/ 1121491 w 1372618"/>
                  <a:gd name="connsiteY18" fmla="*/ 1536983 h 1536983"/>
                  <a:gd name="connsiteX19" fmla="*/ 0 w 1372618"/>
                  <a:gd name="connsiteY19" fmla="*/ 1464446 h 1536983"/>
                  <a:gd name="connsiteX20" fmla="*/ 489804 w 1372618"/>
                  <a:gd name="connsiteY20" fmla="*/ 1007464 h 1536983"/>
                  <a:gd name="connsiteX21" fmla="*/ 598916 w 1372618"/>
                  <a:gd name="connsiteY21" fmla="*/ 892756 h 1536983"/>
                  <a:gd name="connsiteX22" fmla="*/ 475815 w 1372618"/>
                  <a:gd name="connsiteY22" fmla="*/ 810222 h 1536983"/>
                  <a:gd name="connsiteX23" fmla="*/ 474415 w 1372618"/>
                  <a:gd name="connsiteY23" fmla="*/ 792037 h 1536983"/>
                  <a:gd name="connsiteX24" fmla="*/ 445039 w 1372618"/>
                  <a:gd name="connsiteY24" fmla="*/ 751469 h 1536983"/>
                  <a:gd name="connsiteX25" fmla="*/ 403073 w 1372618"/>
                  <a:gd name="connsiteY25" fmla="*/ 621374 h 1536983"/>
                  <a:gd name="connsiteX26" fmla="*/ 372298 w 1372618"/>
                  <a:gd name="connsiteY26" fmla="*/ 590599 h 1536983"/>
                  <a:gd name="connsiteX27" fmla="*/ 236606 w 1372618"/>
                  <a:gd name="connsiteY27" fmla="*/ 551430 h 1536983"/>
                  <a:gd name="connsiteX28" fmla="*/ 177853 w 1372618"/>
                  <a:gd name="connsiteY28" fmla="*/ 428329 h 1536983"/>
                  <a:gd name="connsiteX29" fmla="*/ 170859 w 1372618"/>
                  <a:gd name="connsiteY29" fmla="*/ 386362 h 1536983"/>
                  <a:gd name="connsiteX30" fmla="*/ 244999 w 1372618"/>
                  <a:gd name="connsiteY30" fmla="*/ 198913 h 1536983"/>
                  <a:gd name="connsiteX31" fmla="*/ 313545 w 1372618"/>
                  <a:gd name="connsiteY31" fmla="*/ 207306 h 1536983"/>
                  <a:gd name="connsiteX32" fmla="*/ 337325 w 1372618"/>
                  <a:gd name="connsiteY32" fmla="*/ 224092 h 1536983"/>
                  <a:gd name="connsiteX33" fmla="*/ 435246 w 1372618"/>
                  <a:gd name="connsiteY33" fmla="*/ 187722 h 1536983"/>
                  <a:gd name="connsiteX34" fmla="*/ 466022 w 1372618"/>
                  <a:gd name="connsiteY34" fmla="*/ 172333 h 1536983"/>
                  <a:gd name="connsiteX35" fmla="*/ 547157 w 1372618"/>
                  <a:gd name="connsiteY35" fmla="*/ 81407 h 1536983"/>
                  <a:gd name="connsiteX36" fmla="*/ 610107 w 1372618"/>
                  <a:gd name="connsiteY36" fmla="*/ 38041 h 1536983"/>
                  <a:gd name="connsiteX37" fmla="*/ 751393 w 1372618"/>
                  <a:gd name="connsiteY37" fmla="*/ 8665 h 1536983"/>
                  <a:gd name="connsiteX38" fmla="*/ 826933 w 1372618"/>
                  <a:gd name="connsiteY38" fmla="*/ 272 h 1536983"/>
                  <a:gd name="connsiteX0" fmla="*/ 826933 w 1372618"/>
                  <a:gd name="connsiteY0" fmla="*/ 272 h 1536983"/>
                  <a:gd name="connsiteX1" fmla="*/ 909467 w 1372618"/>
                  <a:gd name="connsiteY1" fmla="*/ 12861 h 1536983"/>
                  <a:gd name="connsiteX2" fmla="*/ 1178052 w 1372618"/>
                  <a:gd name="connsiteY2" fmla="*/ 131767 h 1536983"/>
                  <a:gd name="connsiteX3" fmla="*/ 1243799 w 1372618"/>
                  <a:gd name="connsiteY3" fmla="*/ 242277 h 1536983"/>
                  <a:gd name="connsiteX4" fmla="*/ 1264783 w 1372618"/>
                  <a:gd name="connsiteY4" fmla="*/ 317817 h 1536983"/>
                  <a:gd name="connsiteX5" fmla="*/ 1333327 w 1372618"/>
                  <a:gd name="connsiteY5" fmla="*/ 453508 h 1536983"/>
                  <a:gd name="connsiteX6" fmla="*/ 1340322 w 1372618"/>
                  <a:gd name="connsiteY6" fmla="*/ 554228 h 1536983"/>
                  <a:gd name="connsiteX7" fmla="*/ 1324934 w 1372618"/>
                  <a:gd name="connsiteY7" fmla="*/ 598992 h 1536983"/>
                  <a:gd name="connsiteX8" fmla="*/ 1331929 w 1372618"/>
                  <a:gd name="connsiteY8" fmla="*/ 670334 h 1536983"/>
                  <a:gd name="connsiteX9" fmla="*/ 1344518 w 1372618"/>
                  <a:gd name="connsiteY9" fmla="*/ 768255 h 1536983"/>
                  <a:gd name="connsiteX10" fmla="*/ 1264783 w 1372618"/>
                  <a:gd name="connsiteY10" fmla="*/ 859183 h 1536983"/>
                  <a:gd name="connsiteX11" fmla="*/ 1161266 w 1372618"/>
                  <a:gd name="connsiteY11" fmla="*/ 845194 h 1536983"/>
                  <a:gd name="connsiteX12" fmla="*/ 1173855 w 1372618"/>
                  <a:gd name="connsiteY12" fmla="*/ 849390 h 1536983"/>
                  <a:gd name="connsiteX13" fmla="*/ 1131888 w 1372618"/>
                  <a:gd name="connsiteY13" fmla="*/ 857784 h 1536983"/>
                  <a:gd name="connsiteX14" fmla="*/ 1088524 w 1372618"/>
                  <a:gd name="connsiteY14" fmla="*/ 871772 h 1536983"/>
                  <a:gd name="connsiteX15" fmla="*/ 1042360 w 1372618"/>
                  <a:gd name="connsiteY15" fmla="*/ 913739 h 1536983"/>
                  <a:gd name="connsiteX16" fmla="*/ 1025574 w 1372618"/>
                  <a:gd name="connsiteY16" fmla="*/ 979487 h 1536983"/>
                  <a:gd name="connsiteX17" fmla="*/ 1026973 w 1372618"/>
                  <a:gd name="connsiteY17" fmla="*/ 1091397 h 1536983"/>
                  <a:gd name="connsiteX18" fmla="*/ 1121491 w 1372618"/>
                  <a:gd name="connsiteY18" fmla="*/ 1536983 h 1536983"/>
                  <a:gd name="connsiteX19" fmla="*/ 0 w 1372618"/>
                  <a:gd name="connsiteY19" fmla="*/ 1464446 h 1536983"/>
                  <a:gd name="connsiteX20" fmla="*/ 530103 w 1372618"/>
                  <a:gd name="connsiteY20" fmla="*/ 1200893 h 1536983"/>
                  <a:gd name="connsiteX21" fmla="*/ 598916 w 1372618"/>
                  <a:gd name="connsiteY21" fmla="*/ 892756 h 1536983"/>
                  <a:gd name="connsiteX22" fmla="*/ 475815 w 1372618"/>
                  <a:gd name="connsiteY22" fmla="*/ 810222 h 1536983"/>
                  <a:gd name="connsiteX23" fmla="*/ 474415 w 1372618"/>
                  <a:gd name="connsiteY23" fmla="*/ 792037 h 1536983"/>
                  <a:gd name="connsiteX24" fmla="*/ 445039 w 1372618"/>
                  <a:gd name="connsiteY24" fmla="*/ 751469 h 1536983"/>
                  <a:gd name="connsiteX25" fmla="*/ 403073 w 1372618"/>
                  <a:gd name="connsiteY25" fmla="*/ 621374 h 1536983"/>
                  <a:gd name="connsiteX26" fmla="*/ 372298 w 1372618"/>
                  <a:gd name="connsiteY26" fmla="*/ 590599 h 1536983"/>
                  <a:gd name="connsiteX27" fmla="*/ 236606 w 1372618"/>
                  <a:gd name="connsiteY27" fmla="*/ 551430 h 1536983"/>
                  <a:gd name="connsiteX28" fmla="*/ 177853 w 1372618"/>
                  <a:gd name="connsiteY28" fmla="*/ 428329 h 1536983"/>
                  <a:gd name="connsiteX29" fmla="*/ 170859 w 1372618"/>
                  <a:gd name="connsiteY29" fmla="*/ 386362 h 1536983"/>
                  <a:gd name="connsiteX30" fmla="*/ 244999 w 1372618"/>
                  <a:gd name="connsiteY30" fmla="*/ 198913 h 1536983"/>
                  <a:gd name="connsiteX31" fmla="*/ 313545 w 1372618"/>
                  <a:gd name="connsiteY31" fmla="*/ 207306 h 1536983"/>
                  <a:gd name="connsiteX32" fmla="*/ 337325 w 1372618"/>
                  <a:gd name="connsiteY32" fmla="*/ 224092 h 1536983"/>
                  <a:gd name="connsiteX33" fmla="*/ 435246 w 1372618"/>
                  <a:gd name="connsiteY33" fmla="*/ 187722 h 1536983"/>
                  <a:gd name="connsiteX34" fmla="*/ 466022 w 1372618"/>
                  <a:gd name="connsiteY34" fmla="*/ 172333 h 1536983"/>
                  <a:gd name="connsiteX35" fmla="*/ 547157 w 1372618"/>
                  <a:gd name="connsiteY35" fmla="*/ 81407 h 1536983"/>
                  <a:gd name="connsiteX36" fmla="*/ 610107 w 1372618"/>
                  <a:gd name="connsiteY36" fmla="*/ 38041 h 1536983"/>
                  <a:gd name="connsiteX37" fmla="*/ 751393 w 1372618"/>
                  <a:gd name="connsiteY37" fmla="*/ 8665 h 1536983"/>
                  <a:gd name="connsiteX38" fmla="*/ 826933 w 1372618"/>
                  <a:gd name="connsiteY38" fmla="*/ 272 h 1536983"/>
                  <a:gd name="connsiteX0" fmla="*/ 746337 w 1292022"/>
                  <a:gd name="connsiteY0" fmla="*/ 272 h 1536983"/>
                  <a:gd name="connsiteX1" fmla="*/ 828871 w 1292022"/>
                  <a:gd name="connsiteY1" fmla="*/ 12861 h 1536983"/>
                  <a:gd name="connsiteX2" fmla="*/ 1097456 w 1292022"/>
                  <a:gd name="connsiteY2" fmla="*/ 131767 h 1536983"/>
                  <a:gd name="connsiteX3" fmla="*/ 1163203 w 1292022"/>
                  <a:gd name="connsiteY3" fmla="*/ 242277 h 1536983"/>
                  <a:gd name="connsiteX4" fmla="*/ 1184187 w 1292022"/>
                  <a:gd name="connsiteY4" fmla="*/ 317817 h 1536983"/>
                  <a:gd name="connsiteX5" fmla="*/ 1252731 w 1292022"/>
                  <a:gd name="connsiteY5" fmla="*/ 453508 h 1536983"/>
                  <a:gd name="connsiteX6" fmla="*/ 1259726 w 1292022"/>
                  <a:gd name="connsiteY6" fmla="*/ 554228 h 1536983"/>
                  <a:gd name="connsiteX7" fmla="*/ 1244338 w 1292022"/>
                  <a:gd name="connsiteY7" fmla="*/ 598992 h 1536983"/>
                  <a:gd name="connsiteX8" fmla="*/ 1251333 w 1292022"/>
                  <a:gd name="connsiteY8" fmla="*/ 670334 h 1536983"/>
                  <a:gd name="connsiteX9" fmla="*/ 1263922 w 1292022"/>
                  <a:gd name="connsiteY9" fmla="*/ 768255 h 1536983"/>
                  <a:gd name="connsiteX10" fmla="*/ 1184187 w 1292022"/>
                  <a:gd name="connsiteY10" fmla="*/ 859183 h 1536983"/>
                  <a:gd name="connsiteX11" fmla="*/ 1080670 w 1292022"/>
                  <a:gd name="connsiteY11" fmla="*/ 845194 h 1536983"/>
                  <a:gd name="connsiteX12" fmla="*/ 1093259 w 1292022"/>
                  <a:gd name="connsiteY12" fmla="*/ 849390 h 1536983"/>
                  <a:gd name="connsiteX13" fmla="*/ 1051292 w 1292022"/>
                  <a:gd name="connsiteY13" fmla="*/ 857784 h 1536983"/>
                  <a:gd name="connsiteX14" fmla="*/ 1007928 w 1292022"/>
                  <a:gd name="connsiteY14" fmla="*/ 871772 h 1536983"/>
                  <a:gd name="connsiteX15" fmla="*/ 961764 w 1292022"/>
                  <a:gd name="connsiteY15" fmla="*/ 913739 h 1536983"/>
                  <a:gd name="connsiteX16" fmla="*/ 944978 w 1292022"/>
                  <a:gd name="connsiteY16" fmla="*/ 979487 h 1536983"/>
                  <a:gd name="connsiteX17" fmla="*/ 946377 w 1292022"/>
                  <a:gd name="connsiteY17" fmla="*/ 1091397 h 1536983"/>
                  <a:gd name="connsiteX18" fmla="*/ 1040895 w 1292022"/>
                  <a:gd name="connsiteY18" fmla="*/ 1536983 h 1536983"/>
                  <a:gd name="connsiteX19" fmla="*/ 0 w 1292022"/>
                  <a:gd name="connsiteY19" fmla="*/ 1528923 h 1536983"/>
                  <a:gd name="connsiteX20" fmla="*/ 449507 w 1292022"/>
                  <a:gd name="connsiteY20" fmla="*/ 1200893 h 1536983"/>
                  <a:gd name="connsiteX21" fmla="*/ 518320 w 1292022"/>
                  <a:gd name="connsiteY21" fmla="*/ 892756 h 1536983"/>
                  <a:gd name="connsiteX22" fmla="*/ 395219 w 1292022"/>
                  <a:gd name="connsiteY22" fmla="*/ 810222 h 1536983"/>
                  <a:gd name="connsiteX23" fmla="*/ 393819 w 1292022"/>
                  <a:gd name="connsiteY23" fmla="*/ 792037 h 1536983"/>
                  <a:gd name="connsiteX24" fmla="*/ 364443 w 1292022"/>
                  <a:gd name="connsiteY24" fmla="*/ 751469 h 1536983"/>
                  <a:gd name="connsiteX25" fmla="*/ 322477 w 1292022"/>
                  <a:gd name="connsiteY25" fmla="*/ 621374 h 1536983"/>
                  <a:gd name="connsiteX26" fmla="*/ 291702 w 1292022"/>
                  <a:gd name="connsiteY26" fmla="*/ 590599 h 1536983"/>
                  <a:gd name="connsiteX27" fmla="*/ 156010 w 1292022"/>
                  <a:gd name="connsiteY27" fmla="*/ 551430 h 1536983"/>
                  <a:gd name="connsiteX28" fmla="*/ 97257 w 1292022"/>
                  <a:gd name="connsiteY28" fmla="*/ 428329 h 1536983"/>
                  <a:gd name="connsiteX29" fmla="*/ 90263 w 1292022"/>
                  <a:gd name="connsiteY29" fmla="*/ 386362 h 1536983"/>
                  <a:gd name="connsiteX30" fmla="*/ 164403 w 1292022"/>
                  <a:gd name="connsiteY30" fmla="*/ 198913 h 1536983"/>
                  <a:gd name="connsiteX31" fmla="*/ 232949 w 1292022"/>
                  <a:gd name="connsiteY31" fmla="*/ 207306 h 1536983"/>
                  <a:gd name="connsiteX32" fmla="*/ 256729 w 1292022"/>
                  <a:gd name="connsiteY32" fmla="*/ 224092 h 1536983"/>
                  <a:gd name="connsiteX33" fmla="*/ 354650 w 1292022"/>
                  <a:gd name="connsiteY33" fmla="*/ 187722 h 1536983"/>
                  <a:gd name="connsiteX34" fmla="*/ 385426 w 1292022"/>
                  <a:gd name="connsiteY34" fmla="*/ 172333 h 1536983"/>
                  <a:gd name="connsiteX35" fmla="*/ 466561 w 1292022"/>
                  <a:gd name="connsiteY35" fmla="*/ 81407 h 1536983"/>
                  <a:gd name="connsiteX36" fmla="*/ 529511 w 1292022"/>
                  <a:gd name="connsiteY36" fmla="*/ 38041 h 1536983"/>
                  <a:gd name="connsiteX37" fmla="*/ 670797 w 1292022"/>
                  <a:gd name="connsiteY37" fmla="*/ 8665 h 1536983"/>
                  <a:gd name="connsiteX38" fmla="*/ 746337 w 1292022"/>
                  <a:gd name="connsiteY38" fmla="*/ 272 h 1536983"/>
                  <a:gd name="connsiteX0" fmla="*/ 746337 w 1292022"/>
                  <a:gd name="connsiteY0" fmla="*/ 272 h 1536983"/>
                  <a:gd name="connsiteX1" fmla="*/ 828871 w 1292022"/>
                  <a:gd name="connsiteY1" fmla="*/ 12861 h 1536983"/>
                  <a:gd name="connsiteX2" fmla="*/ 1097456 w 1292022"/>
                  <a:gd name="connsiteY2" fmla="*/ 131767 h 1536983"/>
                  <a:gd name="connsiteX3" fmla="*/ 1163203 w 1292022"/>
                  <a:gd name="connsiteY3" fmla="*/ 242277 h 1536983"/>
                  <a:gd name="connsiteX4" fmla="*/ 1184187 w 1292022"/>
                  <a:gd name="connsiteY4" fmla="*/ 317817 h 1536983"/>
                  <a:gd name="connsiteX5" fmla="*/ 1252731 w 1292022"/>
                  <a:gd name="connsiteY5" fmla="*/ 453508 h 1536983"/>
                  <a:gd name="connsiteX6" fmla="*/ 1259726 w 1292022"/>
                  <a:gd name="connsiteY6" fmla="*/ 554228 h 1536983"/>
                  <a:gd name="connsiteX7" fmla="*/ 1244338 w 1292022"/>
                  <a:gd name="connsiteY7" fmla="*/ 598992 h 1536983"/>
                  <a:gd name="connsiteX8" fmla="*/ 1251333 w 1292022"/>
                  <a:gd name="connsiteY8" fmla="*/ 670334 h 1536983"/>
                  <a:gd name="connsiteX9" fmla="*/ 1263922 w 1292022"/>
                  <a:gd name="connsiteY9" fmla="*/ 768255 h 1536983"/>
                  <a:gd name="connsiteX10" fmla="*/ 1184187 w 1292022"/>
                  <a:gd name="connsiteY10" fmla="*/ 859183 h 1536983"/>
                  <a:gd name="connsiteX11" fmla="*/ 1080670 w 1292022"/>
                  <a:gd name="connsiteY11" fmla="*/ 845194 h 1536983"/>
                  <a:gd name="connsiteX12" fmla="*/ 1093259 w 1292022"/>
                  <a:gd name="connsiteY12" fmla="*/ 849390 h 1536983"/>
                  <a:gd name="connsiteX13" fmla="*/ 1051292 w 1292022"/>
                  <a:gd name="connsiteY13" fmla="*/ 857784 h 1536983"/>
                  <a:gd name="connsiteX14" fmla="*/ 1007928 w 1292022"/>
                  <a:gd name="connsiteY14" fmla="*/ 871772 h 1536983"/>
                  <a:gd name="connsiteX15" fmla="*/ 961764 w 1292022"/>
                  <a:gd name="connsiteY15" fmla="*/ 913739 h 1536983"/>
                  <a:gd name="connsiteX16" fmla="*/ 944978 w 1292022"/>
                  <a:gd name="connsiteY16" fmla="*/ 979487 h 1536983"/>
                  <a:gd name="connsiteX17" fmla="*/ 946377 w 1292022"/>
                  <a:gd name="connsiteY17" fmla="*/ 1091397 h 1536983"/>
                  <a:gd name="connsiteX18" fmla="*/ 1040895 w 1292022"/>
                  <a:gd name="connsiteY18" fmla="*/ 1536983 h 1536983"/>
                  <a:gd name="connsiteX19" fmla="*/ 0 w 1292022"/>
                  <a:gd name="connsiteY19" fmla="*/ 1528923 h 1536983"/>
                  <a:gd name="connsiteX20" fmla="*/ 449507 w 1292022"/>
                  <a:gd name="connsiteY20" fmla="*/ 1200893 h 1536983"/>
                  <a:gd name="connsiteX21" fmla="*/ 518320 w 1292022"/>
                  <a:gd name="connsiteY21" fmla="*/ 892756 h 1536983"/>
                  <a:gd name="connsiteX22" fmla="*/ 395219 w 1292022"/>
                  <a:gd name="connsiteY22" fmla="*/ 810222 h 1536983"/>
                  <a:gd name="connsiteX23" fmla="*/ 393819 w 1292022"/>
                  <a:gd name="connsiteY23" fmla="*/ 792037 h 1536983"/>
                  <a:gd name="connsiteX24" fmla="*/ 364443 w 1292022"/>
                  <a:gd name="connsiteY24" fmla="*/ 751469 h 1536983"/>
                  <a:gd name="connsiteX25" fmla="*/ 322477 w 1292022"/>
                  <a:gd name="connsiteY25" fmla="*/ 621374 h 1536983"/>
                  <a:gd name="connsiteX26" fmla="*/ 291702 w 1292022"/>
                  <a:gd name="connsiteY26" fmla="*/ 590599 h 1536983"/>
                  <a:gd name="connsiteX27" fmla="*/ 156010 w 1292022"/>
                  <a:gd name="connsiteY27" fmla="*/ 551430 h 1536983"/>
                  <a:gd name="connsiteX28" fmla="*/ 97257 w 1292022"/>
                  <a:gd name="connsiteY28" fmla="*/ 428329 h 1536983"/>
                  <a:gd name="connsiteX29" fmla="*/ 90263 w 1292022"/>
                  <a:gd name="connsiteY29" fmla="*/ 386362 h 1536983"/>
                  <a:gd name="connsiteX30" fmla="*/ 164403 w 1292022"/>
                  <a:gd name="connsiteY30" fmla="*/ 198913 h 1536983"/>
                  <a:gd name="connsiteX31" fmla="*/ 232949 w 1292022"/>
                  <a:gd name="connsiteY31" fmla="*/ 207306 h 1536983"/>
                  <a:gd name="connsiteX32" fmla="*/ 256729 w 1292022"/>
                  <a:gd name="connsiteY32" fmla="*/ 224092 h 1536983"/>
                  <a:gd name="connsiteX33" fmla="*/ 354650 w 1292022"/>
                  <a:gd name="connsiteY33" fmla="*/ 187722 h 1536983"/>
                  <a:gd name="connsiteX34" fmla="*/ 385426 w 1292022"/>
                  <a:gd name="connsiteY34" fmla="*/ 172333 h 1536983"/>
                  <a:gd name="connsiteX35" fmla="*/ 466561 w 1292022"/>
                  <a:gd name="connsiteY35" fmla="*/ 81407 h 1536983"/>
                  <a:gd name="connsiteX36" fmla="*/ 529511 w 1292022"/>
                  <a:gd name="connsiteY36" fmla="*/ 38041 h 1536983"/>
                  <a:gd name="connsiteX37" fmla="*/ 670797 w 1292022"/>
                  <a:gd name="connsiteY37" fmla="*/ 8665 h 1536983"/>
                  <a:gd name="connsiteX38" fmla="*/ 746337 w 1292022"/>
                  <a:gd name="connsiteY38" fmla="*/ 272 h 1536983"/>
                  <a:gd name="connsiteX0" fmla="*/ 746337 w 1292022"/>
                  <a:gd name="connsiteY0" fmla="*/ 272 h 1545043"/>
                  <a:gd name="connsiteX1" fmla="*/ 828871 w 1292022"/>
                  <a:gd name="connsiteY1" fmla="*/ 12861 h 1545043"/>
                  <a:gd name="connsiteX2" fmla="*/ 1097456 w 1292022"/>
                  <a:gd name="connsiteY2" fmla="*/ 131767 h 1545043"/>
                  <a:gd name="connsiteX3" fmla="*/ 1163203 w 1292022"/>
                  <a:gd name="connsiteY3" fmla="*/ 242277 h 1545043"/>
                  <a:gd name="connsiteX4" fmla="*/ 1184187 w 1292022"/>
                  <a:gd name="connsiteY4" fmla="*/ 317817 h 1545043"/>
                  <a:gd name="connsiteX5" fmla="*/ 1252731 w 1292022"/>
                  <a:gd name="connsiteY5" fmla="*/ 453508 h 1545043"/>
                  <a:gd name="connsiteX6" fmla="*/ 1259726 w 1292022"/>
                  <a:gd name="connsiteY6" fmla="*/ 554228 h 1545043"/>
                  <a:gd name="connsiteX7" fmla="*/ 1244338 w 1292022"/>
                  <a:gd name="connsiteY7" fmla="*/ 598992 h 1545043"/>
                  <a:gd name="connsiteX8" fmla="*/ 1251333 w 1292022"/>
                  <a:gd name="connsiteY8" fmla="*/ 670334 h 1545043"/>
                  <a:gd name="connsiteX9" fmla="*/ 1263922 w 1292022"/>
                  <a:gd name="connsiteY9" fmla="*/ 768255 h 1545043"/>
                  <a:gd name="connsiteX10" fmla="*/ 1184187 w 1292022"/>
                  <a:gd name="connsiteY10" fmla="*/ 859183 h 1545043"/>
                  <a:gd name="connsiteX11" fmla="*/ 1080670 w 1292022"/>
                  <a:gd name="connsiteY11" fmla="*/ 845194 h 1545043"/>
                  <a:gd name="connsiteX12" fmla="*/ 1093259 w 1292022"/>
                  <a:gd name="connsiteY12" fmla="*/ 849390 h 1545043"/>
                  <a:gd name="connsiteX13" fmla="*/ 1051292 w 1292022"/>
                  <a:gd name="connsiteY13" fmla="*/ 857784 h 1545043"/>
                  <a:gd name="connsiteX14" fmla="*/ 1007928 w 1292022"/>
                  <a:gd name="connsiteY14" fmla="*/ 871772 h 1545043"/>
                  <a:gd name="connsiteX15" fmla="*/ 961764 w 1292022"/>
                  <a:gd name="connsiteY15" fmla="*/ 913739 h 1545043"/>
                  <a:gd name="connsiteX16" fmla="*/ 944978 w 1292022"/>
                  <a:gd name="connsiteY16" fmla="*/ 979487 h 1545043"/>
                  <a:gd name="connsiteX17" fmla="*/ 946377 w 1292022"/>
                  <a:gd name="connsiteY17" fmla="*/ 1091397 h 1545043"/>
                  <a:gd name="connsiteX18" fmla="*/ 1137610 w 1292022"/>
                  <a:gd name="connsiteY18" fmla="*/ 1545043 h 1545043"/>
                  <a:gd name="connsiteX19" fmla="*/ 0 w 1292022"/>
                  <a:gd name="connsiteY19" fmla="*/ 1528923 h 1545043"/>
                  <a:gd name="connsiteX20" fmla="*/ 449507 w 1292022"/>
                  <a:gd name="connsiteY20" fmla="*/ 1200893 h 1545043"/>
                  <a:gd name="connsiteX21" fmla="*/ 518320 w 1292022"/>
                  <a:gd name="connsiteY21" fmla="*/ 892756 h 1545043"/>
                  <a:gd name="connsiteX22" fmla="*/ 395219 w 1292022"/>
                  <a:gd name="connsiteY22" fmla="*/ 810222 h 1545043"/>
                  <a:gd name="connsiteX23" fmla="*/ 393819 w 1292022"/>
                  <a:gd name="connsiteY23" fmla="*/ 792037 h 1545043"/>
                  <a:gd name="connsiteX24" fmla="*/ 364443 w 1292022"/>
                  <a:gd name="connsiteY24" fmla="*/ 751469 h 1545043"/>
                  <a:gd name="connsiteX25" fmla="*/ 322477 w 1292022"/>
                  <a:gd name="connsiteY25" fmla="*/ 621374 h 1545043"/>
                  <a:gd name="connsiteX26" fmla="*/ 291702 w 1292022"/>
                  <a:gd name="connsiteY26" fmla="*/ 590599 h 1545043"/>
                  <a:gd name="connsiteX27" fmla="*/ 156010 w 1292022"/>
                  <a:gd name="connsiteY27" fmla="*/ 551430 h 1545043"/>
                  <a:gd name="connsiteX28" fmla="*/ 97257 w 1292022"/>
                  <a:gd name="connsiteY28" fmla="*/ 428329 h 1545043"/>
                  <a:gd name="connsiteX29" fmla="*/ 90263 w 1292022"/>
                  <a:gd name="connsiteY29" fmla="*/ 386362 h 1545043"/>
                  <a:gd name="connsiteX30" fmla="*/ 164403 w 1292022"/>
                  <a:gd name="connsiteY30" fmla="*/ 198913 h 1545043"/>
                  <a:gd name="connsiteX31" fmla="*/ 232949 w 1292022"/>
                  <a:gd name="connsiteY31" fmla="*/ 207306 h 1545043"/>
                  <a:gd name="connsiteX32" fmla="*/ 256729 w 1292022"/>
                  <a:gd name="connsiteY32" fmla="*/ 224092 h 1545043"/>
                  <a:gd name="connsiteX33" fmla="*/ 354650 w 1292022"/>
                  <a:gd name="connsiteY33" fmla="*/ 187722 h 1545043"/>
                  <a:gd name="connsiteX34" fmla="*/ 385426 w 1292022"/>
                  <a:gd name="connsiteY34" fmla="*/ 172333 h 1545043"/>
                  <a:gd name="connsiteX35" fmla="*/ 466561 w 1292022"/>
                  <a:gd name="connsiteY35" fmla="*/ 81407 h 1545043"/>
                  <a:gd name="connsiteX36" fmla="*/ 529511 w 1292022"/>
                  <a:gd name="connsiteY36" fmla="*/ 38041 h 1545043"/>
                  <a:gd name="connsiteX37" fmla="*/ 670797 w 1292022"/>
                  <a:gd name="connsiteY37" fmla="*/ 8665 h 1545043"/>
                  <a:gd name="connsiteX38" fmla="*/ 746337 w 1292022"/>
                  <a:gd name="connsiteY38" fmla="*/ 272 h 1545043"/>
                  <a:gd name="connsiteX0" fmla="*/ 746337 w 1292022"/>
                  <a:gd name="connsiteY0" fmla="*/ 272 h 1545043"/>
                  <a:gd name="connsiteX1" fmla="*/ 828871 w 1292022"/>
                  <a:gd name="connsiteY1" fmla="*/ 12861 h 1545043"/>
                  <a:gd name="connsiteX2" fmla="*/ 1097456 w 1292022"/>
                  <a:gd name="connsiteY2" fmla="*/ 131767 h 1545043"/>
                  <a:gd name="connsiteX3" fmla="*/ 1163203 w 1292022"/>
                  <a:gd name="connsiteY3" fmla="*/ 242277 h 1545043"/>
                  <a:gd name="connsiteX4" fmla="*/ 1184187 w 1292022"/>
                  <a:gd name="connsiteY4" fmla="*/ 317817 h 1545043"/>
                  <a:gd name="connsiteX5" fmla="*/ 1252731 w 1292022"/>
                  <a:gd name="connsiteY5" fmla="*/ 453508 h 1545043"/>
                  <a:gd name="connsiteX6" fmla="*/ 1259726 w 1292022"/>
                  <a:gd name="connsiteY6" fmla="*/ 554228 h 1545043"/>
                  <a:gd name="connsiteX7" fmla="*/ 1244338 w 1292022"/>
                  <a:gd name="connsiteY7" fmla="*/ 598992 h 1545043"/>
                  <a:gd name="connsiteX8" fmla="*/ 1251333 w 1292022"/>
                  <a:gd name="connsiteY8" fmla="*/ 670334 h 1545043"/>
                  <a:gd name="connsiteX9" fmla="*/ 1263922 w 1292022"/>
                  <a:gd name="connsiteY9" fmla="*/ 768255 h 1545043"/>
                  <a:gd name="connsiteX10" fmla="*/ 1184187 w 1292022"/>
                  <a:gd name="connsiteY10" fmla="*/ 859183 h 1545043"/>
                  <a:gd name="connsiteX11" fmla="*/ 1080670 w 1292022"/>
                  <a:gd name="connsiteY11" fmla="*/ 845194 h 1545043"/>
                  <a:gd name="connsiteX12" fmla="*/ 1093259 w 1292022"/>
                  <a:gd name="connsiteY12" fmla="*/ 849390 h 1545043"/>
                  <a:gd name="connsiteX13" fmla="*/ 1051292 w 1292022"/>
                  <a:gd name="connsiteY13" fmla="*/ 857784 h 1545043"/>
                  <a:gd name="connsiteX14" fmla="*/ 1007928 w 1292022"/>
                  <a:gd name="connsiteY14" fmla="*/ 871772 h 1545043"/>
                  <a:gd name="connsiteX15" fmla="*/ 961764 w 1292022"/>
                  <a:gd name="connsiteY15" fmla="*/ 913739 h 1545043"/>
                  <a:gd name="connsiteX16" fmla="*/ 944978 w 1292022"/>
                  <a:gd name="connsiteY16" fmla="*/ 979487 h 1545043"/>
                  <a:gd name="connsiteX17" fmla="*/ 906078 w 1292022"/>
                  <a:gd name="connsiteY17" fmla="*/ 1292885 h 1545043"/>
                  <a:gd name="connsiteX18" fmla="*/ 1137610 w 1292022"/>
                  <a:gd name="connsiteY18" fmla="*/ 1545043 h 1545043"/>
                  <a:gd name="connsiteX19" fmla="*/ 0 w 1292022"/>
                  <a:gd name="connsiteY19" fmla="*/ 1528923 h 1545043"/>
                  <a:gd name="connsiteX20" fmla="*/ 449507 w 1292022"/>
                  <a:gd name="connsiteY20" fmla="*/ 1200893 h 1545043"/>
                  <a:gd name="connsiteX21" fmla="*/ 518320 w 1292022"/>
                  <a:gd name="connsiteY21" fmla="*/ 892756 h 1545043"/>
                  <a:gd name="connsiteX22" fmla="*/ 395219 w 1292022"/>
                  <a:gd name="connsiteY22" fmla="*/ 810222 h 1545043"/>
                  <a:gd name="connsiteX23" fmla="*/ 393819 w 1292022"/>
                  <a:gd name="connsiteY23" fmla="*/ 792037 h 1545043"/>
                  <a:gd name="connsiteX24" fmla="*/ 364443 w 1292022"/>
                  <a:gd name="connsiteY24" fmla="*/ 751469 h 1545043"/>
                  <a:gd name="connsiteX25" fmla="*/ 322477 w 1292022"/>
                  <a:gd name="connsiteY25" fmla="*/ 621374 h 1545043"/>
                  <a:gd name="connsiteX26" fmla="*/ 291702 w 1292022"/>
                  <a:gd name="connsiteY26" fmla="*/ 590599 h 1545043"/>
                  <a:gd name="connsiteX27" fmla="*/ 156010 w 1292022"/>
                  <a:gd name="connsiteY27" fmla="*/ 551430 h 1545043"/>
                  <a:gd name="connsiteX28" fmla="*/ 97257 w 1292022"/>
                  <a:gd name="connsiteY28" fmla="*/ 428329 h 1545043"/>
                  <a:gd name="connsiteX29" fmla="*/ 90263 w 1292022"/>
                  <a:gd name="connsiteY29" fmla="*/ 386362 h 1545043"/>
                  <a:gd name="connsiteX30" fmla="*/ 164403 w 1292022"/>
                  <a:gd name="connsiteY30" fmla="*/ 198913 h 1545043"/>
                  <a:gd name="connsiteX31" fmla="*/ 232949 w 1292022"/>
                  <a:gd name="connsiteY31" fmla="*/ 207306 h 1545043"/>
                  <a:gd name="connsiteX32" fmla="*/ 256729 w 1292022"/>
                  <a:gd name="connsiteY32" fmla="*/ 224092 h 1545043"/>
                  <a:gd name="connsiteX33" fmla="*/ 354650 w 1292022"/>
                  <a:gd name="connsiteY33" fmla="*/ 187722 h 1545043"/>
                  <a:gd name="connsiteX34" fmla="*/ 385426 w 1292022"/>
                  <a:gd name="connsiteY34" fmla="*/ 172333 h 1545043"/>
                  <a:gd name="connsiteX35" fmla="*/ 466561 w 1292022"/>
                  <a:gd name="connsiteY35" fmla="*/ 81407 h 1545043"/>
                  <a:gd name="connsiteX36" fmla="*/ 529511 w 1292022"/>
                  <a:gd name="connsiteY36" fmla="*/ 38041 h 1545043"/>
                  <a:gd name="connsiteX37" fmla="*/ 670797 w 1292022"/>
                  <a:gd name="connsiteY37" fmla="*/ 8665 h 1545043"/>
                  <a:gd name="connsiteX38" fmla="*/ 746337 w 1292022"/>
                  <a:gd name="connsiteY38" fmla="*/ 272 h 1545043"/>
                  <a:gd name="connsiteX0" fmla="*/ 673203 w 1218888"/>
                  <a:gd name="connsiteY0" fmla="*/ 272 h 1545043"/>
                  <a:gd name="connsiteX1" fmla="*/ 755737 w 1218888"/>
                  <a:gd name="connsiteY1" fmla="*/ 12861 h 1545043"/>
                  <a:gd name="connsiteX2" fmla="*/ 1024322 w 1218888"/>
                  <a:gd name="connsiteY2" fmla="*/ 131767 h 1545043"/>
                  <a:gd name="connsiteX3" fmla="*/ 1090069 w 1218888"/>
                  <a:gd name="connsiteY3" fmla="*/ 242277 h 1545043"/>
                  <a:gd name="connsiteX4" fmla="*/ 1111053 w 1218888"/>
                  <a:gd name="connsiteY4" fmla="*/ 317817 h 1545043"/>
                  <a:gd name="connsiteX5" fmla="*/ 1179597 w 1218888"/>
                  <a:gd name="connsiteY5" fmla="*/ 453508 h 1545043"/>
                  <a:gd name="connsiteX6" fmla="*/ 1186592 w 1218888"/>
                  <a:gd name="connsiteY6" fmla="*/ 554228 h 1545043"/>
                  <a:gd name="connsiteX7" fmla="*/ 1171204 w 1218888"/>
                  <a:gd name="connsiteY7" fmla="*/ 598992 h 1545043"/>
                  <a:gd name="connsiteX8" fmla="*/ 1178199 w 1218888"/>
                  <a:gd name="connsiteY8" fmla="*/ 670334 h 1545043"/>
                  <a:gd name="connsiteX9" fmla="*/ 1190788 w 1218888"/>
                  <a:gd name="connsiteY9" fmla="*/ 768255 h 1545043"/>
                  <a:gd name="connsiteX10" fmla="*/ 1111053 w 1218888"/>
                  <a:gd name="connsiteY10" fmla="*/ 859183 h 1545043"/>
                  <a:gd name="connsiteX11" fmla="*/ 1007536 w 1218888"/>
                  <a:gd name="connsiteY11" fmla="*/ 845194 h 1545043"/>
                  <a:gd name="connsiteX12" fmla="*/ 1020125 w 1218888"/>
                  <a:gd name="connsiteY12" fmla="*/ 849390 h 1545043"/>
                  <a:gd name="connsiteX13" fmla="*/ 978158 w 1218888"/>
                  <a:gd name="connsiteY13" fmla="*/ 857784 h 1545043"/>
                  <a:gd name="connsiteX14" fmla="*/ 934794 w 1218888"/>
                  <a:gd name="connsiteY14" fmla="*/ 871772 h 1545043"/>
                  <a:gd name="connsiteX15" fmla="*/ 888630 w 1218888"/>
                  <a:gd name="connsiteY15" fmla="*/ 913739 h 1545043"/>
                  <a:gd name="connsiteX16" fmla="*/ 871844 w 1218888"/>
                  <a:gd name="connsiteY16" fmla="*/ 979487 h 1545043"/>
                  <a:gd name="connsiteX17" fmla="*/ 832944 w 1218888"/>
                  <a:gd name="connsiteY17" fmla="*/ 1292885 h 1545043"/>
                  <a:gd name="connsiteX18" fmla="*/ 1064476 w 1218888"/>
                  <a:gd name="connsiteY18" fmla="*/ 1545043 h 1545043"/>
                  <a:gd name="connsiteX19" fmla="*/ 88057 w 1218888"/>
                  <a:gd name="connsiteY19" fmla="*/ 1512804 h 1545043"/>
                  <a:gd name="connsiteX20" fmla="*/ 376373 w 1218888"/>
                  <a:gd name="connsiteY20" fmla="*/ 1200893 h 1545043"/>
                  <a:gd name="connsiteX21" fmla="*/ 445186 w 1218888"/>
                  <a:gd name="connsiteY21" fmla="*/ 892756 h 1545043"/>
                  <a:gd name="connsiteX22" fmla="*/ 322085 w 1218888"/>
                  <a:gd name="connsiteY22" fmla="*/ 810222 h 1545043"/>
                  <a:gd name="connsiteX23" fmla="*/ 320685 w 1218888"/>
                  <a:gd name="connsiteY23" fmla="*/ 792037 h 1545043"/>
                  <a:gd name="connsiteX24" fmla="*/ 291309 w 1218888"/>
                  <a:gd name="connsiteY24" fmla="*/ 751469 h 1545043"/>
                  <a:gd name="connsiteX25" fmla="*/ 249343 w 1218888"/>
                  <a:gd name="connsiteY25" fmla="*/ 621374 h 1545043"/>
                  <a:gd name="connsiteX26" fmla="*/ 218568 w 1218888"/>
                  <a:gd name="connsiteY26" fmla="*/ 590599 h 1545043"/>
                  <a:gd name="connsiteX27" fmla="*/ 82876 w 1218888"/>
                  <a:gd name="connsiteY27" fmla="*/ 551430 h 1545043"/>
                  <a:gd name="connsiteX28" fmla="*/ 24123 w 1218888"/>
                  <a:gd name="connsiteY28" fmla="*/ 428329 h 1545043"/>
                  <a:gd name="connsiteX29" fmla="*/ 17129 w 1218888"/>
                  <a:gd name="connsiteY29" fmla="*/ 386362 h 1545043"/>
                  <a:gd name="connsiteX30" fmla="*/ 91269 w 1218888"/>
                  <a:gd name="connsiteY30" fmla="*/ 198913 h 1545043"/>
                  <a:gd name="connsiteX31" fmla="*/ 159815 w 1218888"/>
                  <a:gd name="connsiteY31" fmla="*/ 207306 h 1545043"/>
                  <a:gd name="connsiteX32" fmla="*/ 183595 w 1218888"/>
                  <a:gd name="connsiteY32" fmla="*/ 224092 h 1545043"/>
                  <a:gd name="connsiteX33" fmla="*/ 281516 w 1218888"/>
                  <a:gd name="connsiteY33" fmla="*/ 187722 h 1545043"/>
                  <a:gd name="connsiteX34" fmla="*/ 312292 w 1218888"/>
                  <a:gd name="connsiteY34" fmla="*/ 172333 h 1545043"/>
                  <a:gd name="connsiteX35" fmla="*/ 393427 w 1218888"/>
                  <a:gd name="connsiteY35" fmla="*/ 81407 h 1545043"/>
                  <a:gd name="connsiteX36" fmla="*/ 456377 w 1218888"/>
                  <a:gd name="connsiteY36" fmla="*/ 38041 h 1545043"/>
                  <a:gd name="connsiteX37" fmla="*/ 597663 w 1218888"/>
                  <a:gd name="connsiteY37" fmla="*/ 8665 h 1545043"/>
                  <a:gd name="connsiteX38" fmla="*/ 673203 w 1218888"/>
                  <a:gd name="connsiteY38" fmla="*/ 272 h 1545043"/>
                  <a:gd name="connsiteX0" fmla="*/ 673203 w 1218888"/>
                  <a:gd name="connsiteY0" fmla="*/ 272 h 1545043"/>
                  <a:gd name="connsiteX1" fmla="*/ 755737 w 1218888"/>
                  <a:gd name="connsiteY1" fmla="*/ 12861 h 1545043"/>
                  <a:gd name="connsiteX2" fmla="*/ 1024322 w 1218888"/>
                  <a:gd name="connsiteY2" fmla="*/ 131767 h 1545043"/>
                  <a:gd name="connsiteX3" fmla="*/ 1090069 w 1218888"/>
                  <a:gd name="connsiteY3" fmla="*/ 242277 h 1545043"/>
                  <a:gd name="connsiteX4" fmla="*/ 1111053 w 1218888"/>
                  <a:gd name="connsiteY4" fmla="*/ 317817 h 1545043"/>
                  <a:gd name="connsiteX5" fmla="*/ 1179597 w 1218888"/>
                  <a:gd name="connsiteY5" fmla="*/ 453508 h 1545043"/>
                  <a:gd name="connsiteX6" fmla="*/ 1186592 w 1218888"/>
                  <a:gd name="connsiteY6" fmla="*/ 554228 h 1545043"/>
                  <a:gd name="connsiteX7" fmla="*/ 1171204 w 1218888"/>
                  <a:gd name="connsiteY7" fmla="*/ 598992 h 1545043"/>
                  <a:gd name="connsiteX8" fmla="*/ 1178199 w 1218888"/>
                  <a:gd name="connsiteY8" fmla="*/ 670334 h 1545043"/>
                  <a:gd name="connsiteX9" fmla="*/ 1190788 w 1218888"/>
                  <a:gd name="connsiteY9" fmla="*/ 768255 h 1545043"/>
                  <a:gd name="connsiteX10" fmla="*/ 1111053 w 1218888"/>
                  <a:gd name="connsiteY10" fmla="*/ 859183 h 1545043"/>
                  <a:gd name="connsiteX11" fmla="*/ 1007536 w 1218888"/>
                  <a:gd name="connsiteY11" fmla="*/ 845194 h 1545043"/>
                  <a:gd name="connsiteX12" fmla="*/ 1020125 w 1218888"/>
                  <a:gd name="connsiteY12" fmla="*/ 849390 h 1545043"/>
                  <a:gd name="connsiteX13" fmla="*/ 978158 w 1218888"/>
                  <a:gd name="connsiteY13" fmla="*/ 857784 h 1545043"/>
                  <a:gd name="connsiteX14" fmla="*/ 934794 w 1218888"/>
                  <a:gd name="connsiteY14" fmla="*/ 871772 h 1545043"/>
                  <a:gd name="connsiteX15" fmla="*/ 888630 w 1218888"/>
                  <a:gd name="connsiteY15" fmla="*/ 913739 h 1545043"/>
                  <a:gd name="connsiteX16" fmla="*/ 871844 w 1218888"/>
                  <a:gd name="connsiteY16" fmla="*/ 979487 h 1545043"/>
                  <a:gd name="connsiteX17" fmla="*/ 816825 w 1218888"/>
                  <a:gd name="connsiteY17" fmla="*/ 1196171 h 1545043"/>
                  <a:gd name="connsiteX18" fmla="*/ 1064476 w 1218888"/>
                  <a:gd name="connsiteY18" fmla="*/ 1545043 h 1545043"/>
                  <a:gd name="connsiteX19" fmla="*/ 88057 w 1218888"/>
                  <a:gd name="connsiteY19" fmla="*/ 1512804 h 1545043"/>
                  <a:gd name="connsiteX20" fmla="*/ 376373 w 1218888"/>
                  <a:gd name="connsiteY20" fmla="*/ 1200893 h 1545043"/>
                  <a:gd name="connsiteX21" fmla="*/ 445186 w 1218888"/>
                  <a:gd name="connsiteY21" fmla="*/ 892756 h 1545043"/>
                  <a:gd name="connsiteX22" fmla="*/ 322085 w 1218888"/>
                  <a:gd name="connsiteY22" fmla="*/ 810222 h 1545043"/>
                  <a:gd name="connsiteX23" fmla="*/ 320685 w 1218888"/>
                  <a:gd name="connsiteY23" fmla="*/ 792037 h 1545043"/>
                  <a:gd name="connsiteX24" fmla="*/ 291309 w 1218888"/>
                  <a:gd name="connsiteY24" fmla="*/ 751469 h 1545043"/>
                  <a:gd name="connsiteX25" fmla="*/ 249343 w 1218888"/>
                  <a:gd name="connsiteY25" fmla="*/ 621374 h 1545043"/>
                  <a:gd name="connsiteX26" fmla="*/ 218568 w 1218888"/>
                  <a:gd name="connsiteY26" fmla="*/ 590599 h 1545043"/>
                  <a:gd name="connsiteX27" fmla="*/ 82876 w 1218888"/>
                  <a:gd name="connsiteY27" fmla="*/ 551430 h 1545043"/>
                  <a:gd name="connsiteX28" fmla="*/ 24123 w 1218888"/>
                  <a:gd name="connsiteY28" fmla="*/ 428329 h 1545043"/>
                  <a:gd name="connsiteX29" fmla="*/ 17129 w 1218888"/>
                  <a:gd name="connsiteY29" fmla="*/ 386362 h 1545043"/>
                  <a:gd name="connsiteX30" fmla="*/ 91269 w 1218888"/>
                  <a:gd name="connsiteY30" fmla="*/ 198913 h 1545043"/>
                  <a:gd name="connsiteX31" fmla="*/ 159815 w 1218888"/>
                  <a:gd name="connsiteY31" fmla="*/ 207306 h 1545043"/>
                  <a:gd name="connsiteX32" fmla="*/ 183595 w 1218888"/>
                  <a:gd name="connsiteY32" fmla="*/ 224092 h 1545043"/>
                  <a:gd name="connsiteX33" fmla="*/ 281516 w 1218888"/>
                  <a:gd name="connsiteY33" fmla="*/ 187722 h 1545043"/>
                  <a:gd name="connsiteX34" fmla="*/ 312292 w 1218888"/>
                  <a:gd name="connsiteY34" fmla="*/ 172333 h 1545043"/>
                  <a:gd name="connsiteX35" fmla="*/ 393427 w 1218888"/>
                  <a:gd name="connsiteY35" fmla="*/ 81407 h 1545043"/>
                  <a:gd name="connsiteX36" fmla="*/ 456377 w 1218888"/>
                  <a:gd name="connsiteY36" fmla="*/ 38041 h 1545043"/>
                  <a:gd name="connsiteX37" fmla="*/ 597663 w 1218888"/>
                  <a:gd name="connsiteY37" fmla="*/ 8665 h 1545043"/>
                  <a:gd name="connsiteX38" fmla="*/ 673203 w 1218888"/>
                  <a:gd name="connsiteY38" fmla="*/ 272 h 1545043"/>
                  <a:gd name="connsiteX0" fmla="*/ 673203 w 1218888"/>
                  <a:gd name="connsiteY0" fmla="*/ 272 h 1520865"/>
                  <a:gd name="connsiteX1" fmla="*/ 755737 w 1218888"/>
                  <a:gd name="connsiteY1" fmla="*/ 12861 h 1520865"/>
                  <a:gd name="connsiteX2" fmla="*/ 1024322 w 1218888"/>
                  <a:gd name="connsiteY2" fmla="*/ 131767 h 1520865"/>
                  <a:gd name="connsiteX3" fmla="*/ 1090069 w 1218888"/>
                  <a:gd name="connsiteY3" fmla="*/ 242277 h 1520865"/>
                  <a:gd name="connsiteX4" fmla="*/ 1111053 w 1218888"/>
                  <a:gd name="connsiteY4" fmla="*/ 317817 h 1520865"/>
                  <a:gd name="connsiteX5" fmla="*/ 1179597 w 1218888"/>
                  <a:gd name="connsiteY5" fmla="*/ 453508 h 1520865"/>
                  <a:gd name="connsiteX6" fmla="*/ 1186592 w 1218888"/>
                  <a:gd name="connsiteY6" fmla="*/ 554228 h 1520865"/>
                  <a:gd name="connsiteX7" fmla="*/ 1171204 w 1218888"/>
                  <a:gd name="connsiteY7" fmla="*/ 598992 h 1520865"/>
                  <a:gd name="connsiteX8" fmla="*/ 1178199 w 1218888"/>
                  <a:gd name="connsiteY8" fmla="*/ 670334 h 1520865"/>
                  <a:gd name="connsiteX9" fmla="*/ 1190788 w 1218888"/>
                  <a:gd name="connsiteY9" fmla="*/ 768255 h 1520865"/>
                  <a:gd name="connsiteX10" fmla="*/ 1111053 w 1218888"/>
                  <a:gd name="connsiteY10" fmla="*/ 859183 h 1520865"/>
                  <a:gd name="connsiteX11" fmla="*/ 1007536 w 1218888"/>
                  <a:gd name="connsiteY11" fmla="*/ 845194 h 1520865"/>
                  <a:gd name="connsiteX12" fmla="*/ 1020125 w 1218888"/>
                  <a:gd name="connsiteY12" fmla="*/ 849390 h 1520865"/>
                  <a:gd name="connsiteX13" fmla="*/ 978158 w 1218888"/>
                  <a:gd name="connsiteY13" fmla="*/ 857784 h 1520865"/>
                  <a:gd name="connsiteX14" fmla="*/ 934794 w 1218888"/>
                  <a:gd name="connsiteY14" fmla="*/ 871772 h 1520865"/>
                  <a:gd name="connsiteX15" fmla="*/ 888630 w 1218888"/>
                  <a:gd name="connsiteY15" fmla="*/ 913739 h 1520865"/>
                  <a:gd name="connsiteX16" fmla="*/ 871844 w 1218888"/>
                  <a:gd name="connsiteY16" fmla="*/ 979487 h 1520865"/>
                  <a:gd name="connsiteX17" fmla="*/ 816825 w 1218888"/>
                  <a:gd name="connsiteY17" fmla="*/ 1196171 h 1520865"/>
                  <a:gd name="connsiteX18" fmla="*/ 1064476 w 1218888"/>
                  <a:gd name="connsiteY18" fmla="*/ 1520865 h 1520865"/>
                  <a:gd name="connsiteX19" fmla="*/ 88057 w 1218888"/>
                  <a:gd name="connsiteY19" fmla="*/ 1512804 h 1520865"/>
                  <a:gd name="connsiteX20" fmla="*/ 376373 w 1218888"/>
                  <a:gd name="connsiteY20" fmla="*/ 1200893 h 1520865"/>
                  <a:gd name="connsiteX21" fmla="*/ 445186 w 1218888"/>
                  <a:gd name="connsiteY21" fmla="*/ 892756 h 1520865"/>
                  <a:gd name="connsiteX22" fmla="*/ 322085 w 1218888"/>
                  <a:gd name="connsiteY22" fmla="*/ 810222 h 1520865"/>
                  <a:gd name="connsiteX23" fmla="*/ 320685 w 1218888"/>
                  <a:gd name="connsiteY23" fmla="*/ 792037 h 1520865"/>
                  <a:gd name="connsiteX24" fmla="*/ 291309 w 1218888"/>
                  <a:gd name="connsiteY24" fmla="*/ 751469 h 1520865"/>
                  <a:gd name="connsiteX25" fmla="*/ 249343 w 1218888"/>
                  <a:gd name="connsiteY25" fmla="*/ 621374 h 1520865"/>
                  <a:gd name="connsiteX26" fmla="*/ 218568 w 1218888"/>
                  <a:gd name="connsiteY26" fmla="*/ 590599 h 1520865"/>
                  <a:gd name="connsiteX27" fmla="*/ 82876 w 1218888"/>
                  <a:gd name="connsiteY27" fmla="*/ 551430 h 1520865"/>
                  <a:gd name="connsiteX28" fmla="*/ 24123 w 1218888"/>
                  <a:gd name="connsiteY28" fmla="*/ 428329 h 1520865"/>
                  <a:gd name="connsiteX29" fmla="*/ 17129 w 1218888"/>
                  <a:gd name="connsiteY29" fmla="*/ 386362 h 1520865"/>
                  <a:gd name="connsiteX30" fmla="*/ 91269 w 1218888"/>
                  <a:gd name="connsiteY30" fmla="*/ 198913 h 1520865"/>
                  <a:gd name="connsiteX31" fmla="*/ 159815 w 1218888"/>
                  <a:gd name="connsiteY31" fmla="*/ 207306 h 1520865"/>
                  <a:gd name="connsiteX32" fmla="*/ 183595 w 1218888"/>
                  <a:gd name="connsiteY32" fmla="*/ 224092 h 1520865"/>
                  <a:gd name="connsiteX33" fmla="*/ 281516 w 1218888"/>
                  <a:gd name="connsiteY33" fmla="*/ 187722 h 1520865"/>
                  <a:gd name="connsiteX34" fmla="*/ 312292 w 1218888"/>
                  <a:gd name="connsiteY34" fmla="*/ 172333 h 1520865"/>
                  <a:gd name="connsiteX35" fmla="*/ 393427 w 1218888"/>
                  <a:gd name="connsiteY35" fmla="*/ 81407 h 1520865"/>
                  <a:gd name="connsiteX36" fmla="*/ 456377 w 1218888"/>
                  <a:gd name="connsiteY36" fmla="*/ 38041 h 1520865"/>
                  <a:gd name="connsiteX37" fmla="*/ 597663 w 1218888"/>
                  <a:gd name="connsiteY37" fmla="*/ 8665 h 1520865"/>
                  <a:gd name="connsiteX38" fmla="*/ 673203 w 1218888"/>
                  <a:gd name="connsiteY38" fmla="*/ 272 h 1520865"/>
                  <a:gd name="connsiteX0" fmla="*/ 673203 w 1218888"/>
                  <a:gd name="connsiteY0" fmla="*/ 272 h 1520865"/>
                  <a:gd name="connsiteX1" fmla="*/ 755737 w 1218888"/>
                  <a:gd name="connsiteY1" fmla="*/ 12861 h 1520865"/>
                  <a:gd name="connsiteX2" fmla="*/ 1024322 w 1218888"/>
                  <a:gd name="connsiteY2" fmla="*/ 131767 h 1520865"/>
                  <a:gd name="connsiteX3" fmla="*/ 1090069 w 1218888"/>
                  <a:gd name="connsiteY3" fmla="*/ 242277 h 1520865"/>
                  <a:gd name="connsiteX4" fmla="*/ 1111053 w 1218888"/>
                  <a:gd name="connsiteY4" fmla="*/ 317817 h 1520865"/>
                  <a:gd name="connsiteX5" fmla="*/ 1179597 w 1218888"/>
                  <a:gd name="connsiteY5" fmla="*/ 453508 h 1520865"/>
                  <a:gd name="connsiteX6" fmla="*/ 1186592 w 1218888"/>
                  <a:gd name="connsiteY6" fmla="*/ 554228 h 1520865"/>
                  <a:gd name="connsiteX7" fmla="*/ 1171204 w 1218888"/>
                  <a:gd name="connsiteY7" fmla="*/ 598992 h 1520865"/>
                  <a:gd name="connsiteX8" fmla="*/ 1178199 w 1218888"/>
                  <a:gd name="connsiteY8" fmla="*/ 670334 h 1520865"/>
                  <a:gd name="connsiteX9" fmla="*/ 1190788 w 1218888"/>
                  <a:gd name="connsiteY9" fmla="*/ 768255 h 1520865"/>
                  <a:gd name="connsiteX10" fmla="*/ 1111053 w 1218888"/>
                  <a:gd name="connsiteY10" fmla="*/ 859183 h 1520865"/>
                  <a:gd name="connsiteX11" fmla="*/ 1007536 w 1218888"/>
                  <a:gd name="connsiteY11" fmla="*/ 845194 h 1520865"/>
                  <a:gd name="connsiteX12" fmla="*/ 1020125 w 1218888"/>
                  <a:gd name="connsiteY12" fmla="*/ 849390 h 1520865"/>
                  <a:gd name="connsiteX13" fmla="*/ 978158 w 1218888"/>
                  <a:gd name="connsiteY13" fmla="*/ 857784 h 1520865"/>
                  <a:gd name="connsiteX14" fmla="*/ 934794 w 1218888"/>
                  <a:gd name="connsiteY14" fmla="*/ 871772 h 1520865"/>
                  <a:gd name="connsiteX15" fmla="*/ 888630 w 1218888"/>
                  <a:gd name="connsiteY15" fmla="*/ 913739 h 1520865"/>
                  <a:gd name="connsiteX16" fmla="*/ 871844 w 1218888"/>
                  <a:gd name="connsiteY16" fmla="*/ 979487 h 1520865"/>
                  <a:gd name="connsiteX17" fmla="*/ 816825 w 1218888"/>
                  <a:gd name="connsiteY17" fmla="*/ 1196171 h 1520865"/>
                  <a:gd name="connsiteX18" fmla="*/ 1064476 w 1218888"/>
                  <a:gd name="connsiteY18" fmla="*/ 1520865 h 1520865"/>
                  <a:gd name="connsiteX19" fmla="*/ 88057 w 1218888"/>
                  <a:gd name="connsiteY19" fmla="*/ 1512804 h 1520865"/>
                  <a:gd name="connsiteX20" fmla="*/ 352194 w 1218888"/>
                  <a:gd name="connsiteY20" fmla="*/ 1160595 h 1520865"/>
                  <a:gd name="connsiteX21" fmla="*/ 445186 w 1218888"/>
                  <a:gd name="connsiteY21" fmla="*/ 892756 h 1520865"/>
                  <a:gd name="connsiteX22" fmla="*/ 322085 w 1218888"/>
                  <a:gd name="connsiteY22" fmla="*/ 810222 h 1520865"/>
                  <a:gd name="connsiteX23" fmla="*/ 320685 w 1218888"/>
                  <a:gd name="connsiteY23" fmla="*/ 792037 h 1520865"/>
                  <a:gd name="connsiteX24" fmla="*/ 291309 w 1218888"/>
                  <a:gd name="connsiteY24" fmla="*/ 751469 h 1520865"/>
                  <a:gd name="connsiteX25" fmla="*/ 249343 w 1218888"/>
                  <a:gd name="connsiteY25" fmla="*/ 621374 h 1520865"/>
                  <a:gd name="connsiteX26" fmla="*/ 218568 w 1218888"/>
                  <a:gd name="connsiteY26" fmla="*/ 590599 h 1520865"/>
                  <a:gd name="connsiteX27" fmla="*/ 82876 w 1218888"/>
                  <a:gd name="connsiteY27" fmla="*/ 551430 h 1520865"/>
                  <a:gd name="connsiteX28" fmla="*/ 24123 w 1218888"/>
                  <a:gd name="connsiteY28" fmla="*/ 428329 h 1520865"/>
                  <a:gd name="connsiteX29" fmla="*/ 17129 w 1218888"/>
                  <a:gd name="connsiteY29" fmla="*/ 386362 h 1520865"/>
                  <a:gd name="connsiteX30" fmla="*/ 91269 w 1218888"/>
                  <a:gd name="connsiteY30" fmla="*/ 198913 h 1520865"/>
                  <a:gd name="connsiteX31" fmla="*/ 159815 w 1218888"/>
                  <a:gd name="connsiteY31" fmla="*/ 207306 h 1520865"/>
                  <a:gd name="connsiteX32" fmla="*/ 183595 w 1218888"/>
                  <a:gd name="connsiteY32" fmla="*/ 224092 h 1520865"/>
                  <a:gd name="connsiteX33" fmla="*/ 281516 w 1218888"/>
                  <a:gd name="connsiteY33" fmla="*/ 187722 h 1520865"/>
                  <a:gd name="connsiteX34" fmla="*/ 312292 w 1218888"/>
                  <a:gd name="connsiteY34" fmla="*/ 172333 h 1520865"/>
                  <a:gd name="connsiteX35" fmla="*/ 393427 w 1218888"/>
                  <a:gd name="connsiteY35" fmla="*/ 81407 h 1520865"/>
                  <a:gd name="connsiteX36" fmla="*/ 456377 w 1218888"/>
                  <a:gd name="connsiteY36" fmla="*/ 38041 h 1520865"/>
                  <a:gd name="connsiteX37" fmla="*/ 597663 w 1218888"/>
                  <a:gd name="connsiteY37" fmla="*/ 8665 h 1520865"/>
                  <a:gd name="connsiteX38" fmla="*/ 673203 w 1218888"/>
                  <a:gd name="connsiteY38" fmla="*/ 272 h 1520865"/>
                  <a:gd name="connsiteX0" fmla="*/ 673203 w 1218888"/>
                  <a:gd name="connsiteY0" fmla="*/ 272 h 1520865"/>
                  <a:gd name="connsiteX1" fmla="*/ 755737 w 1218888"/>
                  <a:gd name="connsiteY1" fmla="*/ 12861 h 1520865"/>
                  <a:gd name="connsiteX2" fmla="*/ 1024322 w 1218888"/>
                  <a:gd name="connsiteY2" fmla="*/ 131767 h 1520865"/>
                  <a:gd name="connsiteX3" fmla="*/ 1090069 w 1218888"/>
                  <a:gd name="connsiteY3" fmla="*/ 242277 h 1520865"/>
                  <a:gd name="connsiteX4" fmla="*/ 1111053 w 1218888"/>
                  <a:gd name="connsiteY4" fmla="*/ 317817 h 1520865"/>
                  <a:gd name="connsiteX5" fmla="*/ 1179597 w 1218888"/>
                  <a:gd name="connsiteY5" fmla="*/ 453508 h 1520865"/>
                  <a:gd name="connsiteX6" fmla="*/ 1186592 w 1218888"/>
                  <a:gd name="connsiteY6" fmla="*/ 554228 h 1520865"/>
                  <a:gd name="connsiteX7" fmla="*/ 1171204 w 1218888"/>
                  <a:gd name="connsiteY7" fmla="*/ 598992 h 1520865"/>
                  <a:gd name="connsiteX8" fmla="*/ 1178199 w 1218888"/>
                  <a:gd name="connsiteY8" fmla="*/ 670334 h 1520865"/>
                  <a:gd name="connsiteX9" fmla="*/ 1190788 w 1218888"/>
                  <a:gd name="connsiteY9" fmla="*/ 768255 h 1520865"/>
                  <a:gd name="connsiteX10" fmla="*/ 1111053 w 1218888"/>
                  <a:gd name="connsiteY10" fmla="*/ 859183 h 1520865"/>
                  <a:gd name="connsiteX11" fmla="*/ 1007536 w 1218888"/>
                  <a:gd name="connsiteY11" fmla="*/ 845194 h 1520865"/>
                  <a:gd name="connsiteX12" fmla="*/ 1020125 w 1218888"/>
                  <a:gd name="connsiteY12" fmla="*/ 849390 h 1520865"/>
                  <a:gd name="connsiteX13" fmla="*/ 978158 w 1218888"/>
                  <a:gd name="connsiteY13" fmla="*/ 857784 h 1520865"/>
                  <a:gd name="connsiteX14" fmla="*/ 934794 w 1218888"/>
                  <a:gd name="connsiteY14" fmla="*/ 871772 h 1520865"/>
                  <a:gd name="connsiteX15" fmla="*/ 888630 w 1218888"/>
                  <a:gd name="connsiteY15" fmla="*/ 913739 h 1520865"/>
                  <a:gd name="connsiteX16" fmla="*/ 871844 w 1218888"/>
                  <a:gd name="connsiteY16" fmla="*/ 979487 h 1520865"/>
                  <a:gd name="connsiteX17" fmla="*/ 816825 w 1218888"/>
                  <a:gd name="connsiteY17" fmla="*/ 1196171 h 1520865"/>
                  <a:gd name="connsiteX18" fmla="*/ 1064476 w 1218888"/>
                  <a:gd name="connsiteY18" fmla="*/ 1520865 h 1520865"/>
                  <a:gd name="connsiteX19" fmla="*/ 88057 w 1218888"/>
                  <a:gd name="connsiteY19" fmla="*/ 1512804 h 1520865"/>
                  <a:gd name="connsiteX20" fmla="*/ 384432 w 1218888"/>
                  <a:gd name="connsiteY20" fmla="*/ 1160595 h 1520865"/>
                  <a:gd name="connsiteX21" fmla="*/ 445186 w 1218888"/>
                  <a:gd name="connsiteY21" fmla="*/ 892756 h 1520865"/>
                  <a:gd name="connsiteX22" fmla="*/ 322085 w 1218888"/>
                  <a:gd name="connsiteY22" fmla="*/ 810222 h 1520865"/>
                  <a:gd name="connsiteX23" fmla="*/ 320685 w 1218888"/>
                  <a:gd name="connsiteY23" fmla="*/ 792037 h 1520865"/>
                  <a:gd name="connsiteX24" fmla="*/ 291309 w 1218888"/>
                  <a:gd name="connsiteY24" fmla="*/ 751469 h 1520865"/>
                  <a:gd name="connsiteX25" fmla="*/ 249343 w 1218888"/>
                  <a:gd name="connsiteY25" fmla="*/ 621374 h 1520865"/>
                  <a:gd name="connsiteX26" fmla="*/ 218568 w 1218888"/>
                  <a:gd name="connsiteY26" fmla="*/ 590599 h 1520865"/>
                  <a:gd name="connsiteX27" fmla="*/ 82876 w 1218888"/>
                  <a:gd name="connsiteY27" fmla="*/ 551430 h 1520865"/>
                  <a:gd name="connsiteX28" fmla="*/ 24123 w 1218888"/>
                  <a:gd name="connsiteY28" fmla="*/ 428329 h 1520865"/>
                  <a:gd name="connsiteX29" fmla="*/ 17129 w 1218888"/>
                  <a:gd name="connsiteY29" fmla="*/ 386362 h 1520865"/>
                  <a:gd name="connsiteX30" fmla="*/ 91269 w 1218888"/>
                  <a:gd name="connsiteY30" fmla="*/ 198913 h 1520865"/>
                  <a:gd name="connsiteX31" fmla="*/ 159815 w 1218888"/>
                  <a:gd name="connsiteY31" fmla="*/ 207306 h 1520865"/>
                  <a:gd name="connsiteX32" fmla="*/ 183595 w 1218888"/>
                  <a:gd name="connsiteY32" fmla="*/ 224092 h 1520865"/>
                  <a:gd name="connsiteX33" fmla="*/ 281516 w 1218888"/>
                  <a:gd name="connsiteY33" fmla="*/ 187722 h 1520865"/>
                  <a:gd name="connsiteX34" fmla="*/ 312292 w 1218888"/>
                  <a:gd name="connsiteY34" fmla="*/ 172333 h 1520865"/>
                  <a:gd name="connsiteX35" fmla="*/ 393427 w 1218888"/>
                  <a:gd name="connsiteY35" fmla="*/ 81407 h 1520865"/>
                  <a:gd name="connsiteX36" fmla="*/ 456377 w 1218888"/>
                  <a:gd name="connsiteY36" fmla="*/ 38041 h 1520865"/>
                  <a:gd name="connsiteX37" fmla="*/ 597663 w 1218888"/>
                  <a:gd name="connsiteY37" fmla="*/ 8665 h 1520865"/>
                  <a:gd name="connsiteX38" fmla="*/ 673203 w 1218888"/>
                  <a:gd name="connsiteY38" fmla="*/ 272 h 152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8888" h="1520865">
                    <a:moveTo>
                      <a:pt x="673203" y="272"/>
                    </a:moveTo>
                    <a:cubicBezTo>
                      <a:pt x="701180" y="1670"/>
                      <a:pt x="727760" y="12861"/>
                      <a:pt x="755737" y="12861"/>
                    </a:cubicBezTo>
                    <a:cubicBezTo>
                      <a:pt x="845266" y="12861"/>
                      <a:pt x="966968" y="61823"/>
                      <a:pt x="1024322" y="131767"/>
                    </a:cubicBezTo>
                    <a:cubicBezTo>
                      <a:pt x="1063491" y="179328"/>
                      <a:pt x="1049502" y="194715"/>
                      <a:pt x="1090069" y="242277"/>
                    </a:cubicBezTo>
                    <a:cubicBezTo>
                      <a:pt x="1104058" y="259064"/>
                      <a:pt x="1113850" y="294036"/>
                      <a:pt x="1111053" y="317817"/>
                    </a:cubicBezTo>
                    <a:cubicBezTo>
                      <a:pt x="1102660" y="377969"/>
                      <a:pt x="1129238" y="422733"/>
                      <a:pt x="1179597" y="453508"/>
                    </a:cubicBezTo>
                    <a:cubicBezTo>
                      <a:pt x="1228558" y="482884"/>
                      <a:pt x="1232754" y="520655"/>
                      <a:pt x="1186592" y="554228"/>
                    </a:cubicBezTo>
                    <a:cubicBezTo>
                      <a:pt x="1171204" y="565419"/>
                      <a:pt x="1162810" y="578008"/>
                      <a:pt x="1171204" y="598992"/>
                    </a:cubicBezTo>
                    <a:cubicBezTo>
                      <a:pt x="1174002" y="605986"/>
                      <a:pt x="1176799" y="663340"/>
                      <a:pt x="1178199" y="670334"/>
                    </a:cubicBezTo>
                    <a:cubicBezTo>
                      <a:pt x="1183794" y="719295"/>
                      <a:pt x="1180997" y="720694"/>
                      <a:pt x="1190788" y="768255"/>
                    </a:cubicBezTo>
                    <a:cubicBezTo>
                      <a:pt x="1201979" y="821413"/>
                      <a:pt x="1165608" y="866177"/>
                      <a:pt x="1111053" y="859183"/>
                    </a:cubicBezTo>
                    <a:cubicBezTo>
                      <a:pt x="1087271" y="856385"/>
                      <a:pt x="1032716" y="842397"/>
                      <a:pt x="1007536" y="845194"/>
                    </a:cubicBezTo>
                    <a:lnTo>
                      <a:pt x="1020125" y="849390"/>
                    </a:lnTo>
                    <a:lnTo>
                      <a:pt x="978158" y="857784"/>
                    </a:lnTo>
                    <a:cubicBezTo>
                      <a:pt x="961372" y="860581"/>
                      <a:pt x="947383" y="866177"/>
                      <a:pt x="934794" y="871772"/>
                    </a:cubicBezTo>
                    <a:cubicBezTo>
                      <a:pt x="918007" y="882963"/>
                      <a:pt x="902619" y="896952"/>
                      <a:pt x="888630" y="913739"/>
                    </a:cubicBezTo>
                    <a:cubicBezTo>
                      <a:pt x="877439" y="930525"/>
                      <a:pt x="873243" y="952907"/>
                      <a:pt x="871844" y="979487"/>
                    </a:cubicBezTo>
                    <a:cubicBezTo>
                      <a:pt x="870446" y="1017256"/>
                      <a:pt x="807032" y="1161198"/>
                      <a:pt x="816825" y="1196171"/>
                    </a:cubicBezTo>
                    <a:lnTo>
                      <a:pt x="1064476" y="1520865"/>
                    </a:lnTo>
                    <a:lnTo>
                      <a:pt x="88057" y="1512804"/>
                    </a:lnTo>
                    <a:cubicBezTo>
                      <a:pt x="189535" y="1371223"/>
                      <a:pt x="324911" y="1263936"/>
                      <a:pt x="384432" y="1160595"/>
                    </a:cubicBezTo>
                    <a:cubicBezTo>
                      <a:pt x="443953" y="1057254"/>
                      <a:pt x="432596" y="943116"/>
                      <a:pt x="445186" y="892756"/>
                    </a:cubicBezTo>
                    <a:lnTo>
                      <a:pt x="322085" y="810222"/>
                    </a:lnTo>
                    <a:cubicBezTo>
                      <a:pt x="322085" y="804626"/>
                      <a:pt x="322085" y="797633"/>
                      <a:pt x="320685" y="792037"/>
                    </a:cubicBezTo>
                    <a:cubicBezTo>
                      <a:pt x="309494" y="775251"/>
                      <a:pt x="302500" y="761262"/>
                      <a:pt x="291309" y="751469"/>
                    </a:cubicBezTo>
                    <a:cubicBezTo>
                      <a:pt x="249343" y="716498"/>
                      <a:pt x="246545" y="668936"/>
                      <a:pt x="249343" y="621374"/>
                    </a:cubicBezTo>
                    <a:cubicBezTo>
                      <a:pt x="250741" y="594794"/>
                      <a:pt x="242348" y="582205"/>
                      <a:pt x="218568" y="590599"/>
                    </a:cubicBezTo>
                    <a:cubicBezTo>
                      <a:pt x="162612" y="611581"/>
                      <a:pt x="120646" y="586401"/>
                      <a:pt x="82876" y="551430"/>
                    </a:cubicBezTo>
                    <a:cubicBezTo>
                      <a:pt x="47904" y="517857"/>
                      <a:pt x="14331" y="484284"/>
                      <a:pt x="24123" y="428329"/>
                    </a:cubicBezTo>
                    <a:cubicBezTo>
                      <a:pt x="26920" y="415738"/>
                      <a:pt x="24123" y="397554"/>
                      <a:pt x="17129" y="386362"/>
                    </a:cubicBezTo>
                    <a:cubicBezTo>
                      <a:pt x="-22040" y="322014"/>
                      <a:pt x="7336" y="229688"/>
                      <a:pt x="91269" y="198913"/>
                    </a:cubicBezTo>
                    <a:cubicBezTo>
                      <a:pt x="117848" y="187722"/>
                      <a:pt x="138831" y="189120"/>
                      <a:pt x="159815" y="207306"/>
                    </a:cubicBezTo>
                    <a:cubicBezTo>
                      <a:pt x="166808" y="214300"/>
                      <a:pt x="176601" y="218497"/>
                      <a:pt x="183595" y="224092"/>
                    </a:cubicBezTo>
                    <a:cubicBezTo>
                      <a:pt x="212972" y="198913"/>
                      <a:pt x="242348" y="183524"/>
                      <a:pt x="281516" y="187722"/>
                    </a:cubicBezTo>
                    <a:cubicBezTo>
                      <a:pt x="291309" y="189120"/>
                      <a:pt x="305298" y="180726"/>
                      <a:pt x="312292" y="172333"/>
                    </a:cubicBezTo>
                    <a:cubicBezTo>
                      <a:pt x="340270" y="142957"/>
                      <a:pt x="364051" y="110783"/>
                      <a:pt x="393427" y="81407"/>
                    </a:cubicBezTo>
                    <a:cubicBezTo>
                      <a:pt x="411613" y="63221"/>
                      <a:pt x="432596" y="45036"/>
                      <a:pt x="456377" y="38041"/>
                    </a:cubicBezTo>
                    <a:cubicBezTo>
                      <a:pt x="502540" y="24052"/>
                      <a:pt x="550101" y="17058"/>
                      <a:pt x="597663" y="8665"/>
                    </a:cubicBezTo>
                    <a:cubicBezTo>
                      <a:pt x="622843" y="3070"/>
                      <a:pt x="648023" y="-1128"/>
                      <a:pt x="673203" y="272"/>
                    </a:cubicBezTo>
                    <a:close/>
                  </a:path>
                </a:pathLst>
              </a:custGeom>
              <a:solidFill>
                <a:srgbClr val="FF0000">
                  <a:alpha val="40000"/>
                </a:srgbClr>
              </a:solidFill>
              <a:ln w="9525" cap="flat">
                <a:noFill/>
                <a:prstDash val="solid"/>
                <a:miter/>
              </a:ln>
            </p:spPr>
            <p:txBody>
              <a:bodyPr wrap="square" rtlCol="0" anchor="ctr">
                <a:noAutofit/>
              </a:bodyPr>
              <a:lstStyle/>
              <a:p>
                <a:endParaRPr lang="en-US" dirty="0"/>
              </a:p>
            </p:txBody>
          </p:sp>
          <p:sp>
            <p:nvSpPr>
              <p:cNvPr id="49" name="Freeform: Shape 81">
                <a:extLst>
                  <a:ext uri="{FF2B5EF4-FFF2-40B4-BE49-F238E27FC236}">
                    <a16:creationId xmlns:a16="http://schemas.microsoft.com/office/drawing/2014/main" id="{85C84731-6D2F-4678-86FA-980C2E101800}"/>
                  </a:ext>
                </a:extLst>
              </p:cNvPr>
              <p:cNvSpPr/>
              <p:nvPr/>
            </p:nvSpPr>
            <p:spPr>
              <a:xfrm rot="1078044">
                <a:off x="7559316" y="2851874"/>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2EC2FF-57DE-4125-89CC-EE6894E5869B}"/>
                </a:ext>
              </a:extLst>
            </p:cNvPr>
            <p:cNvGrpSpPr/>
            <p:nvPr userDrawn="1"/>
          </p:nvGrpSpPr>
          <p:grpSpPr>
            <a:xfrm>
              <a:off x="9261667" y="2963218"/>
              <a:ext cx="1929586" cy="1692436"/>
              <a:chOff x="9261667" y="2945800"/>
              <a:chExt cx="1929586" cy="1692436"/>
            </a:xfrm>
          </p:grpSpPr>
          <p:sp>
            <p:nvSpPr>
              <p:cNvPr id="46" name="Freeform: Shape 78">
                <a:extLst>
                  <a:ext uri="{FF2B5EF4-FFF2-40B4-BE49-F238E27FC236}">
                    <a16:creationId xmlns:a16="http://schemas.microsoft.com/office/drawing/2014/main" id="{4DD23F89-6C29-4ED8-AC68-F02D4ED30E26}"/>
                  </a:ext>
                </a:extLst>
              </p:cNvPr>
              <p:cNvSpPr/>
              <p:nvPr/>
            </p:nvSpPr>
            <p:spPr>
              <a:xfrm>
                <a:off x="9261667" y="2945800"/>
                <a:ext cx="1845476" cy="1692436"/>
              </a:xfrm>
              <a:custGeom>
                <a:avLst/>
                <a:gdLst>
                  <a:gd name="connsiteX0" fmla="*/ 1091041 w 1845476"/>
                  <a:gd name="connsiteY0" fmla="*/ 0 h 1692436"/>
                  <a:gd name="connsiteX1" fmla="*/ 1328805 w 1845476"/>
                  <a:gd name="connsiteY1" fmla="*/ 0 h 1692436"/>
                  <a:gd name="connsiteX2" fmla="*/ 1416294 w 1845476"/>
                  <a:gd name="connsiteY2" fmla="*/ 18527 h 1692436"/>
                  <a:gd name="connsiteX3" fmla="*/ 1591271 w 1845476"/>
                  <a:gd name="connsiteY3" fmla="*/ 83372 h 1692436"/>
                  <a:gd name="connsiteX4" fmla="*/ 1646853 w 1845476"/>
                  <a:gd name="connsiteY4" fmla="*/ 141013 h 1692436"/>
                  <a:gd name="connsiteX5" fmla="*/ 1747723 w 1845476"/>
                  <a:gd name="connsiteY5" fmla="*/ 347901 h 1692436"/>
                  <a:gd name="connsiteX6" fmla="*/ 1770367 w 1845476"/>
                  <a:gd name="connsiteY6" fmla="*/ 486856 h 1692436"/>
                  <a:gd name="connsiteX7" fmla="*/ 1814627 w 1845476"/>
                  <a:gd name="connsiteY7" fmla="*/ 681393 h 1692436"/>
                  <a:gd name="connsiteX8" fmla="*/ 1835212 w 1845476"/>
                  <a:gd name="connsiteY8" fmla="*/ 713302 h 1692436"/>
                  <a:gd name="connsiteX9" fmla="*/ 1813598 w 1845476"/>
                  <a:gd name="connsiteY9" fmla="*/ 780207 h 1692436"/>
                  <a:gd name="connsiteX10" fmla="*/ 1770367 w 1845476"/>
                  <a:gd name="connsiteY10" fmla="*/ 851228 h 1692436"/>
                  <a:gd name="connsiteX11" fmla="*/ 1759045 w 1845476"/>
                  <a:gd name="connsiteY11" fmla="*/ 920190 h 1692436"/>
                  <a:gd name="connsiteX12" fmla="*/ 1743606 w 1845476"/>
                  <a:gd name="connsiteY12" fmla="*/ 1049882 h 1692436"/>
                  <a:gd name="connsiteX13" fmla="*/ 1661263 w 1845476"/>
                  <a:gd name="connsiteY13" fmla="*/ 1132225 h 1692436"/>
                  <a:gd name="connsiteX14" fmla="*/ 1531574 w 1845476"/>
                  <a:gd name="connsiteY14" fmla="*/ 1150752 h 1692436"/>
                  <a:gd name="connsiteX15" fmla="*/ 1451289 w 1845476"/>
                  <a:gd name="connsiteY15" fmla="*/ 1230007 h 1692436"/>
                  <a:gd name="connsiteX16" fmla="*/ 1418353 w 1845476"/>
                  <a:gd name="connsiteY16" fmla="*/ 1414251 h 1692436"/>
                  <a:gd name="connsiteX17" fmla="*/ 1429675 w 1845476"/>
                  <a:gd name="connsiteY17" fmla="*/ 1438956 h 1692436"/>
                  <a:gd name="connsiteX18" fmla="*/ 1464669 w 1845476"/>
                  <a:gd name="connsiteY18" fmla="*/ 1464687 h 1692436"/>
                  <a:gd name="connsiteX19" fmla="*/ 1532603 w 1845476"/>
                  <a:gd name="connsiteY19" fmla="*/ 1495565 h 1692436"/>
                  <a:gd name="connsiteX20" fmla="*/ 1735886 w 1845476"/>
                  <a:gd name="connsiteY20" fmla="*/ 1617022 h 1692436"/>
                  <a:gd name="connsiteX21" fmla="*/ 1802757 w 1845476"/>
                  <a:gd name="connsiteY21" fmla="*/ 1692436 h 1692436"/>
                  <a:gd name="connsiteX22" fmla="*/ 404639 w 1845476"/>
                  <a:gd name="connsiteY22" fmla="*/ 1692436 h 1692436"/>
                  <a:gd name="connsiteX23" fmla="*/ 431356 w 1845476"/>
                  <a:gd name="connsiteY23" fmla="*/ 1638414 h 1692436"/>
                  <a:gd name="connsiteX24" fmla="*/ 944881 w 1845476"/>
                  <a:gd name="connsiteY24" fmla="*/ 1218729 h 1692436"/>
                  <a:gd name="connsiteX25" fmla="*/ 943852 w 1845476"/>
                  <a:gd name="connsiteY25" fmla="*/ 1016943 h 1692436"/>
                  <a:gd name="connsiteX26" fmla="*/ 879007 w 1845476"/>
                  <a:gd name="connsiteY26" fmla="*/ 909898 h 1692436"/>
                  <a:gd name="connsiteX27" fmla="*/ 744171 w 1845476"/>
                  <a:gd name="connsiteY27" fmla="*/ 704039 h 1692436"/>
                  <a:gd name="connsiteX28" fmla="*/ 730791 w 1845476"/>
                  <a:gd name="connsiteY28" fmla="*/ 605226 h 1692436"/>
                  <a:gd name="connsiteX29" fmla="*/ 717410 w 1845476"/>
                  <a:gd name="connsiteY29" fmla="*/ 566111 h 1692436"/>
                  <a:gd name="connsiteX30" fmla="*/ 710206 w 1845476"/>
                  <a:gd name="connsiteY30" fmla="*/ 600079 h 1692436"/>
                  <a:gd name="connsiteX31" fmla="*/ 705059 w 1845476"/>
                  <a:gd name="connsiteY31" fmla="*/ 622723 h 1692436"/>
                  <a:gd name="connsiteX32" fmla="*/ 691679 w 1845476"/>
                  <a:gd name="connsiteY32" fmla="*/ 680364 h 1692436"/>
                  <a:gd name="connsiteX33" fmla="*/ 707118 w 1845476"/>
                  <a:gd name="connsiteY33" fmla="*/ 782265 h 1692436"/>
                  <a:gd name="connsiteX34" fmla="*/ 691679 w 1845476"/>
                  <a:gd name="connsiteY34" fmla="*/ 824465 h 1692436"/>
                  <a:gd name="connsiteX35" fmla="*/ 569192 w 1845476"/>
                  <a:gd name="connsiteY35" fmla="*/ 1028265 h 1692436"/>
                  <a:gd name="connsiteX36" fmla="*/ 525963 w 1845476"/>
                  <a:gd name="connsiteY36" fmla="*/ 1074584 h 1692436"/>
                  <a:gd name="connsiteX37" fmla="*/ 540373 w 1845476"/>
                  <a:gd name="connsiteY37" fmla="*/ 1015914 h 1692436"/>
                  <a:gd name="connsiteX38" fmla="*/ 567134 w 1845476"/>
                  <a:gd name="connsiteY38" fmla="*/ 897544 h 1692436"/>
                  <a:gd name="connsiteX39" fmla="*/ 560958 w 1845476"/>
                  <a:gd name="connsiteY39" fmla="*/ 874901 h 1692436"/>
                  <a:gd name="connsiteX40" fmla="*/ 535227 w 1845476"/>
                  <a:gd name="connsiteY40" fmla="*/ 881076 h 1692436"/>
                  <a:gd name="connsiteX41" fmla="*/ 506407 w 1845476"/>
                  <a:gd name="connsiteY41" fmla="*/ 937688 h 1692436"/>
                  <a:gd name="connsiteX42" fmla="*/ 499203 w 1845476"/>
                  <a:gd name="connsiteY42" fmla="*/ 1028265 h 1692436"/>
                  <a:gd name="connsiteX43" fmla="*/ 477586 w 1845476"/>
                  <a:gd name="connsiteY43" fmla="*/ 1057087 h 1692436"/>
                  <a:gd name="connsiteX44" fmla="*/ 462147 w 1845476"/>
                  <a:gd name="connsiteY44" fmla="*/ 1027236 h 1692436"/>
                  <a:gd name="connsiteX45" fmla="*/ 461118 w 1845476"/>
                  <a:gd name="connsiteY45" fmla="*/ 1008709 h 1692436"/>
                  <a:gd name="connsiteX46" fmla="*/ 450825 w 1845476"/>
                  <a:gd name="connsiteY46" fmla="*/ 973714 h 1692436"/>
                  <a:gd name="connsiteX47" fmla="*/ 425094 w 1845476"/>
                  <a:gd name="connsiteY47" fmla="*/ 1001504 h 1692436"/>
                  <a:gd name="connsiteX48" fmla="*/ 284080 w 1845476"/>
                  <a:gd name="connsiteY48" fmla="*/ 1142517 h 1692436"/>
                  <a:gd name="connsiteX49" fmla="*/ 231588 w 1845476"/>
                  <a:gd name="connsiteY49" fmla="*/ 1215597 h 1692436"/>
                  <a:gd name="connsiteX50" fmla="*/ 195564 w 1845476"/>
                  <a:gd name="connsiteY50" fmla="*/ 1279414 h 1692436"/>
                  <a:gd name="connsiteX51" fmla="*/ 170860 w 1845476"/>
                  <a:gd name="connsiteY51" fmla="*/ 1287648 h 1692436"/>
                  <a:gd name="connsiteX52" fmla="*/ 161596 w 1845476"/>
                  <a:gd name="connsiteY52" fmla="*/ 1266033 h 1692436"/>
                  <a:gd name="connsiteX53" fmla="*/ 156450 w 1845476"/>
                  <a:gd name="connsiteY53" fmla="*/ 1219714 h 1692436"/>
                  <a:gd name="connsiteX54" fmla="*/ 107045 w 1845476"/>
                  <a:gd name="connsiteY54" fmla="*/ 1198100 h 1692436"/>
                  <a:gd name="connsiteX55" fmla="*/ 0 w 1845476"/>
                  <a:gd name="connsiteY55" fmla="*/ 1248536 h 1692436"/>
                  <a:gd name="connsiteX56" fmla="*/ 28819 w 1845476"/>
                  <a:gd name="connsiteY56" fmla="*/ 1217656 h 1692436"/>
                  <a:gd name="connsiteX57" fmla="*/ 113221 w 1845476"/>
                  <a:gd name="connsiteY57" fmla="*/ 1050911 h 1692436"/>
                  <a:gd name="connsiteX58" fmla="*/ 113221 w 1845476"/>
                  <a:gd name="connsiteY58" fmla="*/ 912986 h 1692436"/>
                  <a:gd name="connsiteX59" fmla="*/ 183213 w 1845476"/>
                  <a:gd name="connsiteY59" fmla="*/ 777119 h 1692436"/>
                  <a:gd name="connsiteX60" fmla="*/ 218208 w 1845476"/>
                  <a:gd name="connsiteY60" fmla="*/ 756531 h 1692436"/>
                  <a:gd name="connsiteX61" fmla="*/ 409655 w 1845476"/>
                  <a:gd name="connsiteY61" fmla="*/ 571260 h 1692436"/>
                  <a:gd name="connsiteX62" fmla="*/ 493027 w 1845476"/>
                  <a:gd name="connsiteY62" fmla="*/ 399367 h 1692436"/>
                  <a:gd name="connsiteX63" fmla="*/ 744171 w 1845476"/>
                  <a:gd name="connsiteY63" fmla="*/ 208947 h 1692436"/>
                  <a:gd name="connsiteX64" fmla="*/ 809017 w 1845476"/>
                  <a:gd name="connsiteY64" fmla="*/ 170864 h 1692436"/>
                  <a:gd name="connsiteX65" fmla="*/ 1072512 w 1845476"/>
                  <a:gd name="connsiteY65" fmla="*/ 9263 h 1692436"/>
                  <a:gd name="connsiteX66" fmla="*/ 1091041 w 1845476"/>
                  <a:gd name="connsiteY66" fmla="*/ 0 h 169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45476" h="1692436">
                    <a:moveTo>
                      <a:pt x="1091041" y="0"/>
                    </a:moveTo>
                    <a:lnTo>
                      <a:pt x="1328805" y="0"/>
                    </a:lnTo>
                    <a:cubicBezTo>
                      <a:pt x="1356595" y="14410"/>
                      <a:pt x="1387473" y="12351"/>
                      <a:pt x="1416294" y="18527"/>
                    </a:cubicBezTo>
                    <a:cubicBezTo>
                      <a:pt x="1478050" y="31907"/>
                      <a:pt x="1537749" y="48378"/>
                      <a:pt x="1591271" y="83372"/>
                    </a:cubicBezTo>
                    <a:cubicBezTo>
                      <a:pt x="1614946" y="97782"/>
                      <a:pt x="1634502" y="115282"/>
                      <a:pt x="1646853" y="141013"/>
                    </a:cubicBezTo>
                    <a:cubicBezTo>
                      <a:pt x="1679789" y="209976"/>
                      <a:pt x="1711699" y="279968"/>
                      <a:pt x="1747723" y="347901"/>
                    </a:cubicBezTo>
                    <a:cubicBezTo>
                      <a:pt x="1771396" y="392162"/>
                      <a:pt x="1778601" y="438481"/>
                      <a:pt x="1770367" y="486856"/>
                    </a:cubicBezTo>
                    <a:cubicBezTo>
                      <a:pt x="1758015" y="557877"/>
                      <a:pt x="1767279" y="623752"/>
                      <a:pt x="1814627" y="681393"/>
                    </a:cubicBezTo>
                    <a:cubicBezTo>
                      <a:pt x="1822861" y="691686"/>
                      <a:pt x="1829037" y="701980"/>
                      <a:pt x="1835212" y="713302"/>
                    </a:cubicBezTo>
                    <a:cubicBezTo>
                      <a:pt x="1853739" y="745209"/>
                      <a:pt x="1847563" y="767855"/>
                      <a:pt x="1813598" y="780207"/>
                    </a:cubicBezTo>
                    <a:cubicBezTo>
                      <a:pt x="1777571" y="792558"/>
                      <a:pt x="1765220" y="815201"/>
                      <a:pt x="1770367" y="851228"/>
                    </a:cubicBezTo>
                    <a:cubicBezTo>
                      <a:pt x="1773454" y="874901"/>
                      <a:pt x="1758015" y="899603"/>
                      <a:pt x="1759045" y="920190"/>
                    </a:cubicBezTo>
                    <a:cubicBezTo>
                      <a:pt x="1762133" y="965478"/>
                      <a:pt x="1745664" y="1006651"/>
                      <a:pt x="1743606" y="1049882"/>
                    </a:cubicBezTo>
                    <a:cubicBezTo>
                      <a:pt x="1740518" y="1105464"/>
                      <a:pt x="1717874" y="1127079"/>
                      <a:pt x="1661263" y="1132225"/>
                    </a:cubicBezTo>
                    <a:cubicBezTo>
                      <a:pt x="1618034" y="1136342"/>
                      <a:pt x="1573773" y="1139430"/>
                      <a:pt x="1531574" y="1150752"/>
                    </a:cubicBezTo>
                    <a:cubicBezTo>
                      <a:pt x="1489372" y="1162073"/>
                      <a:pt x="1462611" y="1187807"/>
                      <a:pt x="1451289" y="1230007"/>
                    </a:cubicBezTo>
                    <a:cubicBezTo>
                      <a:pt x="1434821" y="1290735"/>
                      <a:pt x="1433792" y="1353523"/>
                      <a:pt x="1418353" y="1414251"/>
                    </a:cubicBezTo>
                    <a:cubicBezTo>
                      <a:pt x="1416294" y="1424544"/>
                      <a:pt x="1422470" y="1432778"/>
                      <a:pt x="1429675" y="1438956"/>
                    </a:cubicBezTo>
                    <a:cubicBezTo>
                      <a:pt x="1440996" y="1448219"/>
                      <a:pt x="1452318" y="1457482"/>
                      <a:pt x="1464669" y="1464687"/>
                    </a:cubicBezTo>
                    <a:cubicBezTo>
                      <a:pt x="1486284" y="1476009"/>
                      <a:pt x="1508930" y="1489389"/>
                      <a:pt x="1532603" y="1495565"/>
                    </a:cubicBezTo>
                    <a:cubicBezTo>
                      <a:pt x="1618548" y="1518211"/>
                      <a:pt x="1684678" y="1560668"/>
                      <a:pt x="1735886" y="1617022"/>
                    </a:cubicBezTo>
                    <a:lnTo>
                      <a:pt x="1802757" y="1692436"/>
                    </a:lnTo>
                    <a:lnTo>
                      <a:pt x="404639" y="1692436"/>
                    </a:lnTo>
                    <a:lnTo>
                      <a:pt x="431356" y="1638414"/>
                    </a:lnTo>
                    <a:cubicBezTo>
                      <a:pt x="537239" y="1502775"/>
                      <a:pt x="879828" y="1310268"/>
                      <a:pt x="944881" y="1218729"/>
                    </a:cubicBezTo>
                    <a:cubicBezTo>
                      <a:pt x="1031619" y="1096678"/>
                      <a:pt x="944881" y="1033411"/>
                      <a:pt x="943852" y="1016943"/>
                    </a:cubicBezTo>
                    <a:cubicBezTo>
                      <a:pt x="940765" y="970626"/>
                      <a:pt x="921209" y="931512"/>
                      <a:pt x="879007" y="909898"/>
                    </a:cubicBezTo>
                    <a:cubicBezTo>
                      <a:pt x="794607" y="866667"/>
                      <a:pt x="759610" y="791528"/>
                      <a:pt x="744171" y="704039"/>
                    </a:cubicBezTo>
                    <a:cubicBezTo>
                      <a:pt x="737996" y="671100"/>
                      <a:pt x="734908" y="638164"/>
                      <a:pt x="730791" y="605226"/>
                    </a:cubicBezTo>
                    <a:cubicBezTo>
                      <a:pt x="728732" y="591845"/>
                      <a:pt x="728732" y="578465"/>
                      <a:pt x="717410" y="566111"/>
                    </a:cubicBezTo>
                    <a:cubicBezTo>
                      <a:pt x="706089" y="578465"/>
                      <a:pt x="710206" y="589787"/>
                      <a:pt x="710206" y="600079"/>
                    </a:cubicBezTo>
                    <a:cubicBezTo>
                      <a:pt x="710206" y="608313"/>
                      <a:pt x="714323" y="617577"/>
                      <a:pt x="705059" y="622723"/>
                    </a:cubicBezTo>
                    <a:cubicBezTo>
                      <a:pt x="679326" y="637135"/>
                      <a:pt x="686530" y="659779"/>
                      <a:pt x="691679" y="680364"/>
                    </a:cubicBezTo>
                    <a:cubicBezTo>
                      <a:pt x="699913" y="714332"/>
                      <a:pt x="708147" y="747268"/>
                      <a:pt x="707118" y="782265"/>
                    </a:cubicBezTo>
                    <a:cubicBezTo>
                      <a:pt x="707118" y="798733"/>
                      <a:pt x="704030" y="814172"/>
                      <a:pt x="691679" y="824465"/>
                    </a:cubicBezTo>
                    <a:cubicBezTo>
                      <a:pt x="628892" y="879018"/>
                      <a:pt x="599043" y="954156"/>
                      <a:pt x="569192" y="1028265"/>
                    </a:cubicBezTo>
                    <a:cubicBezTo>
                      <a:pt x="560958" y="1048852"/>
                      <a:pt x="550666" y="1067379"/>
                      <a:pt x="525963" y="1074584"/>
                    </a:cubicBezTo>
                    <a:cubicBezTo>
                      <a:pt x="522876" y="1051940"/>
                      <a:pt x="534198" y="1034443"/>
                      <a:pt x="540373" y="1015914"/>
                    </a:cubicBezTo>
                    <a:cubicBezTo>
                      <a:pt x="552724" y="977831"/>
                      <a:pt x="563017" y="937688"/>
                      <a:pt x="567134" y="897544"/>
                    </a:cubicBezTo>
                    <a:cubicBezTo>
                      <a:pt x="568163" y="889310"/>
                      <a:pt x="569192" y="880047"/>
                      <a:pt x="560958" y="874901"/>
                    </a:cubicBezTo>
                    <a:cubicBezTo>
                      <a:pt x="550666" y="868725"/>
                      <a:pt x="542432" y="875930"/>
                      <a:pt x="535227" y="881076"/>
                    </a:cubicBezTo>
                    <a:cubicBezTo>
                      <a:pt x="515671" y="894457"/>
                      <a:pt x="508466" y="915044"/>
                      <a:pt x="506407" y="937688"/>
                    </a:cubicBezTo>
                    <a:cubicBezTo>
                      <a:pt x="504349" y="967536"/>
                      <a:pt x="502290" y="998416"/>
                      <a:pt x="499203" y="1028265"/>
                    </a:cubicBezTo>
                    <a:cubicBezTo>
                      <a:pt x="498173" y="1041648"/>
                      <a:pt x="495086" y="1059145"/>
                      <a:pt x="477586" y="1057087"/>
                    </a:cubicBezTo>
                    <a:cubicBezTo>
                      <a:pt x="462147" y="1056057"/>
                      <a:pt x="463176" y="1039589"/>
                      <a:pt x="462147" y="1027236"/>
                    </a:cubicBezTo>
                    <a:cubicBezTo>
                      <a:pt x="461118" y="1021060"/>
                      <a:pt x="462147" y="1014885"/>
                      <a:pt x="461118" y="1008709"/>
                    </a:cubicBezTo>
                    <a:cubicBezTo>
                      <a:pt x="459059" y="996358"/>
                      <a:pt x="465235" y="976802"/>
                      <a:pt x="450825" y="973714"/>
                    </a:cubicBezTo>
                    <a:cubicBezTo>
                      <a:pt x="438474" y="971656"/>
                      <a:pt x="431269" y="990182"/>
                      <a:pt x="425094" y="1001504"/>
                    </a:cubicBezTo>
                    <a:cubicBezTo>
                      <a:pt x="392157" y="1062233"/>
                      <a:pt x="347897" y="1111640"/>
                      <a:pt x="284080" y="1142517"/>
                    </a:cubicBezTo>
                    <a:cubicBezTo>
                      <a:pt x="254232" y="1156927"/>
                      <a:pt x="235705" y="1181632"/>
                      <a:pt x="231588" y="1215597"/>
                    </a:cubicBezTo>
                    <a:cubicBezTo>
                      <a:pt x="228500" y="1241331"/>
                      <a:pt x="216149" y="1262945"/>
                      <a:pt x="195564" y="1279414"/>
                    </a:cubicBezTo>
                    <a:cubicBezTo>
                      <a:pt x="188359" y="1284560"/>
                      <a:pt x="181152" y="1292794"/>
                      <a:pt x="170860" y="1287648"/>
                    </a:cubicBezTo>
                    <a:cubicBezTo>
                      <a:pt x="161596" y="1283531"/>
                      <a:pt x="162625" y="1274267"/>
                      <a:pt x="161596" y="1266033"/>
                    </a:cubicBezTo>
                    <a:cubicBezTo>
                      <a:pt x="160567" y="1250594"/>
                      <a:pt x="160567" y="1235155"/>
                      <a:pt x="156450" y="1219714"/>
                    </a:cubicBezTo>
                    <a:cubicBezTo>
                      <a:pt x="149245" y="1191924"/>
                      <a:pt x="131748" y="1184719"/>
                      <a:pt x="107045" y="1198100"/>
                    </a:cubicBezTo>
                    <a:cubicBezTo>
                      <a:pt x="73078" y="1215597"/>
                      <a:pt x="42200" y="1238243"/>
                      <a:pt x="0" y="1248536"/>
                    </a:cubicBezTo>
                    <a:cubicBezTo>
                      <a:pt x="7205" y="1232065"/>
                      <a:pt x="19556" y="1225890"/>
                      <a:pt x="28819" y="1217656"/>
                    </a:cubicBezTo>
                    <a:cubicBezTo>
                      <a:pt x="80285" y="1173397"/>
                      <a:pt x="115279" y="1121932"/>
                      <a:pt x="113221" y="1050911"/>
                    </a:cubicBezTo>
                    <a:cubicBezTo>
                      <a:pt x="112192" y="1004592"/>
                      <a:pt x="116309" y="958273"/>
                      <a:pt x="113221" y="912986"/>
                    </a:cubicBezTo>
                    <a:cubicBezTo>
                      <a:pt x="108075" y="852257"/>
                      <a:pt x="132777" y="809026"/>
                      <a:pt x="183213" y="777119"/>
                    </a:cubicBezTo>
                    <a:cubicBezTo>
                      <a:pt x="194535" y="769914"/>
                      <a:pt x="205857" y="759619"/>
                      <a:pt x="218208" y="756531"/>
                    </a:cubicBezTo>
                    <a:cubicBezTo>
                      <a:pt x="315990" y="729771"/>
                      <a:pt x="367453" y="655662"/>
                      <a:pt x="409655" y="571260"/>
                    </a:cubicBezTo>
                    <a:cubicBezTo>
                      <a:pt x="438474" y="513619"/>
                      <a:pt x="467293" y="457007"/>
                      <a:pt x="493027" y="399367"/>
                    </a:cubicBezTo>
                    <a:cubicBezTo>
                      <a:pt x="541402" y="289231"/>
                      <a:pt x="624775" y="224386"/>
                      <a:pt x="744171" y="208947"/>
                    </a:cubicBezTo>
                    <a:cubicBezTo>
                      <a:pt x="771961" y="204830"/>
                      <a:pt x="791519" y="192479"/>
                      <a:pt x="809017" y="170864"/>
                    </a:cubicBezTo>
                    <a:cubicBezTo>
                      <a:pt x="876948" y="84402"/>
                      <a:pt x="965467" y="30878"/>
                      <a:pt x="1072512" y="9263"/>
                    </a:cubicBezTo>
                    <a:cubicBezTo>
                      <a:pt x="1078688" y="7205"/>
                      <a:pt x="1087951" y="9263"/>
                      <a:pt x="1091041" y="0"/>
                    </a:cubicBezTo>
                    <a:close/>
                  </a:path>
                </a:pathLst>
              </a:custGeom>
              <a:solidFill>
                <a:schemeClr val="accent2">
                  <a:lumMod val="75000"/>
                  <a:alpha val="40000"/>
                </a:schemeClr>
              </a:solidFill>
              <a:ln w="1862" cap="flat">
                <a:noFill/>
                <a:prstDash val="solid"/>
                <a:miter/>
              </a:ln>
            </p:spPr>
            <p:txBody>
              <a:bodyPr wrap="square" rtlCol="0" anchor="ctr">
                <a:noAutofit/>
              </a:bodyPr>
              <a:lstStyle/>
              <a:p>
                <a:endParaRPr lang="en-US"/>
              </a:p>
            </p:txBody>
          </p:sp>
          <p:sp>
            <p:nvSpPr>
              <p:cNvPr id="47" name="Freeform: Shape 79">
                <a:extLst>
                  <a:ext uri="{FF2B5EF4-FFF2-40B4-BE49-F238E27FC236}">
                    <a16:creationId xmlns:a16="http://schemas.microsoft.com/office/drawing/2014/main" id="{456380CE-DB0C-49DD-BEA4-6F29051883C5}"/>
                  </a:ext>
                </a:extLst>
              </p:cNvPr>
              <p:cNvSpPr/>
              <p:nvPr/>
            </p:nvSpPr>
            <p:spPr>
              <a:xfrm rot="1078044">
                <a:off x="10421277" y="3478863"/>
                <a:ext cx="769976" cy="58510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CADFEFB-ACFF-4C95-B13B-971A0DFA443B}"/>
                </a:ext>
              </a:extLst>
            </p:cNvPr>
            <p:cNvGrpSpPr/>
            <p:nvPr userDrawn="1"/>
          </p:nvGrpSpPr>
          <p:grpSpPr>
            <a:xfrm>
              <a:off x="3140187" y="2915769"/>
              <a:ext cx="1679407" cy="1781612"/>
              <a:chOff x="3140187" y="2915769"/>
              <a:chExt cx="1679407" cy="1781612"/>
            </a:xfrm>
          </p:grpSpPr>
          <p:sp>
            <p:nvSpPr>
              <p:cNvPr id="44" name="Freeform: Shape 76">
                <a:extLst>
                  <a:ext uri="{FF2B5EF4-FFF2-40B4-BE49-F238E27FC236}">
                    <a16:creationId xmlns:a16="http://schemas.microsoft.com/office/drawing/2014/main" id="{B322A247-FE20-4BB2-80B8-9D30AECBC792}"/>
                  </a:ext>
                </a:extLst>
              </p:cNvPr>
              <p:cNvSpPr/>
              <p:nvPr/>
            </p:nvSpPr>
            <p:spPr>
              <a:xfrm rot="4053326" flipH="1">
                <a:off x="3089085" y="2966871"/>
                <a:ext cx="1781612" cy="1679407"/>
              </a:xfrm>
              <a:custGeom>
                <a:avLst/>
                <a:gdLst>
                  <a:gd name="connsiteX0" fmla="*/ 280147 w 1781612"/>
                  <a:gd name="connsiteY0" fmla="*/ 933943 h 1679407"/>
                  <a:gd name="connsiteX1" fmla="*/ 276912 w 1781612"/>
                  <a:gd name="connsiteY1" fmla="*/ 937141 h 1679407"/>
                  <a:gd name="connsiteX2" fmla="*/ 273397 w 1781612"/>
                  <a:gd name="connsiteY2" fmla="*/ 937142 h 1679407"/>
                  <a:gd name="connsiteX3" fmla="*/ 1738079 w 1781612"/>
                  <a:gd name="connsiteY3" fmla="*/ 462963 h 1679407"/>
                  <a:gd name="connsiteX4" fmla="*/ 1686202 w 1781612"/>
                  <a:gd name="connsiteY4" fmla="*/ 379914 h 1679407"/>
                  <a:gd name="connsiteX5" fmla="*/ 1652353 w 1781612"/>
                  <a:gd name="connsiteY5" fmla="*/ 319812 h 1679407"/>
                  <a:gd name="connsiteX6" fmla="*/ 1626440 w 1781612"/>
                  <a:gd name="connsiteY6" fmla="*/ 269729 h 1679407"/>
                  <a:gd name="connsiteX7" fmla="*/ 1586470 w 1781612"/>
                  <a:gd name="connsiteY7" fmla="*/ 223553 h 1679407"/>
                  <a:gd name="connsiteX8" fmla="*/ 1514969 w 1781612"/>
                  <a:gd name="connsiteY8" fmla="*/ 142436 h 1679407"/>
                  <a:gd name="connsiteX9" fmla="*/ 1479665 w 1781612"/>
                  <a:gd name="connsiteY9" fmla="*/ 105254 h 1679407"/>
                  <a:gd name="connsiteX10" fmla="*/ 1461850 w 1781612"/>
                  <a:gd name="connsiteY10" fmla="*/ 101217 h 1679407"/>
                  <a:gd name="connsiteX11" fmla="*/ 1417727 w 1781612"/>
                  <a:gd name="connsiteY11" fmla="*/ 77177 h 1679407"/>
                  <a:gd name="connsiteX12" fmla="*/ 1396605 w 1781612"/>
                  <a:gd name="connsiteY12" fmla="*/ 61681 h 1679407"/>
                  <a:gd name="connsiteX13" fmla="*/ 1371222 w 1781612"/>
                  <a:gd name="connsiteY13" fmla="*/ 37023 h 1679407"/>
                  <a:gd name="connsiteX14" fmla="*/ 1293065 w 1781612"/>
                  <a:gd name="connsiteY14" fmla="*/ 1873 h 1679407"/>
                  <a:gd name="connsiteX15" fmla="*/ 1216911 w 1781612"/>
                  <a:gd name="connsiteY15" fmla="*/ 29057 h 1679407"/>
                  <a:gd name="connsiteX16" fmla="*/ 1142778 w 1781612"/>
                  <a:gd name="connsiteY16" fmla="*/ 47331 h 1679407"/>
                  <a:gd name="connsiteX17" fmla="*/ 1029850 w 1781612"/>
                  <a:gd name="connsiteY17" fmla="*/ 109652 h 1679407"/>
                  <a:gd name="connsiteX18" fmla="*/ 987058 w 1781612"/>
                  <a:gd name="connsiteY18" fmla="*/ 124479 h 1679407"/>
                  <a:gd name="connsiteX19" fmla="*/ 943281 w 1781612"/>
                  <a:gd name="connsiteY19" fmla="*/ 131165 h 1679407"/>
                  <a:gd name="connsiteX20" fmla="*/ 897994 w 1781612"/>
                  <a:gd name="connsiteY20" fmla="*/ 156046 h 1679407"/>
                  <a:gd name="connsiteX21" fmla="*/ 835828 w 1781612"/>
                  <a:gd name="connsiteY21" fmla="*/ 180301 h 1679407"/>
                  <a:gd name="connsiteX22" fmla="*/ 805895 w 1781612"/>
                  <a:gd name="connsiteY22" fmla="*/ 186016 h 1679407"/>
                  <a:gd name="connsiteX23" fmla="*/ 735986 w 1781612"/>
                  <a:gd name="connsiteY23" fmla="*/ 181176 h 1679407"/>
                  <a:gd name="connsiteX24" fmla="*/ 671368 w 1781612"/>
                  <a:gd name="connsiteY24" fmla="*/ 190297 h 1679407"/>
                  <a:gd name="connsiteX25" fmla="*/ 656825 w 1781612"/>
                  <a:gd name="connsiteY25" fmla="*/ 187282 h 1679407"/>
                  <a:gd name="connsiteX26" fmla="*/ 653200 w 1781612"/>
                  <a:gd name="connsiteY26" fmla="*/ 191153 h 1679407"/>
                  <a:gd name="connsiteX27" fmla="*/ 615869 w 1781612"/>
                  <a:gd name="connsiteY27" fmla="*/ 198500 h 1679407"/>
                  <a:gd name="connsiteX28" fmla="*/ 453624 w 1781612"/>
                  <a:gd name="connsiteY28" fmla="*/ 289742 h 1679407"/>
                  <a:gd name="connsiteX29" fmla="*/ 325653 w 1781612"/>
                  <a:gd name="connsiteY29" fmla="*/ 435210 h 1679407"/>
                  <a:gd name="connsiteX30" fmla="*/ 300881 w 1781612"/>
                  <a:gd name="connsiteY30" fmla="*/ 464914 h 1679407"/>
                  <a:gd name="connsiteX31" fmla="*/ 304287 w 1781612"/>
                  <a:gd name="connsiteY31" fmla="*/ 521446 h 1679407"/>
                  <a:gd name="connsiteX32" fmla="*/ 360919 w 1781612"/>
                  <a:gd name="connsiteY32" fmla="*/ 628649 h 1679407"/>
                  <a:gd name="connsiteX33" fmla="*/ 398827 w 1781612"/>
                  <a:gd name="connsiteY33" fmla="*/ 752612 h 1679407"/>
                  <a:gd name="connsiteX34" fmla="*/ 387733 w 1781612"/>
                  <a:gd name="connsiteY34" fmla="*/ 780939 h 1679407"/>
                  <a:gd name="connsiteX35" fmla="*/ 371039 w 1781612"/>
                  <a:gd name="connsiteY35" fmla="*/ 796859 h 1679407"/>
                  <a:gd name="connsiteX36" fmla="*/ 340693 w 1781612"/>
                  <a:gd name="connsiteY36" fmla="*/ 816518 h 1679407"/>
                  <a:gd name="connsiteX37" fmla="*/ 278951 w 1781612"/>
                  <a:gd name="connsiteY37" fmla="*/ 856745 h 1679407"/>
                  <a:gd name="connsiteX38" fmla="*/ 183811 w 1781612"/>
                  <a:gd name="connsiteY38" fmla="*/ 898893 h 1679407"/>
                  <a:gd name="connsiteX39" fmla="*/ 91768 w 1781612"/>
                  <a:gd name="connsiteY39" fmla="*/ 882883 h 1679407"/>
                  <a:gd name="connsiteX40" fmla="*/ 0 w 1781612"/>
                  <a:gd name="connsiteY40" fmla="*/ 861536 h 1679407"/>
                  <a:gd name="connsiteX41" fmla="*/ 337847 w 1781612"/>
                  <a:gd name="connsiteY41" fmla="*/ 1679407 h 1679407"/>
                  <a:gd name="connsiteX42" fmla="*/ 625479 w 1781612"/>
                  <a:gd name="connsiteY42" fmla="*/ 1367497 h 1679407"/>
                  <a:gd name="connsiteX43" fmla="*/ 822233 w 1781612"/>
                  <a:gd name="connsiteY43" fmla="*/ 1281491 h 1679407"/>
                  <a:gd name="connsiteX44" fmla="*/ 1080965 w 1781612"/>
                  <a:gd name="connsiteY44" fmla="*/ 1174613 h 1679407"/>
                  <a:gd name="connsiteX45" fmla="*/ 1116479 w 1781612"/>
                  <a:gd name="connsiteY45" fmla="*/ 1182764 h 1679407"/>
                  <a:gd name="connsiteX46" fmla="*/ 1149675 w 1781612"/>
                  <a:gd name="connsiteY46" fmla="*/ 1191847 h 1679407"/>
                  <a:gd name="connsiteX47" fmla="*/ 1221146 w 1781612"/>
                  <a:gd name="connsiteY47" fmla="*/ 1205065 h 1679407"/>
                  <a:gd name="connsiteX48" fmla="*/ 1364820 w 1781612"/>
                  <a:gd name="connsiteY48" fmla="*/ 1202229 h 1679407"/>
                  <a:gd name="connsiteX49" fmla="*/ 1456037 w 1781612"/>
                  <a:gd name="connsiteY49" fmla="*/ 1173573 h 1679407"/>
                  <a:gd name="connsiteX50" fmla="*/ 1610678 w 1781612"/>
                  <a:gd name="connsiteY50" fmla="*/ 1073126 h 1679407"/>
                  <a:gd name="connsiteX51" fmla="*/ 1670815 w 1781612"/>
                  <a:gd name="connsiteY51" fmla="*/ 1006018 h 1679407"/>
                  <a:gd name="connsiteX52" fmla="*/ 1706980 w 1781612"/>
                  <a:gd name="connsiteY52" fmla="*/ 938364 h 1679407"/>
                  <a:gd name="connsiteX53" fmla="*/ 1744663 w 1781612"/>
                  <a:gd name="connsiteY53" fmla="*/ 860587 h 1679407"/>
                  <a:gd name="connsiteX54" fmla="*/ 1773428 w 1781612"/>
                  <a:gd name="connsiteY54" fmla="*/ 750875 h 1679407"/>
                  <a:gd name="connsiteX55" fmla="*/ 1761594 w 1781612"/>
                  <a:gd name="connsiteY55" fmla="*/ 546331 h 1679407"/>
                  <a:gd name="connsiteX56" fmla="*/ 1738079 w 1781612"/>
                  <a:gd name="connsiteY56" fmla="*/ 462963 h 1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81612" h="1679407">
                    <a:moveTo>
                      <a:pt x="280147" y="933943"/>
                    </a:moveTo>
                    <a:lnTo>
                      <a:pt x="276912" y="937141"/>
                    </a:lnTo>
                    <a:lnTo>
                      <a:pt x="273397" y="937142"/>
                    </a:lnTo>
                    <a:close/>
                    <a:moveTo>
                      <a:pt x="1738079" y="462963"/>
                    </a:moveTo>
                    <a:cubicBezTo>
                      <a:pt x="1725988" y="431390"/>
                      <a:pt x="1704521" y="407015"/>
                      <a:pt x="1686202" y="379914"/>
                    </a:cubicBezTo>
                    <a:cubicBezTo>
                      <a:pt x="1680566" y="357072"/>
                      <a:pt x="1663906" y="339734"/>
                      <a:pt x="1652353" y="319812"/>
                    </a:cubicBezTo>
                    <a:cubicBezTo>
                      <a:pt x="1643286" y="303611"/>
                      <a:pt x="1636556" y="285021"/>
                      <a:pt x="1626440" y="269729"/>
                    </a:cubicBezTo>
                    <a:cubicBezTo>
                      <a:pt x="1615820" y="253219"/>
                      <a:pt x="1599355" y="238651"/>
                      <a:pt x="1586470" y="223553"/>
                    </a:cubicBezTo>
                    <a:cubicBezTo>
                      <a:pt x="1563759" y="197316"/>
                      <a:pt x="1532406" y="170850"/>
                      <a:pt x="1514969" y="142436"/>
                    </a:cubicBezTo>
                    <a:cubicBezTo>
                      <a:pt x="1506000" y="127619"/>
                      <a:pt x="1493071" y="115864"/>
                      <a:pt x="1479665" y="105254"/>
                    </a:cubicBezTo>
                    <a:cubicBezTo>
                      <a:pt x="1473624" y="104426"/>
                      <a:pt x="1468985" y="97794"/>
                      <a:pt x="1461850" y="101217"/>
                    </a:cubicBezTo>
                    <a:cubicBezTo>
                      <a:pt x="1447731" y="92327"/>
                      <a:pt x="1432967" y="84178"/>
                      <a:pt x="1417727" y="77177"/>
                    </a:cubicBezTo>
                    <a:cubicBezTo>
                      <a:pt x="1409533" y="73437"/>
                      <a:pt x="1403034" y="68049"/>
                      <a:pt x="1396605" y="61681"/>
                    </a:cubicBezTo>
                    <a:cubicBezTo>
                      <a:pt x="1388358" y="53215"/>
                      <a:pt x="1380112" y="44749"/>
                      <a:pt x="1371222" y="37023"/>
                    </a:cubicBezTo>
                    <a:cubicBezTo>
                      <a:pt x="1350884" y="18831"/>
                      <a:pt x="1319698" y="-7229"/>
                      <a:pt x="1293065" y="1873"/>
                    </a:cubicBezTo>
                    <a:cubicBezTo>
                      <a:pt x="1267648" y="10473"/>
                      <a:pt x="1242230" y="19072"/>
                      <a:pt x="1216911" y="29057"/>
                    </a:cubicBezTo>
                    <a:cubicBezTo>
                      <a:pt x="1193214" y="38369"/>
                      <a:pt x="1165750" y="31668"/>
                      <a:pt x="1142778" y="47331"/>
                    </a:cubicBezTo>
                    <a:cubicBezTo>
                      <a:pt x="1106540" y="72274"/>
                      <a:pt x="1071281" y="97287"/>
                      <a:pt x="1029850" y="109652"/>
                    </a:cubicBezTo>
                    <a:cubicBezTo>
                      <a:pt x="1015385" y="113727"/>
                      <a:pt x="1001690" y="120809"/>
                      <a:pt x="987058" y="124479"/>
                    </a:cubicBezTo>
                    <a:cubicBezTo>
                      <a:pt x="973002" y="128386"/>
                      <a:pt x="957744" y="127089"/>
                      <a:pt x="943281" y="131165"/>
                    </a:cubicBezTo>
                    <a:cubicBezTo>
                      <a:pt x="925809" y="136007"/>
                      <a:pt x="913718" y="148126"/>
                      <a:pt x="897994" y="156046"/>
                    </a:cubicBezTo>
                    <a:cubicBezTo>
                      <a:pt x="877975" y="166214"/>
                      <a:pt x="857286" y="174761"/>
                      <a:pt x="835828" y="180301"/>
                    </a:cubicBezTo>
                    <a:cubicBezTo>
                      <a:pt x="826594" y="185539"/>
                      <a:pt x="816497" y="186386"/>
                      <a:pt x="805895" y="186016"/>
                    </a:cubicBezTo>
                    <a:cubicBezTo>
                      <a:pt x="782401" y="184324"/>
                      <a:pt x="759287" y="180100"/>
                      <a:pt x="735986" y="181176"/>
                    </a:cubicBezTo>
                    <a:cubicBezTo>
                      <a:pt x="714070" y="182156"/>
                      <a:pt x="693310" y="191682"/>
                      <a:pt x="671368" y="190297"/>
                    </a:cubicBezTo>
                    <a:cubicBezTo>
                      <a:pt x="666879" y="189778"/>
                      <a:pt x="662698" y="187705"/>
                      <a:pt x="656825" y="187282"/>
                    </a:cubicBezTo>
                    <a:cubicBezTo>
                      <a:pt x="655846" y="187212"/>
                      <a:pt x="654461" y="187309"/>
                      <a:pt x="653200" y="191153"/>
                    </a:cubicBezTo>
                    <a:cubicBezTo>
                      <a:pt x="640739" y="192027"/>
                      <a:pt x="627898" y="195432"/>
                      <a:pt x="615869" y="198500"/>
                    </a:cubicBezTo>
                    <a:cubicBezTo>
                      <a:pt x="555316" y="214016"/>
                      <a:pt x="500445" y="249030"/>
                      <a:pt x="453624" y="289742"/>
                    </a:cubicBezTo>
                    <a:cubicBezTo>
                      <a:pt x="405517" y="331934"/>
                      <a:pt x="368644" y="387531"/>
                      <a:pt x="325653" y="435210"/>
                    </a:cubicBezTo>
                    <a:cubicBezTo>
                      <a:pt x="317117" y="444435"/>
                      <a:pt x="308341" y="454234"/>
                      <a:pt x="300881" y="464914"/>
                    </a:cubicBezTo>
                    <a:cubicBezTo>
                      <a:pt x="282308" y="487782"/>
                      <a:pt x="286886" y="503463"/>
                      <a:pt x="304287" y="521446"/>
                    </a:cubicBezTo>
                    <a:cubicBezTo>
                      <a:pt x="331751" y="549993"/>
                      <a:pt x="346409" y="592376"/>
                      <a:pt x="360919" y="628649"/>
                    </a:cubicBezTo>
                    <a:cubicBezTo>
                      <a:pt x="377102" y="668979"/>
                      <a:pt x="389874" y="710244"/>
                      <a:pt x="398827" y="752612"/>
                    </a:cubicBezTo>
                    <a:cubicBezTo>
                      <a:pt x="401155" y="763996"/>
                      <a:pt x="398087" y="773813"/>
                      <a:pt x="387733" y="780939"/>
                    </a:cubicBezTo>
                    <a:cubicBezTo>
                      <a:pt x="381339" y="785006"/>
                      <a:pt x="377098" y="791981"/>
                      <a:pt x="371039" y="796859"/>
                    </a:cubicBezTo>
                    <a:cubicBezTo>
                      <a:pt x="361665" y="804056"/>
                      <a:pt x="350808" y="809965"/>
                      <a:pt x="340693" y="816518"/>
                    </a:cubicBezTo>
                    <a:cubicBezTo>
                      <a:pt x="320224" y="830197"/>
                      <a:pt x="299755" y="843876"/>
                      <a:pt x="278951" y="856745"/>
                    </a:cubicBezTo>
                    <a:cubicBezTo>
                      <a:pt x="250131" y="874348"/>
                      <a:pt x="267710" y="903823"/>
                      <a:pt x="183811" y="898893"/>
                    </a:cubicBezTo>
                    <a:cubicBezTo>
                      <a:pt x="162836" y="897661"/>
                      <a:pt x="130007" y="891351"/>
                      <a:pt x="91768" y="882883"/>
                    </a:cubicBezTo>
                    <a:lnTo>
                      <a:pt x="0" y="861536"/>
                    </a:lnTo>
                    <a:lnTo>
                      <a:pt x="337847" y="1679407"/>
                    </a:lnTo>
                    <a:lnTo>
                      <a:pt x="625479" y="1367497"/>
                    </a:lnTo>
                    <a:lnTo>
                      <a:pt x="822233" y="1281491"/>
                    </a:lnTo>
                    <a:lnTo>
                      <a:pt x="1080965" y="1174613"/>
                    </a:lnTo>
                    <a:lnTo>
                      <a:pt x="1116479" y="1182764"/>
                    </a:lnTo>
                    <a:cubicBezTo>
                      <a:pt x="1127679" y="1185735"/>
                      <a:pt x="1138642" y="1189281"/>
                      <a:pt x="1149675" y="1191847"/>
                    </a:cubicBezTo>
                    <a:cubicBezTo>
                      <a:pt x="1173461" y="1197694"/>
                      <a:pt x="1197148" y="1202155"/>
                      <a:pt x="1221146" y="1205065"/>
                    </a:cubicBezTo>
                    <a:cubicBezTo>
                      <a:pt x="1268735" y="1211052"/>
                      <a:pt x="1317558" y="1210830"/>
                      <a:pt x="1364820" y="1202229"/>
                    </a:cubicBezTo>
                    <a:cubicBezTo>
                      <a:pt x="1396543" y="1196249"/>
                      <a:pt x="1426590" y="1186212"/>
                      <a:pt x="1456037" y="1173573"/>
                    </a:cubicBezTo>
                    <a:cubicBezTo>
                      <a:pt x="1512902" y="1149133"/>
                      <a:pt x="1564265" y="1113669"/>
                      <a:pt x="1610678" y="1073126"/>
                    </a:cubicBezTo>
                    <a:cubicBezTo>
                      <a:pt x="1632550" y="1053643"/>
                      <a:pt x="1652649" y="1028720"/>
                      <a:pt x="1670815" y="1006018"/>
                    </a:cubicBezTo>
                    <a:cubicBezTo>
                      <a:pt x="1687457" y="985372"/>
                      <a:pt x="1694519" y="961083"/>
                      <a:pt x="1706980" y="938364"/>
                    </a:cubicBezTo>
                    <a:cubicBezTo>
                      <a:pt x="1720800" y="913185"/>
                      <a:pt x="1733304" y="887124"/>
                      <a:pt x="1744663" y="860587"/>
                    </a:cubicBezTo>
                    <a:cubicBezTo>
                      <a:pt x="1759355" y="826025"/>
                      <a:pt x="1763154" y="786937"/>
                      <a:pt x="1773428" y="750875"/>
                    </a:cubicBezTo>
                    <a:cubicBezTo>
                      <a:pt x="1793833" y="680708"/>
                      <a:pt x="1770769" y="615676"/>
                      <a:pt x="1761594" y="546331"/>
                    </a:cubicBezTo>
                    <a:cubicBezTo>
                      <a:pt x="1757766" y="517519"/>
                      <a:pt x="1748329" y="490073"/>
                      <a:pt x="1738079" y="462963"/>
                    </a:cubicBez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77">
                <a:extLst>
                  <a:ext uri="{FF2B5EF4-FFF2-40B4-BE49-F238E27FC236}">
                    <a16:creationId xmlns:a16="http://schemas.microsoft.com/office/drawing/2014/main" id="{775C5742-47E6-4A3C-862D-681F5BA9E9CC}"/>
                  </a:ext>
                </a:extLst>
              </p:cNvPr>
              <p:cNvSpPr/>
              <p:nvPr/>
            </p:nvSpPr>
            <p:spPr>
              <a:xfrm rot="1430240">
                <a:off x="4013422" y="3585076"/>
                <a:ext cx="744568" cy="56579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7817726-3F65-4E57-80A0-F3EC9CE01FEC}"/>
                </a:ext>
              </a:extLst>
            </p:cNvPr>
            <p:cNvGrpSpPr/>
            <p:nvPr userDrawn="1"/>
          </p:nvGrpSpPr>
          <p:grpSpPr>
            <a:xfrm>
              <a:off x="6169355" y="2853093"/>
              <a:ext cx="1709117" cy="1939300"/>
              <a:chOff x="6169355" y="2853093"/>
              <a:chExt cx="1709117" cy="1939300"/>
            </a:xfrm>
          </p:grpSpPr>
          <p:sp>
            <p:nvSpPr>
              <p:cNvPr id="42" name="Freeform: Shape 74">
                <a:extLst>
                  <a:ext uri="{FF2B5EF4-FFF2-40B4-BE49-F238E27FC236}">
                    <a16:creationId xmlns:a16="http://schemas.microsoft.com/office/drawing/2014/main" id="{18423BF8-9AF7-4DCB-899F-421C6899FB6D}"/>
                  </a:ext>
                </a:extLst>
              </p:cNvPr>
              <p:cNvSpPr/>
              <p:nvPr/>
            </p:nvSpPr>
            <p:spPr>
              <a:xfrm rot="19208073">
                <a:off x="6180111" y="2853093"/>
                <a:ext cx="1698361" cy="1939300"/>
              </a:xfrm>
              <a:custGeom>
                <a:avLst/>
                <a:gdLst>
                  <a:gd name="connsiteX0" fmla="*/ 255028 w 1698361"/>
                  <a:gd name="connsiteY0" fmla="*/ 447348 h 1939300"/>
                  <a:gd name="connsiteX1" fmla="*/ 247865 w 1698361"/>
                  <a:gd name="connsiteY1" fmla="*/ 458388 h 1939300"/>
                  <a:gd name="connsiteX2" fmla="*/ 245944 w 1698361"/>
                  <a:gd name="connsiteY2" fmla="*/ 465171 h 1939300"/>
                  <a:gd name="connsiteX3" fmla="*/ 251154 w 1698361"/>
                  <a:gd name="connsiteY3" fmla="*/ 457479 h 1939300"/>
                  <a:gd name="connsiteX4" fmla="*/ 251477 w 1698361"/>
                  <a:gd name="connsiteY4" fmla="*/ 455872 h 1939300"/>
                  <a:gd name="connsiteX5" fmla="*/ 1274835 w 1698361"/>
                  <a:gd name="connsiteY5" fmla="*/ 140890 h 1939300"/>
                  <a:gd name="connsiteX6" fmla="*/ 1342487 w 1698361"/>
                  <a:gd name="connsiteY6" fmla="*/ 198993 h 1939300"/>
                  <a:gd name="connsiteX7" fmla="*/ 1431029 w 1698361"/>
                  <a:gd name="connsiteY7" fmla="*/ 304522 h 1939300"/>
                  <a:gd name="connsiteX8" fmla="*/ 1490037 w 1698361"/>
                  <a:gd name="connsiteY8" fmla="*/ 428751 h 1939300"/>
                  <a:gd name="connsiteX9" fmla="*/ 1509573 w 1698361"/>
                  <a:gd name="connsiteY9" fmla="*/ 513057 h 1939300"/>
                  <a:gd name="connsiteX10" fmla="*/ 1574577 w 1698361"/>
                  <a:gd name="connsiteY10" fmla="*/ 538432 h 1939300"/>
                  <a:gd name="connsiteX11" fmla="*/ 1600347 w 1698361"/>
                  <a:gd name="connsiteY11" fmla="*/ 597965 h 1939300"/>
                  <a:gd name="connsiteX12" fmla="*/ 1600712 w 1698361"/>
                  <a:gd name="connsiteY12" fmla="*/ 602016 h 1939300"/>
                  <a:gd name="connsiteX13" fmla="*/ 1604441 w 1698361"/>
                  <a:gd name="connsiteY13" fmla="*/ 607807 h 1939300"/>
                  <a:gd name="connsiteX14" fmla="*/ 1697168 w 1698361"/>
                  <a:gd name="connsiteY14" fmla="*/ 737175 h 1939300"/>
                  <a:gd name="connsiteX15" fmla="*/ 1692309 w 1698361"/>
                  <a:gd name="connsiteY15" fmla="*/ 754532 h 1939300"/>
                  <a:gd name="connsiteX16" fmla="*/ 1631688 w 1698361"/>
                  <a:gd name="connsiteY16" fmla="*/ 865587 h 1939300"/>
                  <a:gd name="connsiteX17" fmla="*/ 1578231 w 1698361"/>
                  <a:gd name="connsiteY17" fmla="*/ 916777 h 1939300"/>
                  <a:gd name="connsiteX18" fmla="*/ 1530814 w 1698361"/>
                  <a:gd name="connsiteY18" fmla="*/ 979969 h 1939300"/>
                  <a:gd name="connsiteX19" fmla="*/ 1488750 w 1698361"/>
                  <a:gd name="connsiteY19" fmla="*/ 1005337 h 1939300"/>
                  <a:gd name="connsiteX20" fmla="*/ 1372529 w 1698361"/>
                  <a:gd name="connsiteY20" fmla="*/ 1004111 h 1939300"/>
                  <a:gd name="connsiteX21" fmla="*/ 1320770 w 1698361"/>
                  <a:gd name="connsiteY21" fmla="*/ 993008 h 1939300"/>
                  <a:gd name="connsiteX22" fmla="*/ 1263086 w 1698361"/>
                  <a:gd name="connsiteY22" fmla="*/ 1062081 h 1939300"/>
                  <a:gd name="connsiteX23" fmla="*/ 1113520 w 1698361"/>
                  <a:gd name="connsiteY23" fmla="*/ 1150788 h 1939300"/>
                  <a:gd name="connsiteX24" fmla="*/ 1025330 w 1698361"/>
                  <a:gd name="connsiteY24" fmla="*/ 1159587 h 1939300"/>
                  <a:gd name="connsiteX25" fmla="*/ 947417 w 1698361"/>
                  <a:gd name="connsiteY25" fmla="*/ 1204806 h 1939300"/>
                  <a:gd name="connsiteX26" fmla="*/ 889240 w 1698361"/>
                  <a:gd name="connsiteY26" fmla="*/ 1343065 h 1939300"/>
                  <a:gd name="connsiteX27" fmla="*/ 745851 w 1698361"/>
                  <a:gd name="connsiteY27" fmla="*/ 1922580 h 1939300"/>
                  <a:gd name="connsiteX28" fmla="*/ 738044 w 1698361"/>
                  <a:gd name="connsiteY28" fmla="*/ 1939300 h 1939300"/>
                  <a:gd name="connsiteX29" fmla="*/ 0 w 1698361"/>
                  <a:gd name="connsiteY29" fmla="*/ 1322955 h 1939300"/>
                  <a:gd name="connsiteX30" fmla="*/ 4988 w 1698361"/>
                  <a:gd name="connsiteY30" fmla="*/ 1321237 h 1939300"/>
                  <a:gd name="connsiteX31" fmla="*/ 238795 w 1698361"/>
                  <a:gd name="connsiteY31" fmla="*/ 1282774 h 1939300"/>
                  <a:gd name="connsiteX32" fmla="*/ 340530 w 1698361"/>
                  <a:gd name="connsiteY32" fmla="*/ 1200698 h 1939300"/>
                  <a:gd name="connsiteX33" fmla="*/ 374919 w 1698361"/>
                  <a:gd name="connsiteY33" fmla="*/ 1162163 h 1939300"/>
                  <a:gd name="connsiteX34" fmla="*/ 396880 w 1698361"/>
                  <a:gd name="connsiteY34" fmla="*/ 1125692 h 1939300"/>
                  <a:gd name="connsiteX35" fmla="*/ 419877 w 1698361"/>
                  <a:gd name="connsiteY35" fmla="*/ 1053344 h 1939300"/>
                  <a:gd name="connsiteX36" fmla="*/ 424581 w 1698361"/>
                  <a:gd name="connsiteY36" fmla="*/ 1022480 h 1939300"/>
                  <a:gd name="connsiteX37" fmla="*/ 373553 w 1698361"/>
                  <a:gd name="connsiteY37" fmla="*/ 915623 h 1939300"/>
                  <a:gd name="connsiteX38" fmla="*/ 157170 w 1698361"/>
                  <a:gd name="connsiteY38" fmla="*/ 750981 h 1939300"/>
                  <a:gd name="connsiteX39" fmla="*/ 146267 w 1698361"/>
                  <a:gd name="connsiteY39" fmla="*/ 662106 h 1939300"/>
                  <a:gd name="connsiteX40" fmla="*/ 179890 w 1698361"/>
                  <a:gd name="connsiteY40" fmla="*/ 507091 h 1939300"/>
                  <a:gd name="connsiteX41" fmla="*/ 259531 w 1698361"/>
                  <a:gd name="connsiteY41" fmla="*/ 370695 h 1939300"/>
                  <a:gd name="connsiteX42" fmla="*/ 348365 w 1698361"/>
                  <a:gd name="connsiteY42" fmla="*/ 297656 h 1939300"/>
                  <a:gd name="connsiteX43" fmla="*/ 459573 w 1698361"/>
                  <a:gd name="connsiteY43" fmla="*/ 262573 h 1939300"/>
                  <a:gd name="connsiteX44" fmla="*/ 549854 w 1698361"/>
                  <a:gd name="connsiteY44" fmla="*/ 215369 h 1939300"/>
                  <a:gd name="connsiteX45" fmla="*/ 648666 w 1698361"/>
                  <a:gd name="connsiteY45" fmla="*/ 110510 h 1939300"/>
                  <a:gd name="connsiteX46" fmla="*/ 789419 w 1698361"/>
                  <a:gd name="connsiteY46" fmla="*/ 47100 h 1939300"/>
                  <a:gd name="connsiteX47" fmla="*/ 820470 w 1698361"/>
                  <a:gd name="connsiteY47" fmla="*/ 38767 h 1939300"/>
                  <a:gd name="connsiteX48" fmla="*/ 849378 w 1698361"/>
                  <a:gd name="connsiteY48" fmla="*/ 16331 h 1939300"/>
                  <a:gd name="connsiteX49" fmla="*/ 1005640 w 1698361"/>
                  <a:gd name="connsiteY49" fmla="*/ 15127 h 1939300"/>
                  <a:gd name="connsiteX50" fmla="*/ 1106144 w 1698361"/>
                  <a:gd name="connsiteY50" fmla="*/ 52481 h 1939300"/>
                  <a:gd name="connsiteX51" fmla="*/ 1189922 w 1698361"/>
                  <a:gd name="connsiteY51" fmla="*/ 85505 h 1939300"/>
                  <a:gd name="connsiteX52" fmla="*/ 1274835 w 1698361"/>
                  <a:gd name="connsiteY52" fmla="*/ 140890 h 19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98361" h="1939300">
                    <a:moveTo>
                      <a:pt x="255028" y="447348"/>
                    </a:moveTo>
                    <a:lnTo>
                      <a:pt x="247865" y="458388"/>
                    </a:lnTo>
                    <a:lnTo>
                      <a:pt x="245944" y="465171"/>
                    </a:lnTo>
                    <a:lnTo>
                      <a:pt x="251154" y="457479"/>
                    </a:lnTo>
                    <a:lnTo>
                      <a:pt x="251477" y="455872"/>
                    </a:lnTo>
                    <a:close/>
                    <a:moveTo>
                      <a:pt x="1274835" y="140890"/>
                    </a:moveTo>
                    <a:cubicBezTo>
                      <a:pt x="1298597" y="158592"/>
                      <a:pt x="1321095" y="178452"/>
                      <a:pt x="1342487" y="198993"/>
                    </a:cubicBezTo>
                    <a:cubicBezTo>
                      <a:pt x="1375493" y="231911"/>
                      <a:pt x="1408132" y="263986"/>
                      <a:pt x="1431029" y="304522"/>
                    </a:cubicBezTo>
                    <a:cubicBezTo>
                      <a:pt x="1453874" y="344480"/>
                      <a:pt x="1471139" y="387273"/>
                      <a:pt x="1490037" y="428751"/>
                    </a:cubicBezTo>
                    <a:cubicBezTo>
                      <a:pt x="1502057" y="455386"/>
                      <a:pt x="1487501" y="488201"/>
                      <a:pt x="1509573" y="513057"/>
                    </a:cubicBezTo>
                    <a:cubicBezTo>
                      <a:pt x="1523236" y="528750"/>
                      <a:pt x="1556491" y="525471"/>
                      <a:pt x="1574577" y="538432"/>
                    </a:cubicBezTo>
                    <a:cubicBezTo>
                      <a:pt x="1595185" y="553501"/>
                      <a:pt x="1600582" y="574604"/>
                      <a:pt x="1600347" y="597965"/>
                    </a:cubicBezTo>
                    <a:cubicBezTo>
                      <a:pt x="1600767" y="599386"/>
                      <a:pt x="1600870" y="600543"/>
                      <a:pt x="1600712" y="602016"/>
                    </a:cubicBezTo>
                    <a:cubicBezTo>
                      <a:pt x="1600392" y="604962"/>
                      <a:pt x="1602021" y="606858"/>
                      <a:pt x="1604441" y="607807"/>
                    </a:cubicBezTo>
                    <a:cubicBezTo>
                      <a:pt x="1655875" y="628275"/>
                      <a:pt x="1706859" y="676206"/>
                      <a:pt x="1697168" y="737175"/>
                    </a:cubicBezTo>
                    <a:cubicBezTo>
                      <a:pt x="1699844" y="744227"/>
                      <a:pt x="1694420" y="748799"/>
                      <a:pt x="1692309" y="754532"/>
                    </a:cubicBezTo>
                    <a:cubicBezTo>
                      <a:pt x="1681640" y="794875"/>
                      <a:pt x="1671909" y="842428"/>
                      <a:pt x="1631688" y="865587"/>
                    </a:cubicBezTo>
                    <a:cubicBezTo>
                      <a:pt x="1606997" y="879767"/>
                      <a:pt x="1593463" y="891486"/>
                      <a:pt x="1578231" y="916777"/>
                    </a:cubicBezTo>
                    <a:cubicBezTo>
                      <a:pt x="1565004" y="938387"/>
                      <a:pt x="1548722" y="961730"/>
                      <a:pt x="1530814" y="979969"/>
                    </a:cubicBezTo>
                    <a:cubicBezTo>
                      <a:pt x="1519069" y="992109"/>
                      <a:pt x="1506956" y="1003409"/>
                      <a:pt x="1488750" y="1005337"/>
                    </a:cubicBezTo>
                    <a:cubicBezTo>
                      <a:pt x="1452587" y="1021714"/>
                      <a:pt x="1408658" y="1019826"/>
                      <a:pt x="1372529" y="1004111"/>
                    </a:cubicBezTo>
                    <a:cubicBezTo>
                      <a:pt x="1354333" y="996409"/>
                      <a:pt x="1336837" y="973768"/>
                      <a:pt x="1320770" y="993008"/>
                    </a:cubicBezTo>
                    <a:lnTo>
                      <a:pt x="1263086" y="1062081"/>
                    </a:lnTo>
                    <a:cubicBezTo>
                      <a:pt x="1224631" y="1108129"/>
                      <a:pt x="1172983" y="1140485"/>
                      <a:pt x="1113520" y="1150788"/>
                    </a:cubicBezTo>
                    <a:cubicBezTo>
                      <a:pt x="1084210" y="1155756"/>
                      <a:pt x="1054382" y="1151726"/>
                      <a:pt x="1025330" y="1159587"/>
                    </a:cubicBezTo>
                    <a:cubicBezTo>
                      <a:pt x="996017" y="1167763"/>
                      <a:pt x="968485" y="1182783"/>
                      <a:pt x="947417" y="1204806"/>
                    </a:cubicBezTo>
                    <a:cubicBezTo>
                      <a:pt x="912444" y="1240914"/>
                      <a:pt x="898603" y="1294670"/>
                      <a:pt x="889240" y="1343065"/>
                    </a:cubicBezTo>
                    <a:cubicBezTo>
                      <a:pt x="879843" y="1391899"/>
                      <a:pt x="818549" y="1737843"/>
                      <a:pt x="745851" y="1922580"/>
                    </a:cubicBezTo>
                    <a:lnTo>
                      <a:pt x="738044" y="1939300"/>
                    </a:lnTo>
                    <a:lnTo>
                      <a:pt x="0" y="1322955"/>
                    </a:lnTo>
                    <a:lnTo>
                      <a:pt x="4988" y="1321237"/>
                    </a:lnTo>
                    <a:cubicBezTo>
                      <a:pt x="95697" y="1299796"/>
                      <a:pt x="185649" y="1301699"/>
                      <a:pt x="238795" y="1282774"/>
                    </a:cubicBezTo>
                    <a:cubicBezTo>
                      <a:pt x="309658" y="1257542"/>
                      <a:pt x="309770" y="1231761"/>
                      <a:pt x="340530" y="1200698"/>
                    </a:cubicBezTo>
                    <a:cubicBezTo>
                      <a:pt x="352959" y="1188058"/>
                      <a:pt x="364601" y="1175562"/>
                      <a:pt x="374919" y="1162163"/>
                    </a:cubicBezTo>
                    <a:lnTo>
                      <a:pt x="396880" y="1125692"/>
                    </a:lnTo>
                    <a:lnTo>
                      <a:pt x="419877" y="1053344"/>
                    </a:lnTo>
                    <a:lnTo>
                      <a:pt x="424581" y="1022480"/>
                    </a:lnTo>
                    <a:cubicBezTo>
                      <a:pt x="427259" y="977605"/>
                      <a:pt x="409779" y="938916"/>
                      <a:pt x="373553" y="915623"/>
                    </a:cubicBezTo>
                    <a:cubicBezTo>
                      <a:pt x="301101" y="869037"/>
                      <a:pt x="199546" y="829734"/>
                      <a:pt x="157170" y="750981"/>
                    </a:cubicBezTo>
                    <a:cubicBezTo>
                      <a:pt x="141784" y="722606"/>
                      <a:pt x="137658" y="692928"/>
                      <a:pt x="146267" y="662106"/>
                    </a:cubicBezTo>
                    <a:cubicBezTo>
                      <a:pt x="160946" y="611192"/>
                      <a:pt x="163159" y="557897"/>
                      <a:pt x="179890" y="507091"/>
                    </a:cubicBezTo>
                    <a:cubicBezTo>
                      <a:pt x="196095" y="456915"/>
                      <a:pt x="221768" y="408221"/>
                      <a:pt x="259531" y="370695"/>
                    </a:cubicBezTo>
                    <a:cubicBezTo>
                      <a:pt x="287655" y="342787"/>
                      <a:pt x="314355" y="318508"/>
                      <a:pt x="348365" y="297656"/>
                    </a:cubicBezTo>
                    <a:cubicBezTo>
                      <a:pt x="383796" y="276385"/>
                      <a:pt x="418843" y="270318"/>
                      <a:pt x="459573" y="262573"/>
                    </a:cubicBezTo>
                    <a:cubicBezTo>
                      <a:pt x="491990" y="256453"/>
                      <a:pt x="530460" y="246285"/>
                      <a:pt x="549854" y="215369"/>
                    </a:cubicBezTo>
                    <a:cubicBezTo>
                      <a:pt x="575888" y="173938"/>
                      <a:pt x="609596" y="139985"/>
                      <a:pt x="648666" y="110510"/>
                    </a:cubicBezTo>
                    <a:cubicBezTo>
                      <a:pt x="699949" y="74102"/>
                      <a:pt x="741740" y="58678"/>
                      <a:pt x="789419" y="47100"/>
                    </a:cubicBezTo>
                    <a:cubicBezTo>
                      <a:pt x="799103" y="44480"/>
                      <a:pt x="811573" y="43651"/>
                      <a:pt x="820470" y="38767"/>
                    </a:cubicBezTo>
                    <a:cubicBezTo>
                      <a:pt x="830473" y="33200"/>
                      <a:pt x="839165" y="22792"/>
                      <a:pt x="849378" y="16331"/>
                    </a:cubicBezTo>
                    <a:cubicBezTo>
                      <a:pt x="893864" y="-11297"/>
                      <a:pt x="958039" y="1607"/>
                      <a:pt x="1005640" y="15127"/>
                    </a:cubicBezTo>
                    <a:cubicBezTo>
                      <a:pt x="1016422" y="18242"/>
                      <a:pt x="1102245" y="57792"/>
                      <a:pt x="1106144" y="52481"/>
                    </a:cubicBezTo>
                    <a:cubicBezTo>
                      <a:pt x="1116050" y="39339"/>
                      <a:pt x="1178565" y="79233"/>
                      <a:pt x="1189922" y="85505"/>
                    </a:cubicBezTo>
                    <a:cubicBezTo>
                      <a:pt x="1219685" y="101794"/>
                      <a:pt x="1247918" y="120553"/>
                      <a:pt x="1274835" y="140890"/>
                    </a:cubicBezTo>
                    <a:close/>
                  </a:path>
                </a:pathLst>
              </a:cu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75">
                <a:extLst>
                  <a:ext uri="{FF2B5EF4-FFF2-40B4-BE49-F238E27FC236}">
                    <a16:creationId xmlns:a16="http://schemas.microsoft.com/office/drawing/2014/main" id="{BE012538-851E-4002-934E-CB16151EE73C}"/>
                  </a:ext>
                </a:extLst>
              </p:cNvPr>
              <p:cNvSpPr/>
              <p:nvPr/>
            </p:nvSpPr>
            <p:spPr>
              <a:xfrm rot="20169760" flipH="1">
                <a:off x="6169355" y="3468604"/>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13E468B-34EF-4D77-B844-A0E6CFCD5EE5}"/>
                </a:ext>
              </a:extLst>
            </p:cNvPr>
            <p:cNvGrpSpPr/>
            <p:nvPr userDrawn="1"/>
          </p:nvGrpSpPr>
          <p:grpSpPr>
            <a:xfrm>
              <a:off x="4455074" y="2905667"/>
              <a:ext cx="1518776" cy="1732569"/>
              <a:chOff x="4455074" y="2905667"/>
              <a:chExt cx="1518776" cy="1732569"/>
            </a:xfrm>
          </p:grpSpPr>
          <p:sp>
            <p:nvSpPr>
              <p:cNvPr id="40" name="Freeform: Shape 72">
                <a:extLst>
                  <a:ext uri="{FF2B5EF4-FFF2-40B4-BE49-F238E27FC236}">
                    <a16:creationId xmlns:a16="http://schemas.microsoft.com/office/drawing/2014/main" id="{1BDFA6A1-E157-4A8C-98EE-3AA62CF7FE94}"/>
                  </a:ext>
                </a:extLst>
              </p:cNvPr>
              <p:cNvSpPr/>
              <p:nvPr/>
            </p:nvSpPr>
            <p:spPr>
              <a:xfrm>
                <a:off x="4455074" y="2905667"/>
                <a:ext cx="1518776" cy="1732569"/>
              </a:xfrm>
              <a:custGeom>
                <a:avLst/>
                <a:gdLst>
                  <a:gd name="connsiteX0" fmla="*/ 139508 w 1518776"/>
                  <a:gd name="connsiteY0" fmla="*/ 623343 h 1732569"/>
                  <a:gd name="connsiteX1" fmla="*/ 119778 w 1518776"/>
                  <a:gd name="connsiteY1" fmla="*/ 737965 h 1732569"/>
                  <a:gd name="connsiteX2" fmla="*/ 139508 w 1518776"/>
                  <a:gd name="connsiteY2" fmla="*/ 623343 h 1732569"/>
                  <a:gd name="connsiteX3" fmla="*/ 130582 w 1518776"/>
                  <a:gd name="connsiteY3" fmla="*/ 586231 h 1732569"/>
                  <a:gd name="connsiteX4" fmla="*/ 95819 w 1518776"/>
                  <a:gd name="connsiteY4" fmla="*/ 771318 h 1732569"/>
                  <a:gd name="connsiteX5" fmla="*/ 113201 w 1518776"/>
                  <a:gd name="connsiteY5" fmla="*/ 744072 h 1732569"/>
                  <a:gd name="connsiteX6" fmla="*/ 133870 w 1518776"/>
                  <a:gd name="connsiteY6" fmla="*/ 600794 h 1732569"/>
                  <a:gd name="connsiteX7" fmla="*/ 130582 w 1518776"/>
                  <a:gd name="connsiteY7" fmla="*/ 586231 h 1732569"/>
                  <a:gd name="connsiteX8" fmla="*/ 772971 w 1518776"/>
                  <a:gd name="connsiteY8" fmla="*/ 214 h 1732569"/>
                  <a:gd name="connsiteX9" fmla="*/ 909452 w 1518776"/>
                  <a:gd name="connsiteY9" fmla="*/ 45531 h 1732569"/>
                  <a:gd name="connsiteX10" fmla="*/ 1003875 w 1518776"/>
                  <a:gd name="connsiteY10" fmla="*/ 129150 h 1732569"/>
                  <a:gd name="connsiteX11" fmla="*/ 1047563 w 1518776"/>
                  <a:gd name="connsiteY11" fmla="*/ 175187 h 1732569"/>
                  <a:gd name="connsiteX12" fmla="*/ 999177 w 1518776"/>
                  <a:gd name="connsiteY12" fmla="*/ 129620 h 1732569"/>
                  <a:gd name="connsiteX13" fmla="*/ 984614 w 1518776"/>
                  <a:gd name="connsiteY13" fmla="*/ 123982 h 1732569"/>
                  <a:gd name="connsiteX14" fmla="*/ 1009981 w 1518776"/>
                  <a:gd name="connsiteY14" fmla="*/ 152638 h 1732569"/>
                  <a:gd name="connsiteX15" fmla="*/ 1112860 w 1518776"/>
                  <a:gd name="connsiteY15" fmla="*/ 304373 h 1732569"/>
                  <a:gd name="connsiteX16" fmla="*/ 1127893 w 1518776"/>
                  <a:gd name="connsiteY16" fmla="*/ 340544 h 1732569"/>
                  <a:gd name="connsiteX17" fmla="*/ 1206343 w 1518776"/>
                  <a:gd name="connsiteY17" fmla="*/ 414767 h 1732569"/>
                  <a:gd name="connsiteX18" fmla="*/ 1256139 w 1518776"/>
                  <a:gd name="connsiteY18" fmla="*/ 420404 h 1732569"/>
                  <a:gd name="connsiteX19" fmla="*/ 1378277 w 1518776"/>
                  <a:gd name="connsiteY19" fmla="*/ 449059 h 1732569"/>
                  <a:gd name="connsiteX20" fmla="*/ 1443105 w 1518776"/>
                  <a:gd name="connsiteY20" fmla="*/ 520464 h 1732569"/>
                  <a:gd name="connsiteX21" fmla="*/ 1468941 w 1518776"/>
                  <a:gd name="connsiteY21" fmla="*/ 584822 h 1732569"/>
                  <a:gd name="connsiteX22" fmla="*/ 1518267 w 1518776"/>
                  <a:gd name="connsiteY22" fmla="*/ 762862 h 1732569"/>
                  <a:gd name="connsiteX23" fmla="*/ 1486323 w 1518776"/>
                  <a:gd name="connsiteY23" fmla="*/ 899094 h 1732569"/>
                  <a:gd name="connsiteX24" fmla="*/ 1436528 w 1518776"/>
                  <a:gd name="connsiteY24" fmla="*/ 1013717 h 1732569"/>
                  <a:gd name="connsiteX25" fmla="*/ 1483504 w 1518776"/>
                  <a:gd name="connsiteY25" fmla="*/ 895337 h 1732569"/>
                  <a:gd name="connsiteX26" fmla="*/ 1506053 w 1518776"/>
                  <a:gd name="connsiteY26" fmla="*/ 730918 h 1732569"/>
                  <a:gd name="connsiteX27" fmla="*/ 1485383 w 1518776"/>
                  <a:gd name="connsiteY27" fmla="*/ 644952 h 1732569"/>
                  <a:gd name="connsiteX28" fmla="*/ 1496658 w 1518776"/>
                  <a:gd name="connsiteY28" fmla="*/ 731858 h 1732569"/>
                  <a:gd name="connsiteX29" fmla="*/ 1476458 w 1518776"/>
                  <a:gd name="connsiteY29" fmla="*/ 815476 h 1732569"/>
                  <a:gd name="connsiteX30" fmla="*/ 1460955 w 1518776"/>
                  <a:gd name="connsiteY30" fmla="*/ 858224 h 1732569"/>
                  <a:gd name="connsiteX31" fmla="*/ 1432300 w 1518776"/>
                  <a:gd name="connsiteY31" fmla="*/ 956405 h 1732569"/>
                  <a:gd name="connsiteX32" fmla="*/ 1400826 w 1518776"/>
                  <a:gd name="connsiteY32" fmla="*/ 1030158 h 1732569"/>
                  <a:gd name="connsiteX33" fmla="*/ 1428542 w 1518776"/>
                  <a:gd name="connsiteY33" fmla="*/ 954057 h 1732569"/>
                  <a:gd name="connsiteX34" fmla="*/ 1429012 w 1518776"/>
                  <a:gd name="connsiteY34" fmla="*/ 952648 h 1732569"/>
                  <a:gd name="connsiteX35" fmla="*/ 1449681 w 1518776"/>
                  <a:gd name="connsiteY35" fmla="*/ 870439 h 1732569"/>
                  <a:gd name="connsiteX36" fmla="*/ 1390022 w 1518776"/>
                  <a:gd name="connsiteY36" fmla="*/ 996805 h 1732569"/>
                  <a:gd name="connsiteX37" fmla="*/ 1397067 w 1518776"/>
                  <a:gd name="connsiteY37" fmla="*/ 973317 h 1732569"/>
                  <a:gd name="connsiteX38" fmla="*/ 1405054 w 1518776"/>
                  <a:gd name="connsiteY38" fmla="*/ 944661 h 1732569"/>
                  <a:gd name="connsiteX39" fmla="*/ 1390022 w 1518776"/>
                  <a:gd name="connsiteY39" fmla="*/ 962043 h 1732569"/>
                  <a:gd name="connsiteX40" fmla="*/ 1368881 w 1518776"/>
                  <a:gd name="connsiteY40" fmla="*/ 982243 h 1732569"/>
                  <a:gd name="connsiteX41" fmla="*/ 1360896 w 1518776"/>
                  <a:gd name="connsiteY41" fmla="*/ 996805 h 1732569"/>
                  <a:gd name="connsiteX42" fmla="*/ 1346333 w 1518776"/>
                  <a:gd name="connsiteY42" fmla="*/ 1034387 h 1732569"/>
                  <a:gd name="connsiteX43" fmla="*/ 1355258 w 1518776"/>
                  <a:gd name="connsiteY43" fmla="*/ 990699 h 1732569"/>
                  <a:gd name="connsiteX44" fmla="*/ 1255669 w 1518776"/>
                  <a:gd name="connsiteY44" fmla="*/ 997745 h 1732569"/>
                  <a:gd name="connsiteX45" fmla="*/ 1189432 w 1518776"/>
                  <a:gd name="connsiteY45" fmla="*/ 1000093 h 1732569"/>
                  <a:gd name="connsiteX46" fmla="*/ 1172520 w 1518776"/>
                  <a:gd name="connsiteY46" fmla="*/ 1009489 h 1732569"/>
                  <a:gd name="connsiteX47" fmla="*/ 1031591 w 1518776"/>
                  <a:gd name="connsiteY47" fmla="*/ 1076665 h 1732569"/>
                  <a:gd name="connsiteX48" fmla="*/ 1018908 w 1518776"/>
                  <a:gd name="connsiteY48" fmla="*/ 1083711 h 1732569"/>
                  <a:gd name="connsiteX49" fmla="*/ 955019 w 1518776"/>
                  <a:gd name="connsiteY49" fmla="*/ 1129279 h 1732569"/>
                  <a:gd name="connsiteX50" fmla="*/ 939517 w 1518776"/>
                  <a:gd name="connsiteY50" fmla="*/ 1146660 h 1732569"/>
                  <a:gd name="connsiteX51" fmla="*/ 939047 w 1518776"/>
                  <a:gd name="connsiteY51" fmla="*/ 1304031 h 1732569"/>
                  <a:gd name="connsiteX52" fmla="*/ 964415 w 1518776"/>
                  <a:gd name="connsiteY52" fmla="*/ 1361343 h 1732569"/>
                  <a:gd name="connsiteX53" fmla="*/ 1074340 w 1518776"/>
                  <a:gd name="connsiteY53" fmla="*/ 1497574 h 1732569"/>
                  <a:gd name="connsiteX54" fmla="*/ 1233589 w 1518776"/>
                  <a:gd name="connsiteY54" fmla="*/ 1731518 h 1732569"/>
                  <a:gd name="connsiteX55" fmla="*/ 1233994 w 1518776"/>
                  <a:gd name="connsiteY55" fmla="*/ 1732569 h 1732569"/>
                  <a:gd name="connsiteX56" fmla="*/ 220261 w 1518776"/>
                  <a:gd name="connsiteY56" fmla="*/ 1732569 h 1732569"/>
                  <a:gd name="connsiteX57" fmla="*/ 270514 w 1518776"/>
                  <a:gd name="connsiteY57" fmla="*/ 1646607 h 1732569"/>
                  <a:gd name="connsiteX58" fmla="*/ 366404 w 1518776"/>
                  <a:gd name="connsiteY58" fmla="*/ 1525291 h 1732569"/>
                  <a:gd name="connsiteX59" fmla="*/ 455659 w 1518776"/>
                  <a:gd name="connsiteY59" fmla="*/ 1419123 h 1732569"/>
                  <a:gd name="connsiteX60" fmla="*/ 485724 w 1518776"/>
                  <a:gd name="connsiteY60" fmla="*/ 1365570 h 1732569"/>
                  <a:gd name="connsiteX61" fmla="*/ 458008 w 1518776"/>
                  <a:gd name="connsiteY61" fmla="*/ 1200684 h 1732569"/>
                  <a:gd name="connsiteX62" fmla="*/ 419018 w 1518776"/>
                  <a:gd name="connsiteY62" fmla="*/ 1193636 h 1732569"/>
                  <a:gd name="connsiteX63" fmla="*/ 239567 w 1518776"/>
                  <a:gd name="connsiteY63" fmla="*/ 1205381 h 1732569"/>
                  <a:gd name="connsiteX64" fmla="*/ 169573 w 1518776"/>
                  <a:gd name="connsiteY64" fmla="*/ 1166390 h 1732569"/>
                  <a:gd name="connsiteX65" fmla="*/ 159708 w 1518776"/>
                  <a:gd name="connsiteY65" fmla="*/ 1114716 h 1732569"/>
                  <a:gd name="connsiteX66" fmla="*/ 164405 w 1518776"/>
                  <a:gd name="connsiteY66" fmla="*/ 1096395 h 1732569"/>
                  <a:gd name="connsiteX67" fmla="*/ 150782 w 1518776"/>
                  <a:gd name="connsiteY67" fmla="*/ 1066330 h 1732569"/>
                  <a:gd name="connsiteX68" fmla="*/ 144205 w 1518776"/>
                  <a:gd name="connsiteY68" fmla="*/ 1008080 h 1732569"/>
                  <a:gd name="connsiteX69" fmla="*/ 147024 w 1518776"/>
                  <a:gd name="connsiteY69" fmla="*/ 1004791 h 1732569"/>
                  <a:gd name="connsiteX70" fmla="*/ 112261 w 1518776"/>
                  <a:gd name="connsiteY70" fmla="*/ 982712 h 1732569"/>
                  <a:gd name="connsiteX71" fmla="*/ 112261 w 1518776"/>
                  <a:gd name="connsiteY71" fmla="*/ 942313 h 1732569"/>
                  <a:gd name="connsiteX72" fmla="*/ 86425 w 1518776"/>
                  <a:gd name="connsiteY72" fmla="*/ 885471 h 1732569"/>
                  <a:gd name="connsiteX73" fmla="*/ 48373 w 1518776"/>
                  <a:gd name="connsiteY73" fmla="*/ 847420 h 1732569"/>
                  <a:gd name="connsiteX74" fmla="*/ 53541 w 1518776"/>
                  <a:gd name="connsiteY74" fmla="*/ 822053 h 1732569"/>
                  <a:gd name="connsiteX75" fmla="*/ 61527 w 1518776"/>
                  <a:gd name="connsiteY75" fmla="*/ 814536 h 1732569"/>
                  <a:gd name="connsiteX76" fmla="*/ 92531 w 1518776"/>
                  <a:gd name="connsiteY76" fmla="*/ 737495 h 1732569"/>
                  <a:gd name="connsiteX77" fmla="*/ 108503 w 1518776"/>
                  <a:gd name="connsiteY77" fmla="*/ 611128 h 1732569"/>
                  <a:gd name="connsiteX78" fmla="*/ 139508 w 1518776"/>
                  <a:gd name="connsiteY78" fmla="*/ 482413 h 1732569"/>
                  <a:gd name="connsiteX79" fmla="*/ 162056 w 1518776"/>
                  <a:gd name="connsiteY79" fmla="*/ 397385 h 1732569"/>
                  <a:gd name="connsiteX80" fmla="*/ 154541 w 1518776"/>
                  <a:gd name="connsiteY80" fmla="*/ 364972 h 1732569"/>
                  <a:gd name="connsiteX81" fmla="*/ 76559 w 1518776"/>
                  <a:gd name="connsiteY81" fmla="*/ 759104 h 1732569"/>
                  <a:gd name="connsiteX82" fmla="*/ 73271 w 1518776"/>
                  <a:gd name="connsiteY82" fmla="*/ 734676 h 1732569"/>
                  <a:gd name="connsiteX83" fmla="*/ 71393 w 1518776"/>
                  <a:gd name="connsiteY83" fmla="*/ 709309 h 1732569"/>
                  <a:gd name="connsiteX84" fmla="*/ 71393 w 1518776"/>
                  <a:gd name="connsiteY84" fmla="*/ 629919 h 1732569"/>
                  <a:gd name="connsiteX85" fmla="*/ 108503 w 1518776"/>
                  <a:gd name="connsiteY85" fmla="*/ 406781 h 1732569"/>
                  <a:gd name="connsiteX86" fmla="*/ 55420 w 1518776"/>
                  <a:gd name="connsiteY86" fmla="*/ 616295 h 1732569"/>
                  <a:gd name="connsiteX87" fmla="*/ 49783 w 1518776"/>
                  <a:gd name="connsiteY87" fmla="*/ 667500 h 1732569"/>
                  <a:gd name="connsiteX88" fmla="*/ 48843 w 1518776"/>
                  <a:gd name="connsiteY88" fmla="*/ 769439 h 1732569"/>
                  <a:gd name="connsiteX89" fmla="*/ 45555 w 1518776"/>
                  <a:gd name="connsiteY89" fmla="*/ 591398 h 1732569"/>
                  <a:gd name="connsiteX90" fmla="*/ 98638 w 1518776"/>
                  <a:gd name="connsiteY90" fmla="*/ 377185 h 1732569"/>
                  <a:gd name="connsiteX91" fmla="*/ 14080 w 1518776"/>
                  <a:gd name="connsiteY91" fmla="*/ 550059 h 1732569"/>
                  <a:gd name="connsiteX92" fmla="*/ 10322 w 1518776"/>
                  <a:gd name="connsiteY92" fmla="*/ 648710 h 1732569"/>
                  <a:gd name="connsiteX93" fmla="*/ 1398 w 1518776"/>
                  <a:gd name="connsiteY93" fmla="*/ 543952 h 1732569"/>
                  <a:gd name="connsiteX94" fmla="*/ 30993 w 1518776"/>
                  <a:gd name="connsiteY94" fmla="*/ 436376 h 1732569"/>
                  <a:gd name="connsiteX95" fmla="*/ 168164 w 1518776"/>
                  <a:gd name="connsiteY95" fmla="*/ 257866 h 1732569"/>
                  <a:gd name="connsiteX96" fmla="*/ 178498 w 1518776"/>
                  <a:gd name="connsiteY96" fmla="*/ 226391 h 1732569"/>
                  <a:gd name="connsiteX97" fmla="*/ 179908 w 1518776"/>
                  <a:gd name="connsiteY97" fmla="*/ 212298 h 1732569"/>
                  <a:gd name="connsiteX98" fmla="*/ 220307 w 1518776"/>
                  <a:gd name="connsiteY98" fmla="*/ 162033 h 1732569"/>
                  <a:gd name="connsiteX99" fmla="*/ 297349 w 1518776"/>
                  <a:gd name="connsiteY99" fmla="*/ 133378 h 1732569"/>
                  <a:gd name="connsiteX100" fmla="*/ 335869 w 1518776"/>
                  <a:gd name="connsiteY100" fmla="*/ 123982 h 1732569"/>
                  <a:gd name="connsiteX101" fmla="*/ 373451 w 1518776"/>
                  <a:gd name="connsiteY101" fmla="*/ 78885 h 1732569"/>
                  <a:gd name="connsiteX102" fmla="*/ 453310 w 1518776"/>
                  <a:gd name="connsiteY102" fmla="*/ 22043 h 1732569"/>
                  <a:gd name="connsiteX103" fmla="*/ 629003 w 1518776"/>
                  <a:gd name="connsiteY103" fmla="*/ 6541 h 1732569"/>
                  <a:gd name="connsiteX104" fmla="*/ 723425 w 1518776"/>
                  <a:gd name="connsiteY104" fmla="*/ 1374 h 1732569"/>
                  <a:gd name="connsiteX105" fmla="*/ 772971 w 1518776"/>
                  <a:gd name="connsiteY105" fmla="*/ 214 h 173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518776" h="1732569">
                    <a:moveTo>
                      <a:pt x="139508" y="623343"/>
                    </a:moveTo>
                    <a:cubicBezTo>
                      <a:pt x="131522" y="659984"/>
                      <a:pt x="124945" y="697096"/>
                      <a:pt x="119778" y="737965"/>
                    </a:cubicBezTo>
                    <a:cubicBezTo>
                      <a:pt x="148903" y="701323"/>
                      <a:pt x="163935" y="665621"/>
                      <a:pt x="139508" y="623343"/>
                    </a:cubicBezTo>
                    <a:close/>
                    <a:moveTo>
                      <a:pt x="130582" y="586231"/>
                    </a:moveTo>
                    <a:cubicBezTo>
                      <a:pt x="107094" y="645891"/>
                      <a:pt x="98638" y="707900"/>
                      <a:pt x="95819" y="771318"/>
                    </a:cubicBezTo>
                    <a:cubicBezTo>
                      <a:pt x="103336" y="762862"/>
                      <a:pt x="113201" y="756286"/>
                      <a:pt x="113201" y="744072"/>
                    </a:cubicBezTo>
                    <a:cubicBezTo>
                      <a:pt x="113201" y="695217"/>
                      <a:pt x="122596" y="647770"/>
                      <a:pt x="133870" y="600794"/>
                    </a:cubicBezTo>
                    <a:cubicBezTo>
                      <a:pt x="135280" y="595157"/>
                      <a:pt x="135280" y="590459"/>
                      <a:pt x="130582" y="586231"/>
                    </a:cubicBezTo>
                    <a:close/>
                    <a:moveTo>
                      <a:pt x="772971" y="214"/>
                    </a:moveTo>
                    <a:cubicBezTo>
                      <a:pt x="821899" y="1844"/>
                      <a:pt x="868583" y="13118"/>
                      <a:pt x="909452" y="45531"/>
                    </a:cubicBezTo>
                    <a:cubicBezTo>
                      <a:pt x="942335" y="71369"/>
                      <a:pt x="972401" y="100964"/>
                      <a:pt x="1003875" y="129150"/>
                    </a:cubicBezTo>
                    <a:cubicBezTo>
                      <a:pt x="1021256" y="141833"/>
                      <a:pt x="1035348" y="157335"/>
                      <a:pt x="1047563" y="175187"/>
                    </a:cubicBezTo>
                    <a:cubicBezTo>
                      <a:pt x="1031591" y="160154"/>
                      <a:pt x="1015149" y="144652"/>
                      <a:pt x="999177" y="129620"/>
                    </a:cubicBezTo>
                    <a:cubicBezTo>
                      <a:pt x="994480" y="127741"/>
                      <a:pt x="991661" y="121164"/>
                      <a:pt x="984614" y="123982"/>
                    </a:cubicBezTo>
                    <a:cubicBezTo>
                      <a:pt x="991661" y="135257"/>
                      <a:pt x="1000116" y="144183"/>
                      <a:pt x="1009981" y="152638"/>
                    </a:cubicBezTo>
                    <a:cubicBezTo>
                      <a:pt x="1057427" y="194447"/>
                      <a:pt x="1087023" y="248001"/>
                      <a:pt x="1112860" y="304373"/>
                    </a:cubicBezTo>
                    <a:cubicBezTo>
                      <a:pt x="1118497" y="316117"/>
                      <a:pt x="1125543" y="327861"/>
                      <a:pt x="1127893" y="340544"/>
                    </a:cubicBezTo>
                    <a:cubicBezTo>
                      <a:pt x="1135410" y="385641"/>
                      <a:pt x="1174399" y="397385"/>
                      <a:pt x="1206343" y="414767"/>
                    </a:cubicBezTo>
                    <a:cubicBezTo>
                      <a:pt x="1219966" y="422283"/>
                      <a:pt x="1239227" y="418525"/>
                      <a:pt x="1256139" y="420404"/>
                    </a:cubicBezTo>
                    <a:cubicBezTo>
                      <a:pt x="1297948" y="424632"/>
                      <a:pt x="1339286" y="431679"/>
                      <a:pt x="1378277" y="449059"/>
                    </a:cubicBezTo>
                    <a:cubicBezTo>
                      <a:pt x="1410221" y="463622"/>
                      <a:pt x="1438876" y="482883"/>
                      <a:pt x="1443105" y="520464"/>
                    </a:cubicBezTo>
                    <a:cubicBezTo>
                      <a:pt x="1445924" y="545361"/>
                      <a:pt x="1457668" y="564621"/>
                      <a:pt x="1468941" y="584822"/>
                    </a:cubicBezTo>
                    <a:cubicBezTo>
                      <a:pt x="1499946" y="639784"/>
                      <a:pt x="1522494" y="697096"/>
                      <a:pt x="1518267" y="762862"/>
                    </a:cubicBezTo>
                    <a:cubicBezTo>
                      <a:pt x="1515448" y="810309"/>
                      <a:pt x="1501825" y="854936"/>
                      <a:pt x="1486323" y="899094"/>
                    </a:cubicBezTo>
                    <a:cubicBezTo>
                      <a:pt x="1473170" y="938554"/>
                      <a:pt x="1456257" y="976605"/>
                      <a:pt x="1436528" y="1013717"/>
                    </a:cubicBezTo>
                    <a:cubicBezTo>
                      <a:pt x="1452030" y="974257"/>
                      <a:pt x="1468002" y="934796"/>
                      <a:pt x="1483504" y="895337"/>
                    </a:cubicBezTo>
                    <a:cubicBezTo>
                      <a:pt x="1499477" y="841782"/>
                      <a:pt x="1510751" y="787290"/>
                      <a:pt x="1506053" y="730918"/>
                    </a:cubicBezTo>
                    <a:cubicBezTo>
                      <a:pt x="1503704" y="701323"/>
                      <a:pt x="1497598" y="672198"/>
                      <a:pt x="1485383" y="644952"/>
                    </a:cubicBezTo>
                    <a:cubicBezTo>
                      <a:pt x="1490551" y="673607"/>
                      <a:pt x="1497127" y="702263"/>
                      <a:pt x="1496658" y="731858"/>
                    </a:cubicBezTo>
                    <a:cubicBezTo>
                      <a:pt x="1496187" y="761453"/>
                      <a:pt x="1490081" y="789639"/>
                      <a:pt x="1476458" y="815476"/>
                    </a:cubicBezTo>
                    <a:cubicBezTo>
                      <a:pt x="1468941" y="829099"/>
                      <a:pt x="1464245" y="843192"/>
                      <a:pt x="1460955" y="858224"/>
                    </a:cubicBezTo>
                    <a:cubicBezTo>
                      <a:pt x="1453440" y="891578"/>
                      <a:pt x="1443574" y="923992"/>
                      <a:pt x="1432300" y="956405"/>
                    </a:cubicBezTo>
                    <a:cubicBezTo>
                      <a:pt x="1424314" y="981772"/>
                      <a:pt x="1414919" y="1007141"/>
                      <a:pt x="1400826" y="1030158"/>
                    </a:cubicBezTo>
                    <a:cubicBezTo>
                      <a:pt x="1409751" y="1004791"/>
                      <a:pt x="1419146" y="979424"/>
                      <a:pt x="1428542" y="954057"/>
                    </a:cubicBezTo>
                    <a:cubicBezTo>
                      <a:pt x="1428542" y="953586"/>
                      <a:pt x="1429012" y="953117"/>
                      <a:pt x="1429012" y="952648"/>
                    </a:cubicBezTo>
                    <a:cubicBezTo>
                      <a:pt x="1436059" y="925401"/>
                      <a:pt x="1442634" y="897685"/>
                      <a:pt x="1449681" y="870439"/>
                    </a:cubicBezTo>
                    <a:cubicBezTo>
                      <a:pt x="1420556" y="908489"/>
                      <a:pt x="1411161" y="954996"/>
                      <a:pt x="1390022" y="996805"/>
                    </a:cubicBezTo>
                    <a:cubicBezTo>
                      <a:pt x="1392370" y="988820"/>
                      <a:pt x="1394719" y="981303"/>
                      <a:pt x="1397067" y="973317"/>
                    </a:cubicBezTo>
                    <a:cubicBezTo>
                      <a:pt x="1399417" y="965332"/>
                      <a:pt x="1401766" y="956875"/>
                      <a:pt x="1405054" y="944661"/>
                    </a:cubicBezTo>
                    <a:cubicBezTo>
                      <a:pt x="1398006" y="952648"/>
                      <a:pt x="1393779" y="956875"/>
                      <a:pt x="1390022" y="962043"/>
                    </a:cubicBezTo>
                    <a:cubicBezTo>
                      <a:pt x="1383915" y="969559"/>
                      <a:pt x="1380156" y="979424"/>
                      <a:pt x="1368881" y="982243"/>
                    </a:cubicBezTo>
                    <a:cubicBezTo>
                      <a:pt x="1362305" y="983651"/>
                      <a:pt x="1362305" y="991638"/>
                      <a:pt x="1360896" y="996805"/>
                    </a:cubicBezTo>
                    <a:cubicBezTo>
                      <a:pt x="1357137" y="1009958"/>
                      <a:pt x="1354789" y="1022643"/>
                      <a:pt x="1346333" y="1034387"/>
                    </a:cubicBezTo>
                    <a:cubicBezTo>
                      <a:pt x="1349152" y="1021233"/>
                      <a:pt x="1351970" y="1008080"/>
                      <a:pt x="1355258" y="990699"/>
                    </a:cubicBezTo>
                    <a:cubicBezTo>
                      <a:pt x="1320966" y="1012777"/>
                      <a:pt x="1288082" y="993517"/>
                      <a:pt x="1255669" y="997745"/>
                    </a:cubicBezTo>
                    <a:cubicBezTo>
                      <a:pt x="1234060" y="1000564"/>
                      <a:pt x="1211511" y="1000093"/>
                      <a:pt x="1189432" y="1000093"/>
                    </a:cubicBezTo>
                    <a:cubicBezTo>
                      <a:pt x="1181446" y="1000093"/>
                      <a:pt x="1177217" y="1004322"/>
                      <a:pt x="1172520" y="1009489"/>
                    </a:cubicBezTo>
                    <a:cubicBezTo>
                      <a:pt x="1134939" y="1051768"/>
                      <a:pt x="1088902" y="1075726"/>
                      <a:pt x="1031591" y="1076665"/>
                    </a:cubicBezTo>
                    <a:cubicBezTo>
                      <a:pt x="1025484" y="1076665"/>
                      <a:pt x="1022195" y="1078544"/>
                      <a:pt x="1018908" y="1083711"/>
                    </a:cubicBezTo>
                    <a:cubicBezTo>
                      <a:pt x="1003875" y="1107670"/>
                      <a:pt x="982265" y="1122702"/>
                      <a:pt x="955019" y="1129279"/>
                    </a:cubicBezTo>
                    <a:cubicBezTo>
                      <a:pt x="944215" y="1132097"/>
                      <a:pt x="940926" y="1138204"/>
                      <a:pt x="939517" y="1146660"/>
                    </a:cubicBezTo>
                    <a:cubicBezTo>
                      <a:pt x="930591" y="1199274"/>
                      <a:pt x="931531" y="1251418"/>
                      <a:pt x="939047" y="1304031"/>
                    </a:cubicBezTo>
                    <a:cubicBezTo>
                      <a:pt x="942335" y="1325171"/>
                      <a:pt x="954549" y="1343022"/>
                      <a:pt x="964415" y="1361343"/>
                    </a:cubicBezTo>
                    <a:cubicBezTo>
                      <a:pt x="992601" y="1413487"/>
                      <a:pt x="1034879" y="1454826"/>
                      <a:pt x="1074340" y="1497574"/>
                    </a:cubicBezTo>
                    <a:cubicBezTo>
                      <a:pt x="1139166" y="1567569"/>
                      <a:pt x="1189901" y="1646960"/>
                      <a:pt x="1233589" y="1731518"/>
                    </a:cubicBezTo>
                    <a:lnTo>
                      <a:pt x="1233994" y="1732569"/>
                    </a:lnTo>
                    <a:lnTo>
                      <a:pt x="220261" y="1732569"/>
                    </a:lnTo>
                    <a:lnTo>
                      <a:pt x="270514" y="1646607"/>
                    </a:lnTo>
                    <a:cubicBezTo>
                      <a:pt x="299463" y="1604094"/>
                      <a:pt x="331407" y="1563577"/>
                      <a:pt x="366404" y="1525291"/>
                    </a:cubicBezTo>
                    <a:cubicBezTo>
                      <a:pt x="397408" y="1490997"/>
                      <a:pt x="431702" y="1459524"/>
                      <a:pt x="455659" y="1419123"/>
                    </a:cubicBezTo>
                    <a:cubicBezTo>
                      <a:pt x="466465" y="1401743"/>
                      <a:pt x="476329" y="1383891"/>
                      <a:pt x="485724" y="1365570"/>
                    </a:cubicBezTo>
                    <a:cubicBezTo>
                      <a:pt x="510622" y="1318125"/>
                      <a:pt x="496528" y="1240613"/>
                      <a:pt x="458008" y="1200684"/>
                    </a:cubicBezTo>
                    <a:cubicBezTo>
                      <a:pt x="446264" y="1188469"/>
                      <a:pt x="433110" y="1188940"/>
                      <a:pt x="419018" y="1193636"/>
                    </a:cubicBezTo>
                    <a:cubicBezTo>
                      <a:pt x="360297" y="1212897"/>
                      <a:pt x="300167" y="1212428"/>
                      <a:pt x="239567" y="1205381"/>
                    </a:cubicBezTo>
                    <a:cubicBezTo>
                      <a:pt x="211852" y="1202092"/>
                      <a:pt x="187893" y="1188940"/>
                      <a:pt x="169573" y="1166390"/>
                    </a:cubicBezTo>
                    <a:cubicBezTo>
                      <a:pt x="156889" y="1150888"/>
                      <a:pt x="152191" y="1133977"/>
                      <a:pt x="159708" y="1114716"/>
                    </a:cubicBezTo>
                    <a:cubicBezTo>
                      <a:pt x="162056" y="1109079"/>
                      <a:pt x="162526" y="1102503"/>
                      <a:pt x="164405" y="1096395"/>
                    </a:cubicBezTo>
                    <a:cubicBezTo>
                      <a:pt x="168633" y="1082303"/>
                      <a:pt x="162996" y="1072907"/>
                      <a:pt x="150782" y="1066330"/>
                    </a:cubicBezTo>
                    <a:cubicBezTo>
                      <a:pt x="123536" y="1051298"/>
                      <a:pt x="121187" y="1030158"/>
                      <a:pt x="144205" y="1008080"/>
                    </a:cubicBezTo>
                    <a:cubicBezTo>
                      <a:pt x="145145" y="1007610"/>
                      <a:pt x="145614" y="1006670"/>
                      <a:pt x="147024" y="1004791"/>
                    </a:cubicBezTo>
                    <a:cubicBezTo>
                      <a:pt x="131051" y="1003852"/>
                      <a:pt x="120247" y="994926"/>
                      <a:pt x="112261" y="982712"/>
                    </a:cubicBezTo>
                    <a:cubicBezTo>
                      <a:pt x="103336" y="969559"/>
                      <a:pt x="107094" y="956405"/>
                      <a:pt x="112261" y="942313"/>
                    </a:cubicBezTo>
                    <a:cubicBezTo>
                      <a:pt x="127294" y="901913"/>
                      <a:pt x="126824" y="901913"/>
                      <a:pt x="86425" y="885471"/>
                    </a:cubicBezTo>
                    <a:cubicBezTo>
                      <a:pt x="69043" y="878424"/>
                      <a:pt x="56360" y="864801"/>
                      <a:pt x="48373" y="847420"/>
                    </a:cubicBezTo>
                    <a:cubicBezTo>
                      <a:pt x="43676" y="838025"/>
                      <a:pt x="44616" y="829099"/>
                      <a:pt x="53541" y="822053"/>
                    </a:cubicBezTo>
                    <a:cubicBezTo>
                      <a:pt x="56360" y="819704"/>
                      <a:pt x="58709" y="816886"/>
                      <a:pt x="61527" y="814536"/>
                    </a:cubicBezTo>
                    <a:cubicBezTo>
                      <a:pt x="87834" y="795277"/>
                      <a:pt x="91592" y="768970"/>
                      <a:pt x="92531" y="737495"/>
                    </a:cubicBezTo>
                    <a:cubicBezTo>
                      <a:pt x="93940" y="695217"/>
                      <a:pt x="100517" y="652937"/>
                      <a:pt x="108503" y="611128"/>
                    </a:cubicBezTo>
                    <a:cubicBezTo>
                      <a:pt x="116959" y="567910"/>
                      <a:pt x="128234" y="525162"/>
                      <a:pt x="139508" y="482413"/>
                    </a:cubicBezTo>
                    <a:cubicBezTo>
                      <a:pt x="147024" y="454227"/>
                      <a:pt x="148903" y="424632"/>
                      <a:pt x="162056" y="397385"/>
                    </a:cubicBezTo>
                    <a:cubicBezTo>
                      <a:pt x="166754" y="387520"/>
                      <a:pt x="157359" y="376246"/>
                      <a:pt x="154541" y="364972"/>
                    </a:cubicBezTo>
                    <a:cubicBezTo>
                      <a:pt x="103336" y="491339"/>
                      <a:pt x="75619" y="622403"/>
                      <a:pt x="76559" y="759104"/>
                    </a:cubicBezTo>
                    <a:cubicBezTo>
                      <a:pt x="75150" y="751118"/>
                      <a:pt x="74211" y="742662"/>
                      <a:pt x="73271" y="734676"/>
                    </a:cubicBezTo>
                    <a:cubicBezTo>
                      <a:pt x="72801" y="726221"/>
                      <a:pt x="71862" y="717765"/>
                      <a:pt x="71393" y="709309"/>
                    </a:cubicBezTo>
                    <a:cubicBezTo>
                      <a:pt x="71393" y="682533"/>
                      <a:pt x="71393" y="656226"/>
                      <a:pt x="71393" y="629919"/>
                    </a:cubicBezTo>
                    <a:cubicBezTo>
                      <a:pt x="76559" y="554287"/>
                      <a:pt x="91122" y="480064"/>
                      <a:pt x="108503" y="406781"/>
                    </a:cubicBezTo>
                    <a:cubicBezTo>
                      <a:pt x="82196" y="474427"/>
                      <a:pt x="62467" y="543952"/>
                      <a:pt x="55420" y="616295"/>
                    </a:cubicBezTo>
                    <a:cubicBezTo>
                      <a:pt x="51192" y="633208"/>
                      <a:pt x="49312" y="650119"/>
                      <a:pt x="49783" y="667500"/>
                    </a:cubicBezTo>
                    <a:cubicBezTo>
                      <a:pt x="44616" y="701323"/>
                      <a:pt x="49312" y="735616"/>
                      <a:pt x="48843" y="769439"/>
                    </a:cubicBezTo>
                    <a:cubicBezTo>
                      <a:pt x="34281" y="708370"/>
                      <a:pt x="42737" y="636966"/>
                      <a:pt x="45555" y="591398"/>
                    </a:cubicBezTo>
                    <a:cubicBezTo>
                      <a:pt x="54950" y="518115"/>
                      <a:pt x="73741" y="447180"/>
                      <a:pt x="98638" y="377185"/>
                    </a:cubicBezTo>
                    <a:cubicBezTo>
                      <a:pt x="52601" y="426041"/>
                      <a:pt x="25824" y="484762"/>
                      <a:pt x="14080" y="550059"/>
                    </a:cubicBezTo>
                    <a:cubicBezTo>
                      <a:pt x="1398" y="604082"/>
                      <a:pt x="13141" y="635556"/>
                      <a:pt x="10322" y="648710"/>
                    </a:cubicBezTo>
                    <a:cubicBezTo>
                      <a:pt x="8913" y="656226"/>
                      <a:pt x="-4241" y="591868"/>
                      <a:pt x="1398" y="543952"/>
                    </a:cubicBezTo>
                    <a:cubicBezTo>
                      <a:pt x="10322" y="507780"/>
                      <a:pt x="15960" y="471138"/>
                      <a:pt x="30993" y="436376"/>
                    </a:cubicBezTo>
                    <a:cubicBezTo>
                      <a:pt x="61527" y="365441"/>
                      <a:pt x="107563" y="305781"/>
                      <a:pt x="168164" y="257866"/>
                    </a:cubicBezTo>
                    <a:cubicBezTo>
                      <a:pt x="179438" y="248470"/>
                      <a:pt x="186015" y="240484"/>
                      <a:pt x="178498" y="226391"/>
                    </a:cubicBezTo>
                    <a:cubicBezTo>
                      <a:pt x="175679" y="221224"/>
                      <a:pt x="174740" y="216057"/>
                      <a:pt x="179908" y="212298"/>
                    </a:cubicBezTo>
                    <a:cubicBezTo>
                      <a:pt x="197759" y="199145"/>
                      <a:pt x="209033" y="180354"/>
                      <a:pt x="220307" y="162033"/>
                    </a:cubicBezTo>
                    <a:cubicBezTo>
                      <a:pt x="239098" y="131029"/>
                      <a:pt x="263995" y="122103"/>
                      <a:pt x="297349" y="133378"/>
                    </a:cubicBezTo>
                    <a:cubicBezTo>
                      <a:pt x="312851" y="138545"/>
                      <a:pt x="324125" y="134787"/>
                      <a:pt x="335869" y="123982"/>
                    </a:cubicBezTo>
                    <a:cubicBezTo>
                      <a:pt x="350902" y="110829"/>
                      <a:pt x="364525" y="98145"/>
                      <a:pt x="373451" y="78885"/>
                    </a:cubicBezTo>
                    <a:cubicBezTo>
                      <a:pt x="388953" y="46471"/>
                      <a:pt x="420427" y="31908"/>
                      <a:pt x="453310" y="22043"/>
                    </a:cubicBezTo>
                    <a:cubicBezTo>
                      <a:pt x="511092" y="5132"/>
                      <a:pt x="569813" y="4662"/>
                      <a:pt x="629003" y="6541"/>
                    </a:cubicBezTo>
                    <a:cubicBezTo>
                      <a:pt x="660946" y="7481"/>
                      <a:pt x="691951" y="3253"/>
                      <a:pt x="723425" y="1374"/>
                    </a:cubicBezTo>
                    <a:cubicBezTo>
                      <a:pt x="740102" y="199"/>
                      <a:pt x="756661" y="-329"/>
                      <a:pt x="772971" y="214"/>
                    </a:cubicBezTo>
                    <a:close/>
                  </a:path>
                </a:pathLst>
              </a:custGeom>
              <a:solidFill>
                <a:schemeClr val="accent6">
                  <a:lumMod val="75000"/>
                  <a:alpha val="40000"/>
                </a:schemeClr>
              </a:solidFill>
              <a:ln w="4857" cap="flat">
                <a:noFill/>
                <a:prstDash val="solid"/>
                <a:miter/>
              </a:ln>
            </p:spPr>
            <p:txBody>
              <a:bodyPr wrap="square" rtlCol="0" anchor="ctr">
                <a:noAutofit/>
              </a:bodyPr>
              <a:lstStyle/>
              <a:p>
                <a:endParaRPr lang="en-US"/>
              </a:p>
            </p:txBody>
          </p:sp>
          <p:sp>
            <p:nvSpPr>
              <p:cNvPr id="41" name="Freeform: Shape 73">
                <a:extLst>
                  <a:ext uri="{FF2B5EF4-FFF2-40B4-BE49-F238E27FC236}">
                    <a16:creationId xmlns:a16="http://schemas.microsoft.com/office/drawing/2014/main" id="{52B74696-60B7-4AF3-AEDA-E2B5A2E38470}"/>
                  </a:ext>
                </a:extLst>
              </p:cNvPr>
              <p:cNvSpPr/>
              <p:nvPr/>
            </p:nvSpPr>
            <p:spPr>
              <a:xfrm rot="19871696" flipH="1">
                <a:off x="4470574" y="3553719"/>
                <a:ext cx="634360" cy="482048"/>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6CF3815-15E9-4553-B3D8-B3B7AB9D5155}"/>
                </a:ext>
              </a:extLst>
            </p:cNvPr>
            <p:cNvGrpSpPr/>
            <p:nvPr userDrawn="1"/>
          </p:nvGrpSpPr>
          <p:grpSpPr>
            <a:xfrm>
              <a:off x="1295588" y="2958968"/>
              <a:ext cx="1502023" cy="1679269"/>
              <a:chOff x="1295588" y="2958968"/>
              <a:chExt cx="1502023" cy="1679269"/>
            </a:xfrm>
          </p:grpSpPr>
          <p:sp>
            <p:nvSpPr>
              <p:cNvPr id="38" name="Freeform: Shape 70">
                <a:extLst>
                  <a:ext uri="{FF2B5EF4-FFF2-40B4-BE49-F238E27FC236}">
                    <a16:creationId xmlns:a16="http://schemas.microsoft.com/office/drawing/2014/main" id="{1687E61E-A367-40C9-AC7D-7F312756BC5E}"/>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6">
                  <a:lumMod val="75000"/>
                  <a:alpha val="40000"/>
                </a:schemeClr>
              </a:solidFill>
              <a:ln w="4857" cap="flat">
                <a:noFill/>
                <a:prstDash val="solid"/>
                <a:miter/>
              </a:ln>
            </p:spPr>
            <p:txBody>
              <a:bodyPr wrap="square" rtlCol="0" anchor="ctr">
                <a:noAutofit/>
              </a:bodyPr>
              <a:lstStyle/>
              <a:p>
                <a:endParaRPr lang="en-US" dirty="0"/>
              </a:p>
            </p:txBody>
          </p:sp>
          <p:sp>
            <p:nvSpPr>
              <p:cNvPr id="39" name="Freeform: Shape 71">
                <a:extLst>
                  <a:ext uri="{FF2B5EF4-FFF2-40B4-BE49-F238E27FC236}">
                    <a16:creationId xmlns:a16="http://schemas.microsoft.com/office/drawing/2014/main" id="{08DA664E-757B-4A4E-AFE0-92CA518B7DF2}"/>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F54804A-75B7-4D18-9CDE-F785CD5B9E36}"/>
                </a:ext>
              </a:extLst>
            </p:cNvPr>
            <p:cNvGrpSpPr/>
            <p:nvPr userDrawn="1"/>
          </p:nvGrpSpPr>
          <p:grpSpPr>
            <a:xfrm>
              <a:off x="2417224" y="2904782"/>
              <a:ext cx="1303050" cy="1756839"/>
              <a:chOff x="1782683" y="2146699"/>
              <a:chExt cx="1512207" cy="2038836"/>
            </a:xfrm>
          </p:grpSpPr>
          <p:sp>
            <p:nvSpPr>
              <p:cNvPr id="36" name="Freeform: Shape 68">
                <a:extLst>
                  <a:ext uri="{FF2B5EF4-FFF2-40B4-BE49-F238E27FC236}">
                    <a16:creationId xmlns:a16="http://schemas.microsoft.com/office/drawing/2014/main" id="{C3CDD306-3BD6-408F-A3BF-23DA632BC48F}"/>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alpha val="40000"/>
                </a:schemeClr>
              </a:solidFill>
              <a:ln w="1698" cap="flat">
                <a:noFill/>
                <a:prstDash val="solid"/>
                <a:miter/>
              </a:ln>
            </p:spPr>
            <p:txBody>
              <a:bodyPr wrap="square" rtlCol="0" anchor="ctr">
                <a:noAutofit/>
              </a:bodyPr>
              <a:lstStyle/>
              <a:p>
                <a:endParaRPr lang="en-US" dirty="0"/>
              </a:p>
            </p:txBody>
          </p:sp>
          <p:sp>
            <p:nvSpPr>
              <p:cNvPr id="37" name="Freeform: Shape 69">
                <a:extLst>
                  <a:ext uri="{FF2B5EF4-FFF2-40B4-BE49-F238E27FC236}">
                    <a16:creationId xmlns:a16="http://schemas.microsoft.com/office/drawing/2014/main" id="{210B3D4F-0C53-4EEA-B34D-68ED4AEEE7FB}"/>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0A49412-A475-4390-ADFF-55011BD9323F}"/>
                </a:ext>
              </a:extLst>
            </p:cNvPr>
            <p:cNvGrpSpPr/>
            <p:nvPr userDrawn="1"/>
          </p:nvGrpSpPr>
          <p:grpSpPr>
            <a:xfrm>
              <a:off x="4993402" y="2876740"/>
              <a:ext cx="1718175" cy="1761496"/>
              <a:chOff x="4993402" y="2876740"/>
              <a:chExt cx="1718175" cy="1761496"/>
            </a:xfrm>
          </p:grpSpPr>
          <p:sp>
            <p:nvSpPr>
              <p:cNvPr id="34" name="Freeform: Shape 66">
                <a:extLst>
                  <a:ext uri="{FF2B5EF4-FFF2-40B4-BE49-F238E27FC236}">
                    <a16:creationId xmlns:a16="http://schemas.microsoft.com/office/drawing/2014/main" id="{7D182C75-B207-45E7-9AF3-1E9924C6B887}"/>
                  </a:ext>
                </a:extLst>
              </p:cNvPr>
              <p:cNvSpPr/>
              <p:nvPr/>
            </p:nvSpPr>
            <p:spPr>
              <a:xfrm>
                <a:off x="4993402" y="2876740"/>
                <a:ext cx="1718175" cy="1761496"/>
              </a:xfrm>
              <a:custGeom>
                <a:avLst/>
                <a:gdLst>
                  <a:gd name="connsiteX0" fmla="*/ 1147789 w 1718175"/>
                  <a:gd name="connsiteY0" fmla="*/ 0 h 1761496"/>
                  <a:gd name="connsiteX1" fmla="*/ 1177755 w 1718175"/>
                  <a:gd name="connsiteY1" fmla="*/ 0 h 1761496"/>
                  <a:gd name="connsiteX2" fmla="*/ 1323984 w 1718175"/>
                  <a:gd name="connsiteY2" fmla="*/ 20976 h 1761496"/>
                  <a:gd name="connsiteX3" fmla="*/ 1403090 w 1718175"/>
                  <a:gd name="connsiteY3" fmla="*/ 64726 h 1761496"/>
                  <a:gd name="connsiteX4" fmla="*/ 1493586 w 1718175"/>
                  <a:gd name="connsiteY4" fmla="*/ 136641 h 1761496"/>
                  <a:gd name="connsiteX5" fmla="*/ 1583481 w 1718175"/>
                  <a:gd name="connsiteY5" fmla="*/ 209156 h 1761496"/>
                  <a:gd name="connsiteX6" fmla="*/ 1591271 w 1718175"/>
                  <a:gd name="connsiteY6" fmla="*/ 218145 h 1761496"/>
                  <a:gd name="connsiteX7" fmla="*/ 1692551 w 1718175"/>
                  <a:gd name="connsiteY7" fmla="*/ 380553 h 1761496"/>
                  <a:gd name="connsiteX8" fmla="*/ 1716521 w 1718175"/>
                  <a:gd name="connsiteY8" fmla="*/ 463258 h 1761496"/>
                  <a:gd name="connsiteX9" fmla="*/ 1710530 w 1718175"/>
                  <a:gd name="connsiteY9" fmla="*/ 498017 h 1761496"/>
                  <a:gd name="connsiteX10" fmla="*/ 1659591 w 1718175"/>
                  <a:gd name="connsiteY10" fmla="*/ 665219 h 1761496"/>
                  <a:gd name="connsiteX11" fmla="*/ 1646405 w 1718175"/>
                  <a:gd name="connsiteY11" fmla="*/ 777888 h 1761496"/>
                  <a:gd name="connsiteX12" fmla="*/ 1632621 w 1718175"/>
                  <a:gd name="connsiteY12" fmla="*/ 816843 h 1761496"/>
                  <a:gd name="connsiteX13" fmla="*/ 1607451 w 1718175"/>
                  <a:gd name="connsiteY13" fmla="*/ 933705 h 1761496"/>
                  <a:gd name="connsiteX14" fmla="*/ 1616440 w 1718175"/>
                  <a:gd name="connsiteY14" fmla="*/ 1067950 h 1761496"/>
                  <a:gd name="connsiteX15" fmla="*/ 1545125 w 1718175"/>
                  <a:gd name="connsiteY15" fmla="*/ 1138665 h 1761496"/>
                  <a:gd name="connsiteX16" fmla="*/ 1490589 w 1718175"/>
                  <a:gd name="connsiteY16" fmla="*/ 1180615 h 1761496"/>
                  <a:gd name="connsiteX17" fmla="*/ 1485195 w 1718175"/>
                  <a:gd name="connsiteY17" fmla="*/ 1194399 h 1761496"/>
                  <a:gd name="connsiteX18" fmla="*/ 1400096 w 1718175"/>
                  <a:gd name="connsiteY18" fmla="*/ 1260921 h 1761496"/>
                  <a:gd name="connsiteX19" fmla="*/ 1350354 w 1718175"/>
                  <a:gd name="connsiteY19" fmla="*/ 1308865 h 1761496"/>
                  <a:gd name="connsiteX20" fmla="*/ 1243079 w 1718175"/>
                  <a:gd name="connsiteY20" fmla="*/ 1353215 h 1761496"/>
                  <a:gd name="connsiteX21" fmla="*/ 1138800 w 1718175"/>
                  <a:gd name="connsiteY21" fmla="*/ 1301075 h 1761496"/>
                  <a:gd name="connsiteX22" fmla="*/ 1071080 w 1718175"/>
                  <a:gd name="connsiteY22" fmla="*/ 1305871 h 1761496"/>
                  <a:gd name="connsiteX23" fmla="*/ 1068083 w 1718175"/>
                  <a:gd name="connsiteY23" fmla="*/ 1359206 h 1761496"/>
                  <a:gd name="connsiteX24" fmla="*/ 1144194 w 1718175"/>
                  <a:gd name="connsiteY24" fmla="*/ 1435316 h 1761496"/>
                  <a:gd name="connsiteX25" fmla="*/ 1159774 w 1718175"/>
                  <a:gd name="connsiteY25" fmla="*/ 1504836 h 1761496"/>
                  <a:gd name="connsiteX26" fmla="*/ 1149590 w 1718175"/>
                  <a:gd name="connsiteY26" fmla="*/ 1526410 h 1761496"/>
                  <a:gd name="connsiteX27" fmla="*/ 1128614 w 1718175"/>
                  <a:gd name="connsiteY27" fmla="*/ 1649267 h 1761496"/>
                  <a:gd name="connsiteX28" fmla="*/ 1157109 w 1718175"/>
                  <a:gd name="connsiteY28" fmla="*/ 1761496 h 1761496"/>
                  <a:gd name="connsiteX29" fmla="*/ 0 w 1718175"/>
                  <a:gd name="connsiteY29" fmla="*/ 1761496 h 1761496"/>
                  <a:gd name="connsiteX30" fmla="*/ 4331 w 1718175"/>
                  <a:gd name="connsiteY30" fmla="*/ 1746952 h 1761496"/>
                  <a:gd name="connsiteX31" fmla="*/ 39090 w 1718175"/>
                  <a:gd name="connsiteY31" fmla="*/ 1699007 h 1761496"/>
                  <a:gd name="connsiteX32" fmla="*/ 239856 w 1718175"/>
                  <a:gd name="connsiteY32" fmla="*/ 1423931 h 1761496"/>
                  <a:gd name="connsiteX33" fmla="*/ 371701 w 1718175"/>
                  <a:gd name="connsiteY33" fmla="*/ 1246539 h 1761496"/>
                  <a:gd name="connsiteX34" fmla="*/ 423240 w 1718175"/>
                  <a:gd name="connsiteY34" fmla="*/ 1184210 h 1761496"/>
                  <a:gd name="connsiteX35" fmla="*/ 516732 w 1718175"/>
                  <a:gd name="connsiteY35" fmla="*/ 1010414 h 1761496"/>
                  <a:gd name="connsiteX36" fmla="*/ 588047 w 1718175"/>
                  <a:gd name="connsiteY36" fmla="*/ 975655 h 1761496"/>
                  <a:gd name="connsiteX37" fmla="*/ 632993 w 1718175"/>
                  <a:gd name="connsiteY37" fmla="*/ 962473 h 1761496"/>
                  <a:gd name="connsiteX38" fmla="*/ 670152 w 1718175"/>
                  <a:gd name="connsiteY38" fmla="*/ 831225 h 1761496"/>
                  <a:gd name="connsiteX39" fmla="*/ 688728 w 1718175"/>
                  <a:gd name="connsiteY39" fmla="*/ 647841 h 1761496"/>
                  <a:gd name="connsiteX40" fmla="*/ 716897 w 1718175"/>
                  <a:gd name="connsiteY40" fmla="*/ 474042 h 1761496"/>
                  <a:gd name="connsiteX41" fmla="*/ 795404 w 1718175"/>
                  <a:gd name="connsiteY41" fmla="*/ 250506 h 1761496"/>
                  <a:gd name="connsiteX42" fmla="*/ 889494 w 1718175"/>
                  <a:gd name="connsiteY42" fmla="*/ 124055 h 1761496"/>
                  <a:gd name="connsiteX43" fmla="*/ 1047708 w 1718175"/>
                  <a:gd name="connsiteY43" fmla="*/ 34761 h 1761496"/>
                  <a:gd name="connsiteX44" fmla="*/ 1147789 w 1718175"/>
                  <a:gd name="connsiteY44" fmla="*/ 0 h 176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18175" h="1761496">
                    <a:moveTo>
                      <a:pt x="1147789" y="0"/>
                    </a:moveTo>
                    <a:cubicBezTo>
                      <a:pt x="1157978" y="0"/>
                      <a:pt x="1167569" y="0"/>
                      <a:pt x="1177755" y="0"/>
                    </a:cubicBezTo>
                    <a:cubicBezTo>
                      <a:pt x="1226899" y="6591"/>
                      <a:pt x="1276039" y="11985"/>
                      <a:pt x="1323984" y="20976"/>
                    </a:cubicBezTo>
                    <a:cubicBezTo>
                      <a:pt x="1355149" y="28166"/>
                      <a:pt x="1382114" y="38356"/>
                      <a:pt x="1403090" y="64726"/>
                    </a:cubicBezTo>
                    <a:cubicBezTo>
                      <a:pt x="1427065" y="95291"/>
                      <a:pt x="1457626" y="119262"/>
                      <a:pt x="1493586" y="136641"/>
                    </a:cubicBezTo>
                    <a:cubicBezTo>
                      <a:pt x="1528344" y="153420"/>
                      <a:pt x="1560107" y="176792"/>
                      <a:pt x="1583481" y="209156"/>
                    </a:cubicBezTo>
                    <a:cubicBezTo>
                      <a:pt x="1585877" y="212151"/>
                      <a:pt x="1588276" y="215746"/>
                      <a:pt x="1591271" y="218145"/>
                    </a:cubicBezTo>
                    <a:cubicBezTo>
                      <a:pt x="1646405" y="258897"/>
                      <a:pt x="1661387" y="325418"/>
                      <a:pt x="1692551" y="380553"/>
                    </a:cubicBezTo>
                    <a:cubicBezTo>
                      <a:pt x="1706335" y="404527"/>
                      <a:pt x="1707536" y="435687"/>
                      <a:pt x="1716521" y="463258"/>
                    </a:cubicBezTo>
                    <a:cubicBezTo>
                      <a:pt x="1720121" y="475243"/>
                      <a:pt x="1717722" y="488427"/>
                      <a:pt x="1710530" y="498017"/>
                    </a:cubicBezTo>
                    <a:cubicBezTo>
                      <a:pt x="1672775" y="547757"/>
                      <a:pt x="1669777" y="607689"/>
                      <a:pt x="1659591" y="665219"/>
                    </a:cubicBezTo>
                    <a:cubicBezTo>
                      <a:pt x="1652996" y="702377"/>
                      <a:pt x="1650002" y="740132"/>
                      <a:pt x="1646405" y="777888"/>
                    </a:cubicBezTo>
                    <a:cubicBezTo>
                      <a:pt x="1645206" y="792272"/>
                      <a:pt x="1640411" y="804858"/>
                      <a:pt x="1632621" y="816843"/>
                    </a:cubicBezTo>
                    <a:cubicBezTo>
                      <a:pt x="1608650" y="852199"/>
                      <a:pt x="1601460" y="891155"/>
                      <a:pt x="1607451" y="933705"/>
                    </a:cubicBezTo>
                    <a:cubicBezTo>
                      <a:pt x="1613446" y="978053"/>
                      <a:pt x="1618241" y="1023000"/>
                      <a:pt x="1616440" y="1067950"/>
                    </a:cubicBezTo>
                    <a:cubicBezTo>
                      <a:pt x="1614046" y="1120085"/>
                      <a:pt x="1596665" y="1137466"/>
                      <a:pt x="1545125" y="1138665"/>
                    </a:cubicBezTo>
                    <a:cubicBezTo>
                      <a:pt x="1507370" y="1139265"/>
                      <a:pt x="1503175" y="1142860"/>
                      <a:pt x="1490589" y="1180615"/>
                    </a:cubicBezTo>
                    <a:cubicBezTo>
                      <a:pt x="1489391" y="1185410"/>
                      <a:pt x="1488790" y="1192600"/>
                      <a:pt x="1485195" y="1194399"/>
                    </a:cubicBezTo>
                    <a:cubicBezTo>
                      <a:pt x="1451635" y="1209981"/>
                      <a:pt x="1434855" y="1247736"/>
                      <a:pt x="1400096" y="1260921"/>
                    </a:cubicBezTo>
                    <a:cubicBezTo>
                      <a:pt x="1376124" y="1270510"/>
                      <a:pt x="1360540" y="1284895"/>
                      <a:pt x="1350354" y="1308865"/>
                    </a:cubicBezTo>
                    <a:cubicBezTo>
                      <a:pt x="1329380" y="1358011"/>
                      <a:pt x="1294619" y="1372390"/>
                      <a:pt x="1243079" y="1353215"/>
                    </a:cubicBezTo>
                    <a:cubicBezTo>
                      <a:pt x="1206523" y="1339431"/>
                      <a:pt x="1172363" y="1321451"/>
                      <a:pt x="1138800" y="1301075"/>
                    </a:cubicBezTo>
                    <a:cubicBezTo>
                      <a:pt x="1110634" y="1283696"/>
                      <a:pt x="1092654" y="1286092"/>
                      <a:pt x="1071080" y="1305871"/>
                    </a:cubicBezTo>
                    <a:cubicBezTo>
                      <a:pt x="1050104" y="1325046"/>
                      <a:pt x="1048908" y="1337631"/>
                      <a:pt x="1068083" y="1359206"/>
                    </a:cubicBezTo>
                    <a:cubicBezTo>
                      <a:pt x="1092054" y="1386176"/>
                      <a:pt x="1116628" y="1411946"/>
                      <a:pt x="1144194" y="1435316"/>
                    </a:cubicBezTo>
                    <a:cubicBezTo>
                      <a:pt x="1168168" y="1455696"/>
                      <a:pt x="1170564" y="1477867"/>
                      <a:pt x="1159774" y="1504836"/>
                    </a:cubicBezTo>
                    <a:cubicBezTo>
                      <a:pt x="1156779" y="1512027"/>
                      <a:pt x="1154984" y="1520416"/>
                      <a:pt x="1149590" y="1526410"/>
                    </a:cubicBezTo>
                    <a:cubicBezTo>
                      <a:pt x="1117824" y="1563567"/>
                      <a:pt x="1123818" y="1606716"/>
                      <a:pt x="1128614" y="1649267"/>
                    </a:cubicBezTo>
                    <a:lnTo>
                      <a:pt x="1157109" y="1761496"/>
                    </a:lnTo>
                    <a:lnTo>
                      <a:pt x="0" y="1761496"/>
                    </a:lnTo>
                    <a:lnTo>
                      <a:pt x="4331" y="1746952"/>
                    </a:lnTo>
                    <a:cubicBezTo>
                      <a:pt x="10924" y="1727773"/>
                      <a:pt x="25305" y="1713392"/>
                      <a:pt x="39090" y="1699007"/>
                    </a:cubicBezTo>
                    <a:cubicBezTo>
                      <a:pt x="119996" y="1617502"/>
                      <a:pt x="182920" y="1522815"/>
                      <a:pt x="239856" y="1423931"/>
                    </a:cubicBezTo>
                    <a:cubicBezTo>
                      <a:pt x="276412" y="1359206"/>
                      <a:pt x="327351" y="1305871"/>
                      <a:pt x="371701" y="1246539"/>
                    </a:cubicBezTo>
                    <a:cubicBezTo>
                      <a:pt x="387882" y="1224965"/>
                      <a:pt x="404662" y="1203390"/>
                      <a:pt x="423240" y="1184210"/>
                    </a:cubicBezTo>
                    <a:cubicBezTo>
                      <a:pt x="471187" y="1135070"/>
                      <a:pt x="501152" y="1076939"/>
                      <a:pt x="516732" y="1010414"/>
                    </a:cubicBezTo>
                    <a:cubicBezTo>
                      <a:pt x="525122" y="972659"/>
                      <a:pt x="554487" y="958278"/>
                      <a:pt x="588047" y="975655"/>
                    </a:cubicBezTo>
                    <a:cubicBezTo>
                      <a:pt x="610822" y="987044"/>
                      <a:pt x="622807" y="978653"/>
                      <a:pt x="632993" y="962473"/>
                    </a:cubicBezTo>
                    <a:cubicBezTo>
                      <a:pt x="658166" y="922919"/>
                      <a:pt x="680338" y="882764"/>
                      <a:pt x="670152" y="831225"/>
                    </a:cubicBezTo>
                    <a:cubicBezTo>
                      <a:pt x="658166" y="768899"/>
                      <a:pt x="675542" y="707768"/>
                      <a:pt x="688728" y="647841"/>
                    </a:cubicBezTo>
                    <a:cubicBezTo>
                      <a:pt x="701912" y="590308"/>
                      <a:pt x="712102" y="532177"/>
                      <a:pt x="716897" y="474042"/>
                    </a:cubicBezTo>
                    <a:cubicBezTo>
                      <a:pt x="724087" y="391941"/>
                      <a:pt x="759448" y="321821"/>
                      <a:pt x="795404" y="250506"/>
                    </a:cubicBezTo>
                    <a:cubicBezTo>
                      <a:pt x="819378" y="202562"/>
                      <a:pt x="849343" y="158816"/>
                      <a:pt x="889494" y="124055"/>
                    </a:cubicBezTo>
                    <a:cubicBezTo>
                      <a:pt x="935638" y="83901"/>
                      <a:pt x="987778" y="52140"/>
                      <a:pt x="1047708" y="34761"/>
                    </a:cubicBezTo>
                    <a:cubicBezTo>
                      <a:pt x="1081269" y="24571"/>
                      <a:pt x="1114229" y="11385"/>
                      <a:pt x="1147789" y="0"/>
                    </a:cubicBezTo>
                    <a:close/>
                  </a:path>
                </a:pathLst>
              </a:custGeom>
              <a:solidFill>
                <a:schemeClr val="accent4">
                  <a:alpha val="40000"/>
                </a:schemeClr>
              </a:solidFill>
              <a:ln w="1698" cap="flat">
                <a:noFill/>
                <a:prstDash val="solid"/>
                <a:miter/>
              </a:ln>
            </p:spPr>
            <p:txBody>
              <a:bodyPr wrap="square" rtlCol="0" anchor="ctr">
                <a:noAutofit/>
              </a:bodyPr>
              <a:lstStyle/>
              <a:p>
                <a:endParaRPr lang="en-US"/>
              </a:p>
            </p:txBody>
          </p:sp>
          <p:sp>
            <p:nvSpPr>
              <p:cNvPr id="35" name="Freeform: Shape 67">
                <a:extLst>
                  <a:ext uri="{FF2B5EF4-FFF2-40B4-BE49-F238E27FC236}">
                    <a16:creationId xmlns:a16="http://schemas.microsoft.com/office/drawing/2014/main" id="{27ECDFE5-6137-48F4-815E-4E53A49684B9}"/>
                  </a:ext>
                </a:extLst>
              </p:cNvPr>
              <p:cNvSpPr/>
              <p:nvPr/>
            </p:nvSpPr>
            <p:spPr>
              <a:xfrm rot="2820233">
                <a:off x="5922310" y="3600395"/>
                <a:ext cx="745360" cy="566397"/>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E7F8A41-20A5-4BB1-BC66-7982B7E20D92}"/>
                </a:ext>
              </a:extLst>
            </p:cNvPr>
            <p:cNvGrpSpPr/>
            <p:nvPr userDrawn="1"/>
          </p:nvGrpSpPr>
          <p:grpSpPr>
            <a:xfrm>
              <a:off x="6927181" y="2841160"/>
              <a:ext cx="1513269" cy="1806543"/>
              <a:chOff x="10147532" y="2223810"/>
              <a:chExt cx="1656312" cy="1977308"/>
            </a:xfrm>
          </p:grpSpPr>
          <p:sp>
            <p:nvSpPr>
              <p:cNvPr id="32" name="Freeform: Shape 64">
                <a:extLst>
                  <a:ext uri="{FF2B5EF4-FFF2-40B4-BE49-F238E27FC236}">
                    <a16:creationId xmlns:a16="http://schemas.microsoft.com/office/drawing/2014/main" id="{94AA7A65-0584-4DD6-B9B8-987373E7AD00}"/>
                  </a:ext>
                </a:extLst>
              </p:cNvPr>
              <p:cNvSpPr/>
              <p:nvPr/>
            </p:nvSpPr>
            <p:spPr>
              <a:xfrm>
                <a:off x="10147532" y="2223810"/>
                <a:ext cx="1656312" cy="1977308"/>
              </a:xfrm>
              <a:custGeom>
                <a:avLst/>
                <a:gdLst>
                  <a:gd name="connsiteX0" fmla="*/ 288416 w 491972"/>
                  <a:gd name="connsiteY0" fmla="*/ 749 h 587317"/>
                  <a:gd name="connsiteX1" fmla="*/ 307515 w 491972"/>
                  <a:gd name="connsiteY1" fmla="*/ 9245 h 587317"/>
                  <a:gd name="connsiteX2" fmla="*/ 315618 w 491972"/>
                  <a:gd name="connsiteY2" fmla="*/ 11065 h 587317"/>
                  <a:gd name="connsiteX3" fmla="*/ 330088 w 491972"/>
                  <a:gd name="connsiteY3" fmla="*/ 12279 h 587317"/>
                  <a:gd name="connsiteX4" fmla="*/ 364236 w 491972"/>
                  <a:gd name="connsiteY4" fmla="*/ 25022 h 587317"/>
                  <a:gd name="connsiteX5" fmla="*/ 398385 w 491972"/>
                  <a:gd name="connsiteY5" fmla="*/ 38372 h 587317"/>
                  <a:gd name="connsiteX6" fmla="*/ 413433 w 491972"/>
                  <a:gd name="connsiteY6" fmla="*/ 49902 h 587317"/>
                  <a:gd name="connsiteX7" fmla="*/ 431375 w 491972"/>
                  <a:gd name="connsiteY7" fmla="*/ 61432 h 587317"/>
                  <a:gd name="connsiteX8" fmla="*/ 444108 w 491972"/>
                  <a:gd name="connsiteY8" fmla="*/ 79030 h 587317"/>
                  <a:gd name="connsiteX9" fmla="*/ 451054 w 491972"/>
                  <a:gd name="connsiteY9" fmla="*/ 84491 h 587317"/>
                  <a:gd name="connsiteX10" fmla="*/ 488096 w 491972"/>
                  <a:gd name="connsiteY10" fmla="*/ 119687 h 587317"/>
                  <a:gd name="connsiteX11" fmla="*/ 488096 w 491972"/>
                  <a:gd name="connsiteY11" fmla="*/ 133037 h 587317"/>
                  <a:gd name="connsiteX12" fmla="*/ 486360 w 491972"/>
                  <a:gd name="connsiteY12" fmla="*/ 145780 h 587317"/>
                  <a:gd name="connsiteX13" fmla="*/ 491569 w 491972"/>
                  <a:gd name="connsiteY13" fmla="*/ 157917 h 587317"/>
                  <a:gd name="connsiteX14" fmla="*/ 482887 w 491972"/>
                  <a:gd name="connsiteY14" fmla="*/ 165199 h 587317"/>
                  <a:gd name="connsiteX15" fmla="*/ 477099 w 491972"/>
                  <a:gd name="connsiteY15" fmla="*/ 165805 h 587317"/>
                  <a:gd name="connsiteX16" fmla="*/ 452211 w 491972"/>
                  <a:gd name="connsiteY16" fmla="*/ 176122 h 587317"/>
                  <a:gd name="connsiteX17" fmla="*/ 449318 w 491972"/>
                  <a:gd name="connsiteY17" fmla="*/ 178549 h 587317"/>
                  <a:gd name="connsiteX18" fmla="*/ 445266 w 491972"/>
                  <a:gd name="connsiteY18" fmla="*/ 201001 h 587317"/>
                  <a:gd name="connsiteX19" fmla="*/ 436005 w 491972"/>
                  <a:gd name="connsiteY19" fmla="*/ 253188 h 587317"/>
                  <a:gd name="connsiteX20" fmla="*/ 438321 w 491972"/>
                  <a:gd name="connsiteY20" fmla="*/ 263504 h 587317"/>
                  <a:gd name="connsiteX21" fmla="*/ 455106 w 491972"/>
                  <a:gd name="connsiteY21" fmla="*/ 305982 h 587317"/>
                  <a:gd name="connsiteX22" fmla="*/ 453948 w 491972"/>
                  <a:gd name="connsiteY22" fmla="*/ 326614 h 587317"/>
                  <a:gd name="connsiteX23" fmla="*/ 440057 w 491972"/>
                  <a:gd name="connsiteY23" fmla="*/ 336930 h 587317"/>
                  <a:gd name="connsiteX24" fmla="*/ 417484 w 491972"/>
                  <a:gd name="connsiteY24" fmla="*/ 356348 h 587317"/>
                  <a:gd name="connsiteX25" fmla="*/ 416327 w 491972"/>
                  <a:gd name="connsiteY25" fmla="*/ 361203 h 587317"/>
                  <a:gd name="connsiteX26" fmla="*/ 402436 w 491972"/>
                  <a:gd name="connsiteY26" fmla="*/ 381835 h 587317"/>
                  <a:gd name="connsiteX27" fmla="*/ 389703 w 491972"/>
                  <a:gd name="connsiteY27" fmla="*/ 405501 h 587317"/>
                  <a:gd name="connsiteX28" fmla="*/ 358448 w 491972"/>
                  <a:gd name="connsiteY28" fmla="*/ 438270 h 587317"/>
                  <a:gd name="connsiteX29" fmla="*/ 323143 w 491972"/>
                  <a:gd name="connsiteY29" fmla="*/ 427347 h 587317"/>
                  <a:gd name="connsiteX30" fmla="*/ 299991 w 491972"/>
                  <a:gd name="connsiteY30" fmla="*/ 415817 h 587317"/>
                  <a:gd name="connsiteX31" fmla="*/ 295361 w 491972"/>
                  <a:gd name="connsiteY31" fmla="*/ 417031 h 587317"/>
                  <a:gd name="connsiteX32" fmla="*/ 295361 w 491972"/>
                  <a:gd name="connsiteY32" fmla="*/ 421885 h 587317"/>
                  <a:gd name="connsiteX33" fmla="*/ 302885 w 491972"/>
                  <a:gd name="connsiteY33" fmla="*/ 432808 h 587317"/>
                  <a:gd name="connsiteX34" fmla="*/ 351503 w 491972"/>
                  <a:gd name="connsiteY34" fmla="*/ 494704 h 587317"/>
                  <a:gd name="connsiteX35" fmla="*/ 356133 w 491972"/>
                  <a:gd name="connsiteY35" fmla="*/ 505021 h 587317"/>
                  <a:gd name="connsiteX36" fmla="*/ 375812 w 491972"/>
                  <a:gd name="connsiteY36" fmla="*/ 543250 h 587317"/>
                  <a:gd name="connsiteX37" fmla="*/ 385072 w 491972"/>
                  <a:gd name="connsiteY37" fmla="*/ 565703 h 587317"/>
                  <a:gd name="connsiteX38" fmla="*/ 391946 w 491972"/>
                  <a:gd name="connsiteY38" fmla="*/ 585576 h 587317"/>
                  <a:gd name="connsiteX39" fmla="*/ 393129 w 491972"/>
                  <a:gd name="connsiteY39" fmla="*/ 587317 h 587317"/>
                  <a:gd name="connsiteX40" fmla="*/ 0 w 491972"/>
                  <a:gd name="connsiteY40" fmla="*/ 587317 h 587317"/>
                  <a:gd name="connsiteX41" fmla="*/ 9441 w 491972"/>
                  <a:gd name="connsiteY41" fmla="*/ 548712 h 587317"/>
                  <a:gd name="connsiteX42" fmla="*/ 29699 w 491972"/>
                  <a:gd name="connsiteY42" fmla="*/ 505021 h 587317"/>
                  <a:gd name="connsiteX43" fmla="*/ 47062 w 491972"/>
                  <a:gd name="connsiteY43" fmla="*/ 464970 h 587317"/>
                  <a:gd name="connsiteX44" fmla="*/ 53429 w 491972"/>
                  <a:gd name="connsiteY44" fmla="*/ 451013 h 587317"/>
                  <a:gd name="connsiteX45" fmla="*/ 71371 w 491972"/>
                  <a:gd name="connsiteY45" fmla="*/ 388510 h 587317"/>
                  <a:gd name="connsiteX46" fmla="*/ 95102 w 491972"/>
                  <a:gd name="connsiteY46" fmla="*/ 354528 h 587317"/>
                  <a:gd name="connsiteX47" fmla="*/ 102047 w 491972"/>
                  <a:gd name="connsiteY47" fmla="*/ 352707 h 587317"/>
                  <a:gd name="connsiteX48" fmla="*/ 124619 w 491972"/>
                  <a:gd name="connsiteY48" fmla="*/ 341784 h 587317"/>
                  <a:gd name="connsiteX49" fmla="*/ 134459 w 491972"/>
                  <a:gd name="connsiteY49" fmla="*/ 305375 h 587317"/>
                  <a:gd name="connsiteX50" fmla="*/ 129250 w 491972"/>
                  <a:gd name="connsiteY50" fmla="*/ 275034 h 587317"/>
                  <a:gd name="connsiteX51" fmla="*/ 127514 w 491972"/>
                  <a:gd name="connsiteY51" fmla="*/ 265932 h 587317"/>
                  <a:gd name="connsiteX52" fmla="*/ 120568 w 491972"/>
                  <a:gd name="connsiteY52" fmla="*/ 218599 h 587317"/>
                  <a:gd name="connsiteX53" fmla="*/ 119989 w 491972"/>
                  <a:gd name="connsiteY53" fmla="*/ 213138 h 587317"/>
                  <a:gd name="connsiteX54" fmla="*/ 122883 w 491972"/>
                  <a:gd name="connsiteY54" fmla="*/ 176122 h 587317"/>
                  <a:gd name="connsiteX55" fmla="*/ 134459 w 491972"/>
                  <a:gd name="connsiteY55" fmla="*/ 123935 h 587317"/>
                  <a:gd name="connsiteX56" fmla="*/ 147192 w 491972"/>
                  <a:gd name="connsiteY56" fmla="*/ 94807 h 587317"/>
                  <a:gd name="connsiteX57" fmla="*/ 166871 w 491972"/>
                  <a:gd name="connsiteY57" fmla="*/ 60218 h 587317"/>
                  <a:gd name="connsiteX58" fmla="*/ 200441 w 491972"/>
                  <a:gd name="connsiteY58" fmla="*/ 20167 h 587317"/>
                  <a:gd name="connsiteX59" fmla="*/ 250216 w 491972"/>
                  <a:gd name="connsiteY59" fmla="*/ 3784 h 587317"/>
                  <a:gd name="connsiteX60" fmla="*/ 288416 w 491972"/>
                  <a:gd name="connsiteY60" fmla="*/ 749 h 58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1972" h="587317">
                    <a:moveTo>
                      <a:pt x="288416" y="749"/>
                    </a:moveTo>
                    <a:cubicBezTo>
                      <a:pt x="295940" y="-1678"/>
                      <a:pt x="303464" y="1963"/>
                      <a:pt x="307515" y="9245"/>
                    </a:cubicBezTo>
                    <a:cubicBezTo>
                      <a:pt x="310410" y="12279"/>
                      <a:pt x="311567" y="12279"/>
                      <a:pt x="315618" y="11065"/>
                    </a:cubicBezTo>
                    <a:cubicBezTo>
                      <a:pt x="320249" y="9852"/>
                      <a:pt x="326036" y="10458"/>
                      <a:pt x="330088" y="12279"/>
                    </a:cubicBezTo>
                    <a:cubicBezTo>
                      <a:pt x="341085" y="17740"/>
                      <a:pt x="353240" y="17740"/>
                      <a:pt x="364236" y="25022"/>
                    </a:cubicBezTo>
                    <a:cubicBezTo>
                      <a:pt x="374076" y="31697"/>
                      <a:pt x="387388" y="33518"/>
                      <a:pt x="398385" y="38372"/>
                    </a:cubicBezTo>
                    <a:cubicBezTo>
                      <a:pt x="404173" y="41407"/>
                      <a:pt x="408803" y="45654"/>
                      <a:pt x="413433" y="49902"/>
                    </a:cubicBezTo>
                    <a:cubicBezTo>
                      <a:pt x="418642" y="55363"/>
                      <a:pt x="423851" y="59611"/>
                      <a:pt x="431375" y="61432"/>
                    </a:cubicBezTo>
                    <a:cubicBezTo>
                      <a:pt x="438321" y="63252"/>
                      <a:pt x="438900" y="65072"/>
                      <a:pt x="444108" y="79030"/>
                    </a:cubicBezTo>
                    <a:cubicBezTo>
                      <a:pt x="445266" y="81457"/>
                      <a:pt x="448160" y="83884"/>
                      <a:pt x="451054" y="84491"/>
                    </a:cubicBezTo>
                    <a:cubicBezTo>
                      <a:pt x="468997" y="89953"/>
                      <a:pt x="475942" y="108157"/>
                      <a:pt x="488096" y="119687"/>
                    </a:cubicBezTo>
                    <a:cubicBezTo>
                      <a:pt x="490411" y="122114"/>
                      <a:pt x="490411" y="131823"/>
                      <a:pt x="488096" y="133037"/>
                    </a:cubicBezTo>
                    <a:cubicBezTo>
                      <a:pt x="481151" y="137285"/>
                      <a:pt x="484623" y="140926"/>
                      <a:pt x="486360" y="145780"/>
                    </a:cubicBezTo>
                    <a:cubicBezTo>
                      <a:pt x="488096" y="150028"/>
                      <a:pt x="490411" y="153669"/>
                      <a:pt x="491569" y="157917"/>
                    </a:cubicBezTo>
                    <a:cubicBezTo>
                      <a:pt x="493305" y="163378"/>
                      <a:pt x="489254" y="167019"/>
                      <a:pt x="482887" y="165199"/>
                    </a:cubicBezTo>
                    <a:cubicBezTo>
                      <a:pt x="481151" y="164592"/>
                      <a:pt x="478836" y="164592"/>
                      <a:pt x="477099" y="165805"/>
                    </a:cubicBezTo>
                    <a:cubicBezTo>
                      <a:pt x="468997" y="169446"/>
                      <a:pt x="462630" y="177335"/>
                      <a:pt x="452211" y="176122"/>
                    </a:cubicBezTo>
                    <a:cubicBezTo>
                      <a:pt x="451054" y="176122"/>
                      <a:pt x="449318" y="177335"/>
                      <a:pt x="449318" y="178549"/>
                    </a:cubicBezTo>
                    <a:cubicBezTo>
                      <a:pt x="447581" y="185831"/>
                      <a:pt x="445845" y="193719"/>
                      <a:pt x="445266" y="201001"/>
                    </a:cubicBezTo>
                    <a:cubicBezTo>
                      <a:pt x="442951" y="218599"/>
                      <a:pt x="445266" y="236804"/>
                      <a:pt x="436005" y="253188"/>
                    </a:cubicBezTo>
                    <a:cubicBezTo>
                      <a:pt x="434848" y="255615"/>
                      <a:pt x="437163" y="260470"/>
                      <a:pt x="438321" y="263504"/>
                    </a:cubicBezTo>
                    <a:cubicBezTo>
                      <a:pt x="443530" y="277461"/>
                      <a:pt x="449318" y="292025"/>
                      <a:pt x="455106" y="305982"/>
                    </a:cubicBezTo>
                    <a:cubicBezTo>
                      <a:pt x="457999" y="312657"/>
                      <a:pt x="457421" y="319332"/>
                      <a:pt x="453948" y="326614"/>
                    </a:cubicBezTo>
                    <a:cubicBezTo>
                      <a:pt x="451054" y="333289"/>
                      <a:pt x="447003" y="337537"/>
                      <a:pt x="440057" y="336930"/>
                    </a:cubicBezTo>
                    <a:cubicBezTo>
                      <a:pt x="426745" y="335716"/>
                      <a:pt x="419800" y="342998"/>
                      <a:pt x="417484" y="356348"/>
                    </a:cubicBezTo>
                    <a:cubicBezTo>
                      <a:pt x="417484" y="358169"/>
                      <a:pt x="416906" y="361203"/>
                      <a:pt x="416327" y="361203"/>
                    </a:cubicBezTo>
                    <a:cubicBezTo>
                      <a:pt x="405909" y="363630"/>
                      <a:pt x="411118" y="376980"/>
                      <a:pt x="402436" y="381835"/>
                    </a:cubicBezTo>
                    <a:cubicBezTo>
                      <a:pt x="394333" y="386083"/>
                      <a:pt x="389703" y="394578"/>
                      <a:pt x="389703" y="405501"/>
                    </a:cubicBezTo>
                    <a:cubicBezTo>
                      <a:pt x="389703" y="425526"/>
                      <a:pt x="378127" y="437056"/>
                      <a:pt x="358448" y="438270"/>
                    </a:cubicBezTo>
                    <a:cubicBezTo>
                      <a:pt x="345715" y="438876"/>
                      <a:pt x="333561" y="437056"/>
                      <a:pt x="323143" y="427347"/>
                    </a:cubicBezTo>
                    <a:cubicBezTo>
                      <a:pt x="316776" y="421279"/>
                      <a:pt x="308094" y="419458"/>
                      <a:pt x="299991" y="415817"/>
                    </a:cubicBezTo>
                    <a:cubicBezTo>
                      <a:pt x="298834" y="415211"/>
                      <a:pt x="295940" y="415817"/>
                      <a:pt x="295361" y="417031"/>
                    </a:cubicBezTo>
                    <a:cubicBezTo>
                      <a:pt x="294204" y="418244"/>
                      <a:pt x="294204" y="420672"/>
                      <a:pt x="295361" y="421885"/>
                    </a:cubicBezTo>
                    <a:cubicBezTo>
                      <a:pt x="297676" y="425526"/>
                      <a:pt x="299991" y="430381"/>
                      <a:pt x="302885" y="432808"/>
                    </a:cubicBezTo>
                    <a:cubicBezTo>
                      <a:pt x="324879" y="448586"/>
                      <a:pt x="337612" y="472252"/>
                      <a:pt x="351503" y="494704"/>
                    </a:cubicBezTo>
                    <a:cubicBezTo>
                      <a:pt x="353240" y="497739"/>
                      <a:pt x="354976" y="501380"/>
                      <a:pt x="356133" y="505021"/>
                    </a:cubicBezTo>
                    <a:cubicBezTo>
                      <a:pt x="359606" y="519584"/>
                      <a:pt x="366551" y="531721"/>
                      <a:pt x="375812" y="543250"/>
                    </a:cubicBezTo>
                    <a:cubicBezTo>
                      <a:pt x="380442" y="549318"/>
                      <a:pt x="383915" y="557814"/>
                      <a:pt x="385072" y="565703"/>
                    </a:cubicBezTo>
                    <a:cubicBezTo>
                      <a:pt x="385940" y="573288"/>
                      <a:pt x="388545" y="579660"/>
                      <a:pt x="391946" y="585576"/>
                    </a:cubicBezTo>
                    <a:lnTo>
                      <a:pt x="393129" y="587317"/>
                    </a:lnTo>
                    <a:lnTo>
                      <a:pt x="0" y="587317"/>
                    </a:lnTo>
                    <a:lnTo>
                      <a:pt x="9441" y="548712"/>
                    </a:lnTo>
                    <a:cubicBezTo>
                      <a:pt x="15085" y="533693"/>
                      <a:pt x="22175" y="519281"/>
                      <a:pt x="29699" y="505021"/>
                    </a:cubicBezTo>
                    <a:cubicBezTo>
                      <a:pt x="36644" y="492277"/>
                      <a:pt x="44747" y="480140"/>
                      <a:pt x="47062" y="464970"/>
                    </a:cubicBezTo>
                    <a:cubicBezTo>
                      <a:pt x="47641" y="460116"/>
                      <a:pt x="49957" y="454654"/>
                      <a:pt x="53429" y="451013"/>
                    </a:cubicBezTo>
                    <a:cubicBezTo>
                      <a:pt x="69056" y="432808"/>
                      <a:pt x="67899" y="409749"/>
                      <a:pt x="71371" y="388510"/>
                    </a:cubicBezTo>
                    <a:cubicBezTo>
                      <a:pt x="74265" y="372126"/>
                      <a:pt x="81789" y="361810"/>
                      <a:pt x="95102" y="354528"/>
                    </a:cubicBezTo>
                    <a:cubicBezTo>
                      <a:pt x="97417" y="353314"/>
                      <a:pt x="100311" y="353921"/>
                      <a:pt x="102047" y="352707"/>
                    </a:cubicBezTo>
                    <a:cubicBezTo>
                      <a:pt x="108993" y="347853"/>
                      <a:pt x="120568" y="352101"/>
                      <a:pt x="124619" y="341784"/>
                    </a:cubicBezTo>
                    <a:cubicBezTo>
                      <a:pt x="129250" y="330255"/>
                      <a:pt x="135617" y="319332"/>
                      <a:pt x="134459" y="305375"/>
                    </a:cubicBezTo>
                    <a:cubicBezTo>
                      <a:pt x="133302" y="295059"/>
                      <a:pt x="135038" y="284743"/>
                      <a:pt x="129250" y="275034"/>
                    </a:cubicBezTo>
                    <a:cubicBezTo>
                      <a:pt x="127514" y="272607"/>
                      <a:pt x="128092" y="268965"/>
                      <a:pt x="127514" y="265932"/>
                    </a:cubicBezTo>
                    <a:cubicBezTo>
                      <a:pt x="125199" y="250154"/>
                      <a:pt x="122883" y="234377"/>
                      <a:pt x="120568" y="218599"/>
                    </a:cubicBezTo>
                    <a:cubicBezTo>
                      <a:pt x="120568" y="216779"/>
                      <a:pt x="119411" y="214351"/>
                      <a:pt x="119989" y="213138"/>
                    </a:cubicBezTo>
                    <a:cubicBezTo>
                      <a:pt x="123462" y="201001"/>
                      <a:pt x="119411" y="188258"/>
                      <a:pt x="122883" y="176122"/>
                    </a:cubicBezTo>
                    <a:cubicBezTo>
                      <a:pt x="127514" y="159131"/>
                      <a:pt x="130986" y="141532"/>
                      <a:pt x="134459" y="123935"/>
                    </a:cubicBezTo>
                    <a:cubicBezTo>
                      <a:pt x="136774" y="113012"/>
                      <a:pt x="140247" y="102696"/>
                      <a:pt x="147192" y="94807"/>
                    </a:cubicBezTo>
                    <a:cubicBezTo>
                      <a:pt x="155874" y="84491"/>
                      <a:pt x="161662" y="72354"/>
                      <a:pt x="166871" y="60218"/>
                    </a:cubicBezTo>
                    <a:cubicBezTo>
                      <a:pt x="174395" y="43227"/>
                      <a:pt x="187128" y="31090"/>
                      <a:pt x="200441" y="20167"/>
                    </a:cubicBezTo>
                    <a:cubicBezTo>
                      <a:pt x="214910" y="8638"/>
                      <a:pt x="232273" y="4997"/>
                      <a:pt x="250216" y="3784"/>
                    </a:cubicBezTo>
                    <a:cubicBezTo>
                      <a:pt x="262949" y="3176"/>
                      <a:pt x="275683" y="4997"/>
                      <a:pt x="288416" y="749"/>
                    </a:cubicBezTo>
                    <a:close/>
                  </a:path>
                </a:pathLst>
              </a:custGeom>
              <a:solidFill>
                <a:schemeClr val="accent1">
                  <a:lumMod val="75000"/>
                  <a:alpha val="40000"/>
                </a:schemeClr>
              </a:solidFill>
              <a:ln w="9525" cap="flat">
                <a:noFill/>
                <a:prstDash val="solid"/>
                <a:miter/>
              </a:ln>
            </p:spPr>
            <p:txBody>
              <a:bodyPr wrap="square" rtlCol="0" anchor="ctr">
                <a:noAutofit/>
              </a:bodyPr>
              <a:lstStyle/>
              <a:p>
                <a:endParaRPr lang="en-US"/>
              </a:p>
            </p:txBody>
          </p:sp>
          <p:sp>
            <p:nvSpPr>
              <p:cNvPr id="33" name="Freeform: Shape 65">
                <a:extLst>
                  <a:ext uri="{FF2B5EF4-FFF2-40B4-BE49-F238E27FC236}">
                    <a16:creationId xmlns:a16="http://schemas.microsoft.com/office/drawing/2014/main" id="{A789D30C-D066-4CE5-B65F-F66783F723AA}"/>
                  </a:ext>
                </a:extLst>
              </p:cNvPr>
              <p:cNvSpPr/>
              <p:nvPr/>
            </p:nvSpPr>
            <p:spPr>
              <a:xfrm rot="2820233">
                <a:off x="10947190" y="2989688"/>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0A00103-E922-40FC-863D-C0B08F7CF469}"/>
                </a:ext>
              </a:extLst>
            </p:cNvPr>
            <p:cNvGrpSpPr/>
            <p:nvPr userDrawn="1"/>
          </p:nvGrpSpPr>
          <p:grpSpPr>
            <a:xfrm>
              <a:off x="-32179" y="2877839"/>
              <a:ext cx="1678552" cy="1768022"/>
              <a:chOff x="3397889" y="2045088"/>
              <a:chExt cx="1922987" cy="2025485"/>
            </a:xfrm>
          </p:grpSpPr>
          <p:sp>
            <p:nvSpPr>
              <p:cNvPr id="30" name="Freeform: Shape 62">
                <a:extLst>
                  <a:ext uri="{FF2B5EF4-FFF2-40B4-BE49-F238E27FC236}">
                    <a16:creationId xmlns:a16="http://schemas.microsoft.com/office/drawing/2014/main" id="{9710E7EA-1011-4C1F-A182-90B754837E6F}"/>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rgbClr val="FF0000">
                  <a:alpha val="4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lt1"/>
                  </a:solidFill>
                </a:endParaRPr>
              </a:p>
            </p:txBody>
          </p:sp>
          <p:sp>
            <p:nvSpPr>
              <p:cNvPr id="31" name="Freeform: Shape 63">
                <a:extLst>
                  <a:ext uri="{FF2B5EF4-FFF2-40B4-BE49-F238E27FC236}">
                    <a16:creationId xmlns:a16="http://schemas.microsoft.com/office/drawing/2014/main" id="{2E17FEF9-8CFF-4E74-8EF3-B31939B754D4}"/>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31493D1-A3BF-421B-BE72-319FE3457F11}"/>
                </a:ext>
              </a:extLst>
            </p:cNvPr>
            <p:cNvGrpSpPr/>
            <p:nvPr userDrawn="1"/>
          </p:nvGrpSpPr>
          <p:grpSpPr>
            <a:xfrm>
              <a:off x="8010259" y="2916705"/>
              <a:ext cx="1825255" cy="1721641"/>
              <a:chOff x="9428160" y="2348933"/>
              <a:chExt cx="1825255" cy="1721641"/>
            </a:xfrm>
          </p:grpSpPr>
          <p:sp>
            <p:nvSpPr>
              <p:cNvPr id="28" name="Freeform: Shape 60">
                <a:extLst>
                  <a:ext uri="{FF2B5EF4-FFF2-40B4-BE49-F238E27FC236}">
                    <a16:creationId xmlns:a16="http://schemas.microsoft.com/office/drawing/2014/main" id="{AB8EC439-5BEE-4890-A2CF-7512AFB4748F}"/>
                  </a:ext>
                </a:extLst>
              </p:cNvPr>
              <p:cNvSpPr/>
              <p:nvPr/>
            </p:nvSpPr>
            <p:spPr>
              <a:xfrm>
                <a:off x="9428160" y="2348933"/>
                <a:ext cx="1825255" cy="1721641"/>
              </a:xfrm>
              <a:custGeom>
                <a:avLst/>
                <a:gdLst>
                  <a:gd name="connsiteX0" fmla="*/ 473429 w 720451"/>
                  <a:gd name="connsiteY0" fmla="*/ 130488 h 679553"/>
                  <a:gd name="connsiteX1" fmla="*/ 482297 w 720451"/>
                  <a:gd name="connsiteY1" fmla="*/ 261661 h 679553"/>
                  <a:gd name="connsiteX2" fmla="*/ 473429 w 720451"/>
                  <a:gd name="connsiteY2" fmla="*/ 130488 h 679553"/>
                  <a:gd name="connsiteX3" fmla="*/ 240642 w 720451"/>
                  <a:gd name="connsiteY3" fmla="*/ 792 h 679553"/>
                  <a:gd name="connsiteX4" fmla="*/ 365534 w 720451"/>
                  <a:gd name="connsiteY4" fmla="*/ 18898 h 679553"/>
                  <a:gd name="connsiteX5" fmla="*/ 424285 w 720451"/>
                  <a:gd name="connsiteY5" fmla="*/ 54740 h 679553"/>
                  <a:gd name="connsiteX6" fmla="*/ 441651 w 720451"/>
                  <a:gd name="connsiteY6" fmla="*/ 76171 h 679553"/>
                  <a:gd name="connsiteX7" fmla="*/ 463452 w 720451"/>
                  <a:gd name="connsiteY7" fmla="*/ 62130 h 679553"/>
                  <a:gd name="connsiteX8" fmla="*/ 648942 w 720451"/>
                  <a:gd name="connsiteY8" fmla="*/ 147115 h 679553"/>
                  <a:gd name="connsiteX9" fmla="*/ 618273 w 720451"/>
                  <a:gd name="connsiteY9" fmla="*/ 321520 h 679553"/>
                  <a:gd name="connsiteX10" fmla="*/ 593886 w 720451"/>
                  <a:gd name="connsiteY10" fmla="*/ 360318 h 679553"/>
                  <a:gd name="connsiteX11" fmla="*/ 604232 w 720451"/>
                  <a:gd name="connsiteY11" fmla="*/ 556893 h 679553"/>
                  <a:gd name="connsiteX12" fmla="*/ 608297 w 720451"/>
                  <a:gd name="connsiteY12" fmla="*/ 566870 h 679553"/>
                  <a:gd name="connsiteX13" fmla="*/ 467517 w 720451"/>
                  <a:gd name="connsiteY13" fmla="*/ 447890 h 679553"/>
                  <a:gd name="connsiteX14" fmla="*/ 430197 w 720451"/>
                  <a:gd name="connsiteY14" fmla="*/ 351080 h 679553"/>
                  <a:gd name="connsiteX15" fmla="*/ 385857 w 720451"/>
                  <a:gd name="connsiteY15" fmla="*/ 449368 h 679553"/>
                  <a:gd name="connsiteX16" fmla="*/ 420959 w 720451"/>
                  <a:gd name="connsiteY16" fmla="*/ 490013 h 679553"/>
                  <a:gd name="connsiteX17" fmla="*/ 648573 w 720451"/>
                  <a:gd name="connsiteY17" fmla="*/ 610471 h 679553"/>
                  <a:gd name="connsiteX18" fmla="*/ 664461 w 720451"/>
                  <a:gd name="connsiteY18" fmla="*/ 621925 h 679553"/>
                  <a:gd name="connsiteX19" fmla="*/ 720451 w 720451"/>
                  <a:gd name="connsiteY19" fmla="*/ 679553 h 679553"/>
                  <a:gd name="connsiteX20" fmla="*/ 0 w 720451"/>
                  <a:gd name="connsiteY20" fmla="*/ 679553 h 679553"/>
                  <a:gd name="connsiteX21" fmla="*/ 5639 w 720451"/>
                  <a:gd name="connsiteY21" fmla="*/ 651855 h 679553"/>
                  <a:gd name="connsiteX22" fmla="*/ 158982 w 720451"/>
                  <a:gd name="connsiteY22" fmla="*/ 531028 h 679553"/>
                  <a:gd name="connsiteX23" fmla="*/ 184847 w 720451"/>
                  <a:gd name="connsiteY23" fmla="*/ 523268 h 679553"/>
                  <a:gd name="connsiteX24" fmla="*/ 205909 w 720451"/>
                  <a:gd name="connsiteY24" fmla="*/ 447890 h 679553"/>
                  <a:gd name="connsiteX25" fmla="*/ 194455 w 720451"/>
                  <a:gd name="connsiteY25" fmla="*/ 442717 h 679553"/>
                  <a:gd name="connsiteX26" fmla="*/ 143833 w 720451"/>
                  <a:gd name="connsiteY26" fmla="*/ 441239 h 679553"/>
                  <a:gd name="connsiteX27" fmla="*/ 115012 w 720451"/>
                  <a:gd name="connsiteY27" fmla="*/ 414635 h 679553"/>
                  <a:gd name="connsiteX28" fmla="*/ 113164 w 720451"/>
                  <a:gd name="connsiteY28" fmla="*/ 338148 h 679553"/>
                  <a:gd name="connsiteX29" fmla="*/ 102079 w 720451"/>
                  <a:gd name="connsiteY29" fmla="*/ 321151 h 679553"/>
                  <a:gd name="connsiteX30" fmla="*/ 92102 w 720451"/>
                  <a:gd name="connsiteY30" fmla="*/ 289373 h 679553"/>
                  <a:gd name="connsiteX31" fmla="*/ 96167 w 720451"/>
                  <a:gd name="connsiteY31" fmla="*/ 283092 h 679553"/>
                  <a:gd name="connsiteX32" fmla="*/ 113534 w 720451"/>
                  <a:gd name="connsiteY32" fmla="*/ 216212 h 679553"/>
                  <a:gd name="connsiteX33" fmla="*/ 115751 w 720451"/>
                  <a:gd name="connsiteY33" fmla="*/ 150810 h 679553"/>
                  <a:gd name="connsiteX34" fmla="*/ 135704 w 720451"/>
                  <a:gd name="connsiteY34" fmla="*/ 114968 h 679553"/>
                  <a:gd name="connsiteX35" fmla="*/ 139029 w 720451"/>
                  <a:gd name="connsiteY35" fmla="*/ 105361 h 679553"/>
                  <a:gd name="connsiteX36" fmla="*/ 140877 w 720451"/>
                  <a:gd name="connsiteY36" fmla="*/ 70998 h 679553"/>
                  <a:gd name="connsiteX37" fmla="*/ 240642 w 720451"/>
                  <a:gd name="connsiteY37" fmla="*/ 792 h 67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451" h="679553">
                    <a:moveTo>
                      <a:pt x="473429" y="130488"/>
                    </a:moveTo>
                    <a:cubicBezTo>
                      <a:pt x="485992" y="174828"/>
                      <a:pt x="490426" y="217690"/>
                      <a:pt x="482297" y="261661"/>
                    </a:cubicBezTo>
                    <a:cubicBezTo>
                      <a:pt x="512226" y="213256"/>
                      <a:pt x="514813" y="154875"/>
                      <a:pt x="473429" y="130488"/>
                    </a:cubicBezTo>
                    <a:close/>
                    <a:moveTo>
                      <a:pt x="240642" y="792"/>
                    </a:moveTo>
                    <a:cubicBezTo>
                      <a:pt x="282396" y="6704"/>
                      <a:pt x="323780" y="12986"/>
                      <a:pt x="365534" y="18898"/>
                    </a:cubicBezTo>
                    <a:cubicBezTo>
                      <a:pt x="391030" y="22223"/>
                      <a:pt x="410613" y="32939"/>
                      <a:pt x="424285" y="54740"/>
                    </a:cubicBezTo>
                    <a:cubicBezTo>
                      <a:pt x="429458" y="62869"/>
                      <a:pt x="434261" y="73954"/>
                      <a:pt x="441651" y="76171"/>
                    </a:cubicBezTo>
                    <a:cubicBezTo>
                      <a:pt x="446824" y="77649"/>
                      <a:pt x="455693" y="66933"/>
                      <a:pt x="463452" y="62130"/>
                    </a:cubicBezTo>
                    <a:cubicBezTo>
                      <a:pt x="541048" y="12986"/>
                      <a:pt x="630836" y="54370"/>
                      <a:pt x="648942" y="147115"/>
                    </a:cubicBezTo>
                    <a:cubicBezTo>
                      <a:pt x="661136" y="209191"/>
                      <a:pt x="647464" y="266834"/>
                      <a:pt x="618273" y="321520"/>
                    </a:cubicBezTo>
                    <a:cubicBezTo>
                      <a:pt x="610883" y="334822"/>
                      <a:pt x="602754" y="347755"/>
                      <a:pt x="593886" y="360318"/>
                    </a:cubicBezTo>
                    <a:cubicBezTo>
                      <a:pt x="551024" y="421655"/>
                      <a:pt x="545112" y="496295"/>
                      <a:pt x="604232" y="556893"/>
                    </a:cubicBezTo>
                    <a:cubicBezTo>
                      <a:pt x="606819" y="559480"/>
                      <a:pt x="610514" y="561327"/>
                      <a:pt x="608297" y="566870"/>
                    </a:cubicBezTo>
                    <a:cubicBezTo>
                      <a:pt x="555089" y="534353"/>
                      <a:pt x="505206" y="498142"/>
                      <a:pt x="467517" y="447890"/>
                    </a:cubicBezTo>
                    <a:cubicBezTo>
                      <a:pt x="446085" y="419069"/>
                      <a:pt x="431305" y="387661"/>
                      <a:pt x="430197" y="351080"/>
                    </a:cubicBezTo>
                    <a:cubicBezTo>
                      <a:pt x="384009" y="369925"/>
                      <a:pt x="369229" y="403550"/>
                      <a:pt x="385857" y="449368"/>
                    </a:cubicBezTo>
                    <a:cubicBezTo>
                      <a:pt x="392508" y="467473"/>
                      <a:pt x="402854" y="480776"/>
                      <a:pt x="420959" y="490013"/>
                    </a:cubicBezTo>
                    <a:cubicBezTo>
                      <a:pt x="497077" y="529180"/>
                      <a:pt x="572825" y="570195"/>
                      <a:pt x="648573" y="610471"/>
                    </a:cubicBezTo>
                    <a:cubicBezTo>
                      <a:pt x="654485" y="613427"/>
                      <a:pt x="660027" y="616752"/>
                      <a:pt x="664461" y="621925"/>
                    </a:cubicBezTo>
                    <a:lnTo>
                      <a:pt x="720451" y="679553"/>
                    </a:lnTo>
                    <a:lnTo>
                      <a:pt x="0" y="679553"/>
                    </a:lnTo>
                    <a:lnTo>
                      <a:pt x="5639" y="651855"/>
                    </a:lnTo>
                    <a:cubicBezTo>
                      <a:pt x="31504" y="579433"/>
                      <a:pt x="83604" y="540635"/>
                      <a:pt x="158982" y="531028"/>
                    </a:cubicBezTo>
                    <a:cubicBezTo>
                      <a:pt x="168220" y="529919"/>
                      <a:pt x="176718" y="527333"/>
                      <a:pt x="184847" y="523268"/>
                    </a:cubicBezTo>
                    <a:cubicBezTo>
                      <a:pt x="216994" y="507749"/>
                      <a:pt x="225123" y="477820"/>
                      <a:pt x="205909" y="447890"/>
                    </a:cubicBezTo>
                    <a:cubicBezTo>
                      <a:pt x="202584" y="443086"/>
                      <a:pt x="199258" y="442347"/>
                      <a:pt x="194455" y="442717"/>
                    </a:cubicBezTo>
                    <a:cubicBezTo>
                      <a:pt x="177457" y="443456"/>
                      <a:pt x="160830" y="443456"/>
                      <a:pt x="143833" y="441239"/>
                    </a:cubicBezTo>
                    <a:cubicBezTo>
                      <a:pt x="124249" y="438652"/>
                      <a:pt x="119076" y="434218"/>
                      <a:pt x="115012" y="414635"/>
                    </a:cubicBezTo>
                    <a:cubicBezTo>
                      <a:pt x="109839" y="389509"/>
                      <a:pt x="110947" y="363643"/>
                      <a:pt x="113164" y="338148"/>
                    </a:cubicBezTo>
                    <a:cubicBezTo>
                      <a:pt x="113903" y="328541"/>
                      <a:pt x="111317" y="324476"/>
                      <a:pt x="102079" y="321151"/>
                    </a:cubicBezTo>
                    <a:cubicBezTo>
                      <a:pt x="77692" y="312283"/>
                      <a:pt x="78061" y="311913"/>
                      <a:pt x="92102" y="289373"/>
                    </a:cubicBezTo>
                    <a:cubicBezTo>
                      <a:pt x="93580" y="287156"/>
                      <a:pt x="94689" y="284939"/>
                      <a:pt x="96167" y="283092"/>
                    </a:cubicBezTo>
                    <a:cubicBezTo>
                      <a:pt x="110947" y="263139"/>
                      <a:pt x="118707" y="242077"/>
                      <a:pt x="113534" y="216212"/>
                    </a:cubicBezTo>
                    <a:cubicBezTo>
                      <a:pt x="109469" y="194781"/>
                      <a:pt x="110947" y="172611"/>
                      <a:pt x="115751" y="150810"/>
                    </a:cubicBezTo>
                    <a:cubicBezTo>
                      <a:pt x="118707" y="136769"/>
                      <a:pt x="123141" y="123467"/>
                      <a:pt x="135704" y="114968"/>
                    </a:cubicBezTo>
                    <a:cubicBezTo>
                      <a:pt x="139768" y="112382"/>
                      <a:pt x="139399" y="109056"/>
                      <a:pt x="139029" y="105361"/>
                    </a:cubicBezTo>
                    <a:cubicBezTo>
                      <a:pt x="137921" y="93907"/>
                      <a:pt x="138660" y="82452"/>
                      <a:pt x="140877" y="70998"/>
                    </a:cubicBezTo>
                    <a:cubicBezTo>
                      <a:pt x="149745" y="26288"/>
                      <a:pt x="195563" y="-5489"/>
                      <a:pt x="240642" y="792"/>
                    </a:cubicBezTo>
                    <a:close/>
                  </a:path>
                </a:pathLst>
              </a:custGeom>
              <a:solidFill>
                <a:srgbClr val="FF0000">
                  <a:alpha val="40000"/>
                </a:srgbClr>
              </a:solidFill>
              <a:ln w="3689" cap="flat">
                <a:noFill/>
                <a:prstDash val="solid"/>
                <a:miter/>
              </a:ln>
            </p:spPr>
            <p:txBody>
              <a:bodyPr wrap="square" rtlCol="0" anchor="ctr">
                <a:noAutofit/>
              </a:bodyPr>
              <a:lstStyle/>
              <a:p>
                <a:endParaRPr lang="en-US"/>
              </a:p>
            </p:txBody>
          </p:sp>
          <p:sp>
            <p:nvSpPr>
              <p:cNvPr id="29" name="Freeform: Shape 61">
                <a:extLst>
                  <a:ext uri="{FF2B5EF4-FFF2-40B4-BE49-F238E27FC236}">
                    <a16:creationId xmlns:a16="http://schemas.microsoft.com/office/drawing/2014/main" id="{FEE762DC-9374-4236-A36C-2C4F5557D465}"/>
                  </a:ext>
                </a:extLst>
              </p:cNvPr>
              <p:cNvSpPr/>
              <p:nvPr/>
            </p:nvSpPr>
            <p:spPr>
              <a:xfrm rot="20169760" flipH="1">
                <a:off x="9581743" y="2873668"/>
                <a:ext cx="769808" cy="58497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EEF5A8A-8171-4A0C-A627-BA877B8E7EE1}"/>
                </a:ext>
              </a:extLst>
            </p:cNvPr>
            <p:cNvGrpSpPr/>
            <p:nvPr userDrawn="1"/>
          </p:nvGrpSpPr>
          <p:grpSpPr>
            <a:xfrm>
              <a:off x="348403" y="2969205"/>
              <a:ext cx="1645682" cy="1792811"/>
              <a:chOff x="348403" y="2969205"/>
              <a:chExt cx="1645682" cy="1792811"/>
            </a:xfrm>
          </p:grpSpPr>
          <p:sp>
            <p:nvSpPr>
              <p:cNvPr id="26" name="Freeform: Shape 58">
                <a:extLst>
                  <a:ext uri="{FF2B5EF4-FFF2-40B4-BE49-F238E27FC236}">
                    <a16:creationId xmlns:a16="http://schemas.microsoft.com/office/drawing/2014/main" id="{2D9AC58C-BB0B-4A7B-A618-7864C564E9A1}"/>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59">
                <a:extLst>
                  <a:ext uri="{FF2B5EF4-FFF2-40B4-BE49-F238E27FC236}">
                    <a16:creationId xmlns:a16="http://schemas.microsoft.com/office/drawing/2014/main" id="{D669043B-EF81-4E57-992B-34FCAAB993F7}"/>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8617D5D6-E1D5-46B5-85FF-E16E2FFB7979}"/>
                </a:ext>
              </a:extLst>
            </p:cNvPr>
            <p:cNvGrpSpPr/>
            <p:nvPr userDrawn="1"/>
          </p:nvGrpSpPr>
          <p:grpSpPr>
            <a:xfrm>
              <a:off x="8828276" y="2890804"/>
              <a:ext cx="1434600" cy="1771316"/>
              <a:chOff x="4791094" y="2006123"/>
              <a:chExt cx="1565412" cy="1932831"/>
            </a:xfrm>
          </p:grpSpPr>
          <p:sp>
            <p:nvSpPr>
              <p:cNvPr id="24" name="Freeform: Shape 56">
                <a:extLst>
                  <a:ext uri="{FF2B5EF4-FFF2-40B4-BE49-F238E27FC236}">
                    <a16:creationId xmlns:a16="http://schemas.microsoft.com/office/drawing/2014/main" id="{1524319A-0070-4064-89AF-4C0305C42543}"/>
                  </a:ext>
                </a:extLst>
              </p:cNvPr>
              <p:cNvSpPr/>
              <p:nvPr/>
            </p:nvSpPr>
            <p:spPr>
              <a:xfrm>
                <a:off x="4791094" y="2006123"/>
                <a:ext cx="1492691" cy="1932831"/>
              </a:xfrm>
              <a:custGeom>
                <a:avLst/>
                <a:gdLst>
                  <a:gd name="connsiteX0" fmla="*/ 122940 w 808720"/>
                  <a:gd name="connsiteY0" fmla="*/ 126696 h 1047182"/>
                  <a:gd name="connsiteX1" fmla="*/ 98719 w 808720"/>
                  <a:gd name="connsiteY1" fmla="*/ 146578 h 1047182"/>
                  <a:gd name="connsiteX2" fmla="*/ 122624 w 808720"/>
                  <a:gd name="connsiteY2" fmla="*/ 126840 h 1047182"/>
                  <a:gd name="connsiteX3" fmla="*/ 153142 w 808720"/>
                  <a:gd name="connsiteY3" fmla="*/ 107190 h 1047182"/>
                  <a:gd name="connsiteX4" fmla="*/ 152012 w 808720"/>
                  <a:gd name="connsiteY4" fmla="*/ 107759 h 1047182"/>
                  <a:gd name="connsiteX5" fmla="*/ 116264 w 808720"/>
                  <a:gd name="connsiteY5" fmla="*/ 122454 h 1047182"/>
                  <a:gd name="connsiteX6" fmla="*/ 138469 w 808720"/>
                  <a:gd name="connsiteY6" fmla="*/ 111187 h 1047182"/>
                  <a:gd name="connsiteX7" fmla="*/ 175249 w 808720"/>
                  <a:gd name="connsiteY7" fmla="*/ 92199 h 1047182"/>
                  <a:gd name="connsiteX8" fmla="*/ 172682 w 808720"/>
                  <a:gd name="connsiteY8" fmla="*/ 94765 h 1047182"/>
                  <a:gd name="connsiteX9" fmla="*/ 155960 w 808720"/>
                  <a:gd name="connsiteY9" fmla="*/ 98329 h 1047182"/>
                  <a:gd name="connsiteX10" fmla="*/ 184471 w 808720"/>
                  <a:gd name="connsiteY10" fmla="*/ 82977 h 1047182"/>
                  <a:gd name="connsiteX11" fmla="*/ 176513 w 808720"/>
                  <a:gd name="connsiteY11" fmla="*/ 91797 h 1047182"/>
                  <a:gd name="connsiteX12" fmla="*/ 175249 w 808720"/>
                  <a:gd name="connsiteY12" fmla="*/ 92199 h 1047182"/>
                  <a:gd name="connsiteX13" fmla="*/ 210788 w 808720"/>
                  <a:gd name="connsiteY13" fmla="*/ 72012 h 1047182"/>
                  <a:gd name="connsiteX14" fmla="*/ 203496 w 808720"/>
                  <a:gd name="connsiteY14" fmla="*/ 79304 h 1047182"/>
                  <a:gd name="connsiteX15" fmla="*/ 198623 w 808720"/>
                  <a:gd name="connsiteY15" fmla="*/ 82420 h 1047182"/>
                  <a:gd name="connsiteX16" fmla="*/ 197629 w 808720"/>
                  <a:gd name="connsiteY16" fmla="*/ 82977 h 1047182"/>
                  <a:gd name="connsiteX17" fmla="*/ 210788 w 808720"/>
                  <a:gd name="connsiteY17" fmla="*/ 72012 h 1047182"/>
                  <a:gd name="connsiteX18" fmla="*/ 625381 w 808720"/>
                  <a:gd name="connsiteY18" fmla="*/ 68416 h 1047182"/>
                  <a:gd name="connsiteX19" fmla="*/ 634886 w 808720"/>
                  <a:gd name="connsiteY19" fmla="*/ 74753 h 1047182"/>
                  <a:gd name="connsiteX20" fmla="*/ 666961 w 808720"/>
                  <a:gd name="connsiteY20" fmla="*/ 100523 h 1047182"/>
                  <a:gd name="connsiteX21" fmla="*/ 232301 w 808720"/>
                  <a:gd name="connsiteY21" fmla="*/ 68244 h 1047182"/>
                  <a:gd name="connsiteX22" fmla="*/ 219560 w 808720"/>
                  <a:gd name="connsiteY22" fmla="*/ 76398 h 1047182"/>
                  <a:gd name="connsiteX23" fmla="*/ 231172 w 808720"/>
                  <a:gd name="connsiteY23" fmla="*/ 68796 h 1047182"/>
                  <a:gd name="connsiteX24" fmla="*/ 221753 w 808720"/>
                  <a:gd name="connsiteY24" fmla="*/ 67626 h 1047182"/>
                  <a:gd name="connsiteX25" fmla="*/ 213186 w 808720"/>
                  <a:gd name="connsiteY25" fmla="*/ 74265 h 1047182"/>
                  <a:gd name="connsiteX26" fmla="*/ 202614 w 808720"/>
                  <a:gd name="connsiteY26" fmla="*/ 80186 h 1047182"/>
                  <a:gd name="connsiteX27" fmla="*/ 203496 w 808720"/>
                  <a:gd name="connsiteY27" fmla="*/ 79304 h 1047182"/>
                  <a:gd name="connsiteX28" fmla="*/ 242911 w 808720"/>
                  <a:gd name="connsiteY28" fmla="*/ 61132 h 1047182"/>
                  <a:gd name="connsiteX29" fmla="*/ 242588 w 808720"/>
                  <a:gd name="connsiteY29" fmla="*/ 61320 h 1047182"/>
                  <a:gd name="connsiteX30" fmla="*/ 231172 w 808720"/>
                  <a:gd name="connsiteY30" fmla="*/ 68796 h 1047182"/>
                  <a:gd name="connsiteX31" fmla="*/ 228275 w 808720"/>
                  <a:gd name="connsiteY31" fmla="*/ 70210 h 1047182"/>
                  <a:gd name="connsiteX32" fmla="*/ 238476 w 808720"/>
                  <a:gd name="connsiteY32" fmla="*/ 62965 h 1047182"/>
                  <a:gd name="connsiteX33" fmla="*/ 614324 w 808720"/>
                  <a:gd name="connsiteY33" fmla="*/ 61045 h 1047182"/>
                  <a:gd name="connsiteX34" fmla="*/ 614324 w 808720"/>
                  <a:gd name="connsiteY34" fmla="*/ 61046 h 1047182"/>
                  <a:gd name="connsiteX35" fmla="*/ 614325 w 808720"/>
                  <a:gd name="connsiteY35" fmla="*/ 61046 h 1047182"/>
                  <a:gd name="connsiteX36" fmla="*/ 614324 w 808720"/>
                  <a:gd name="connsiteY36" fmla="*/ 61045 h 1047182"/>
                  <a:gd name="connsiteX37" fmla="*/ 623646 w 808720"/>
                  <a:gd name="connsiteY37" fmla="*/ 67077 h 1047182"/>
                  <a:gd name="connsiteX38" fmla="*/ 625381 w 808720"/>
                  <a:gd name="connsiteY38" fmla="*/ 68416 h 1047182"/>
                  <a:gd name="connsiteX39" fmla="*/ 614324 w 808720"/>
                  <a:gd name="connsiteY39" fmla="*/ 61046 h 1047182"/>
                  <a:gd name="connsiteX40" fmla="*/ 614324 w 808720"/>
                  <a:gd name="connsiteY40" fmla="*/ 61045 h 1047182"/>
                  <a:gd name="connsiteX41" fmla="*/ 614323 w 808720"/>
                  <a:gd name="connsiteY41" fmla="*/ 61044 h 1047182"/>
                  <a:gd name="connsiteX42" fmla="*/ 614324 w 808720"/>
                  <a:gd name="connsiteY42" fmla="*/ 61045 h 1047182"/>
                  <a:gd name="connsiteX43" fmla="*/ 614324 w 808720"/>
                  <a:gd name="connsiteY43" fmla="*/ 61045 h 1047182"/>
                  <a:gd name="connsiteX44" fmla="*/ 614319 w 808720"/>
                  <a:gd name="connsiteY44" fmla="*/ 61042 h 1047182"/>
                  <a:gd name="connsiteX45" fmla="*/ 614322 w 808720"/>
                  <a:gd name="connsiteY45" fmla="*/ 61044 h 1047182"/>
                  <a:gd name="connsiteX46" fmla="*/ 614323 w 808720"/>
                  <a:gd name="connsiteY46" fmla="*/ 61044 h 1047182"/>
                  <a:gd name="connsiteX47" fmla="*/ 245287 w 808720"/>
                  <a:gd name="connsiteY47" fmla="*/ 60150 h 1047182"/>
                  <a:gd name="connsiteX48" fmla="*/ 236780 w 808720"/>
                  <a:gd name="connsiteY48" fmla="*/ 65523 h 1047182"/>
                  <a:gd name="connsiteX49" fmla="*/ 232445 w 808720"/>
                  <a:gd name="connsiteY49" fmla="*/ 68174 h 1047182"/>
                  <a:gd name="connsiteX50" fmla="*/ 232301 w 808720"/>
                  <a:gd name="connsiteY50" fmla="*/ 68244 h 1047182"/>
                  <a:gd name="connsiteX51" fmla="*/ 244331 w 808720"/>
                  <a:gd name="connsiteY51" fmla="*/ 60545 h 1047182"/>
                  <a:gd name="connsiteX52" fmla="*/ 248586 w 808720"/>
                  <a:gd name="connsiteY52" fmla="*/ 57822 h 1047182"/>
                  <a:gd name="connsiteX53" fmla="*/ 244331 w 808720"/>
                  <a:gd name="connsiteY53" fmla="*/ 60545 h 1047182"/>
                  <a:gd name="connsiteX54" fmla="*/ 242911 w 808720"/>
                  <a:gd name="connsiteY54" fmla="*/ 61132 h 1047182"/>
                  <a:gd name="connsiteX55" fmla="*/ 259037 w 808720"/>
                  <a:gd name="connsiteY55" fmla="*/ 54466 h 1047182"/>
                  <a:gd name="connsiteX56" fmla="*/ 247123 w 808720"/>
                  <a:gd name="connsiteY56" fmla="*/ 61364 h 1047182"/>
                  <a:gd name="connsiteX57" fmla="*/ 225698 w 808720"/>
                  <a:gd name="connsiteY57" fmla="*/ 73768 h 1047182"/>
                  <a:gd name="connsiteX58" fmla="*/ 227014 w 808720"/>
                  <a:gd name="connsiteY58" fmla="*/ 72891 h 1047182"/>
                  <a:gd name="connsiteX59" fmla="*/ 239298 w 808720"/>
                  <a:gd name="connsiteY59" fmla="*/ 65632 h 1047182"/>
                  <a:gd name="connsiteX60" fmla="*/ 247523 w 808720"/>
                  <a:gd name="connsiteY60" fmla="*/ 60772 h 1047182"/>
                  <a:gd name="connsiteX61" fmla="*/ 252493 w 808720"/>
                  <a:gd name="connsiteY61" fmla="*/ 57171 h 1047182"/>
                  <a:gd name="connsiteX62" fmla="*/ 256843 w 808720"/>
                  <a:gd name="connsiteY62" fmla="*/ 53006 h 1047182"/>
                  <a:gd name="connsiteX63" fmla="*/ 252345 w 808720"/>
                  <a:gd name="connsiteY63" fmla="*/ 56004 h 1047182"/>
                  <a:gd name="connsiteX64" fmla="*/ 246147 w 808720"/>
                  <a:gd name="connsiteY64" fmla="*/ 59794 h 1047182"/>
                  <a:gd name="connsiteX65" fmla="*/ 245287 w 808720"/>
                  <a:gd name="connsiteY65" fmla="*/ 60150 h 1047182"/>
                  <a:gd name="connsiteX66" fmla="*/ 253654 w 808720"/>
                  <a:gd name="connsiteY66" fmla="*/ 54866 h 1047182"/>
                  <a:gd name="connsiteX67" fmla="*/ 601166 w 808720"/>
                  <a:gd name="connsiteY67" fmla="*/ 52273 h 1047182"/>
                  <a:gd name="connsiteX68" fmla="*/ 614319 w 808720"/>
                  <a:gd name="connsiteY68" fmla="*/ 61042 h 1047182"/>
                  <a:gd name="connsiteX69" fmla="*/ 601379 w 808720"/>
                  <a:gd name="connsiteY69" fmla="*/ 52670 h 1047182"/>
                  <a:gd name="connsiteX70" fmla="*/ 252457 w 808720"/>
                  <a:gd name="connsiteY70" fmla="*/ 52273 h 1047182"/>
                  <a:gd name="connsiteX71" fmla="*/ 199823 w 808720"/>
                  <a:gd name="connsiteY71" fmla="*/ 82977 h 1047182"/>
                  <a:gd name="connsiteX72" fmla="*/ 210788 w 808720"/>
                  <a:gd name="connsiteY72" fmla="*/ 76124 h 1047182"/>
                  <a:gd name="connsiteX73" fmla="*/ 213186 w 808720"/>
                  <a:gd name="connsiteY73" fmla="*/ 74265 h 1047182"/>
                  <a:gd name="connsiteX74" fmla="*/ 263629 w 808720"/>
                  <a:gd name="connsiteY74" fmla="*/ 49104 h 1047182"/>
                  <a:gd name="connsiteX75" fmla="*/ 252493 w 808720"/>
                  <a:gd name="connsiteY75" fmla="*/ 57171 h 1047182"/>
                  <a:gd name="connsiteX76" fmla="*/ 247496 w 808720"/>
                  <a:gd name="connsiteY76" fmla="*/ 59237 h 1047182"/>
                  <a:gd name="connsiteX77" fmla="*/ 252345 w 808720"/>
                  <a:gd name="connsiteY77" fmla="*/ 56004 h 1047182"/>
                  <a:gd name="connsiteX78" fmla="*/ 276698 w 808720"/>
                  <a:gd name="connsiteY78" fmla="*/ 48703 h 1047182"/>
                  <a:gd name="connsiteX79" fmla="*/ 270868 w 808720"/>
                  <a:gd name="connsiteY79" fmla="*/ 51812 h 1047182"/>
                  <a:gd name="connsiteX80" fmla="*/ 272660 w 808720"/>
                  <a:gd name="connsiteY80" fmla="*/ 50257 h 1047182"/>
                  <a:gd name="connsiteX81" fmla="*/ 274193 w 808720"/>
                  <a:gd name="connsiteY81" fmla="*/ 49469 h 1047182"/>
                  <a:gd name="connsiteX82" fmla="*/ 265617 w 808720"/>
                  <a:gd name="connsiteY82" fmla="*/ 47888 h 1047182"/>
                  <a:gd name="connsiteX83" fmla="*/ 263629 w 808720"/>
                  <a:gd name="connsiteY83" fmla="*/ 49104 h 1047182"/>
                  <a:gd name="connsiteX84" fmla="*/ 264026 w 808720"/>
                  <a:gd name="connsiteY84" fmla="*/ 48815 h 1047182"/>
                  <a:gd name="connsiteX85" fmla="*/ 592871 w 808720"/>
                  <a:gd name="connsiteY85" fmla="*/ 47164 h 1047182"/>
                  <a:gd name="connsiteX86" fmla="*/ 601379 w 808720"/>
                  <a:gd name="connsiteY86" fmla="*/ 52670 h 1047182"/>
                  <a:gd name="connsiteX87" fmla="*/ 603085 w 808720"/>
                  <a:gd name="connsiteY87" fmla="*/ 55837 h 1047182"/>
                  <a:gd name="connsiteX88" fmla="*/ 603264 w 808720"/>
                  <a:gd name="connsiteY88" fmla="*/ 59239 h 1047182"/>
                  <a:gd name="connsiteX89" fmla="*/ 601441 w 808720"/>
                  <a:gd name="connsiteY89" fmla="*/ 57482 h 1047182"/>
                  <a:gd name="connsiteX90" fmla="*/ 288342 w 808720"/>
                  <a:gd name="connsiteY90" fmla="*/ 45138 h 1047182"/>
                  <a:gd name="connsiteX91" fmla="*/ 287548 w 808720"/>
                  <a:gd name="connsiteY91" fmla="*/ 45694 h 1047182"/>
                  <a:gd name="connsiteX92" fmla="*/ 288042 w 808720"/>
                  <a:gd name="connsiteY92" fmla="*/ 45230 h 1047182"/>
                  <a:gd name="connsiteX93" fmla="*/ 289147 w 808720"/>
                  <a:gd name="connsiteY93" fmla="*/ 44192 h 1047182"/>
                  <a:gd name="connsiteX94" fmla="*/ 288042 w 808720"/>
                  <a:gd name="connsiteY94" fmla="*/ 45230 h 1047182"/>
                  <a:gd name="connsiteX95" fmla="*/ 276698 w 808720"/>
                  <a:gd name="connsiteY95" fmla="*/ 48703 h 1047182"/>
                  <a:gd name="connsiteX96" fmla="*/ 280247 w 808720"/>
                  <a:gd name="connsiteY96" fmla="*/ 46810 h 1047182"/>
                  <a:gd name="connsiteX97" fmla="*/ 280539 w 808720"/>
                  <a:gd name="connsiteY97" fmla="*/ 43090 h 1047182"/>
                  <a:gd name="connsiteX98" fmla="*/ 280378 w 808720"/>
                  <a:gd name="connsiteY98" fmla="*/ 43225 h 1047182"/>
                  <a:gd name="connsiteX99" fmla="*/ 272196 w 808720"/>
                  <a:gd name="connsiteY99" fmla="*/ 50081 h 1047182"/>
                  <a:gd name="connsiteX100" fmla="*/ 273226 w 808720"/>
                  <a:gd name="connsiteY100" fmla="*/ 49765 h 1047182"/>
                  <a:gd name="connsiteX101" fmla="*/ 272660 w 808720"/>
                  <a:gd name="connsiteY101" fmla="*/ 50257 h 1047182"/>
                  <a:gd name="connsiteX102" fmla="*/ 249908 w 808720"/>
                  <a:gd name="connsiteY102" fmla="*/ 61940 h 1047182"/>
                  <a:gd name="connsiteX103" fmla="*/ 279867 w 808720"/>
                  <a:gd name="connsiteY103" fmla="*/ 43504 h 1047182"/>
                  <a:gd name="connsiteX104" fmla="*/ 291362 w 808720"/>
                  <a:gd name="connsiteY104" fmla="*/ 43024 h 1047182"/>
                  <a:gd name="connsiteX105" fmla="*/ 290090 w 808720"/>
                  <a:gd name="connsiteY105" fmla="*/ 43915 h 1047182"/>
                  <a:gd name="connsiteX106" fmla="*/ 289147 w 808720"/>
                  <a:gd name="connsiteY106" fmla="*/ 44192 h 1047182"/>
                  <a:gd name="connsiteX107" fmla="*/ 289875 w 808720"/>
                  <a:gd name="connsiteY107" fmla="*/ 43509 h 1047182"/>
                  <a:gd name="connsiteX108" fmla="*/ 287507 w 808720"/>
                  <a:gd name="connsiteY108" fmla="*/ 42633 h 1047182"/>
                  <a:gd name="connsiteX109" fmla="*/ 285725 w 808720"/>
                  <a:gd name="connsiteY109" fmla="*/ 43888 h 1047182"/>
                  <a:gd name="connsiteX110" fmla="*/ 280247 w 808720"/>
                  <a:gd name="connsiteY110" fmla="*/ 46810 h 1047182"/>
                  <a:gd name="connsiteX111" fmla="*/ 278200 w 808720"/>
                  <a:gd name="connsiteY111" fmla="*/ 47412 h 1047182"/>
                  <a:gd name="connsiteX112" fmla="*/ 588007 w 808720"/>
                  <a:gd name="connsiteY112" fmla="*/ 41308 h 1047182"/>
                  <a:gd name="connsiteX113" fmla="*/ 592871 w 808720"/>
                  <a:gd name="connsiteY113" fmla="*/ 47164 h 1047182"/>
                  <a:gd name="connsiteX114" fmla="*/ 592249 w 808720"/>
                  <a:gd name="connsiteY114" fmla="*/ 46761 h 1047182"/>
                  <a:gd name="connsiteX115" fmla="*/ 274389 w 808720"/>
                  <a:gd name="connsiteY115" fmla="*/ 41308 h 1047182"/>
                  <a:gd name="connsiteX116" fmla="*/ 264026 w 808720"/>
                  <a:gd name="connsiteY116" fmla="*/ 48815 h 1047182"/>
                  <a:gd name="connsiteX117" fmla="*/ 256843 w 808720"/>
                  <a:gd name="connsiteY117" fmla="*/ 53006 h 1047182"/>
                  <a:gd name="connsiteX118" fmla="*/ 261230 w 808720"/>
                  <a:gd name="connsiteY118" fmla="*/ 50081 h 1047182"/>
                  <a:gd name="connsiteX119" fmla="*/ 253654 w 808720"/>
                  <a:gd name="connsiteY119" fmla="*/ 54866 h 1047182"/>
                  <a:gd name="connsiteX120" fmla="*/ 248586 w 808720"/>
                  <a:gd name="connsiteY120" fmla="*/ 57822 h 1047182"/>
                  <a:gd name="connsiteX121" fmla="*/ 307680 w 808720"/>
                  <a:gd name="connsiteY121" fmla="*/ 39288 h 1047182"/>
                  <a:gd name="connsiteX122" fmla="*/ 307680 w 808720"/>
                  <a:gd name="connsiteY122" fmla="*/ 39289 h 1047182"/>
                  <a:gd name="connsiteX123" fmla="*/ 287548 w 808720"/>
                  <a:gd name="connsiteY123" fmla="*/ 45694 h 1047182"/>
                  <a:gd name="connsiteX124" fmla="*/ 307682 w 808720"/>
                  <a:gd name="connsiteY124" fmla="*/ 39288 h 1047182"/>
                  <a:gd name="connsiteX125" fmla="*/ 307681 w 808720"/>
                  <a:gd name="connsiteY125" fmla="*/ 39288 h 1047182"/>
                  <a:gd name="connsiteX126" fmla="*/ 307680 w 808720"/>
                  <a:gd name="connsiteY126" fmla="*/ 39288 h 1047182"/>
                  <a:gd name="connsiteX127" fmla="*/ 294391 w 808720"/>
                  <a:gd name="connsiteY127" fmla="*/ 39266 h 1047182"/>
                  <a:gd name="connsiteX128" fmla="*/ 289875 w 808720"/>
                  <a:gd name="connsiteY128" fmla="*/ 43509 h 1047182"/>
                  <a:gd name="connsiteX129" fmla="*/ 283161 w 808720"/>
                  <a:gd name="connsiteY129" fmla="*/ 45694 h 1047182"/>
                  <a:gd name="connsiteX130" fmla="*/ 285725 w 808720"/>
                  <a:gd name="connsiteY130" fmla="*/ 43888 h 1047182"/>
                  <a:gd name="connsiteX131" fmla="*/ 295068 w 808720"/>
                  <a:gd name="connsiteY131" fmla="*/ 38630 h 1047182"/>
                  <a:gd name="connsiteX132" fmla="*/ 294787 w 808720"/>
                  <a:gd name="connsiteY132" fmla="*/ 38894 h 1047182"/>
                  <a:gd name="connsiteX133" fmla="*/ 287507 w 808720"/>
                  <a:gd name="connsiteY133" fmla="*/ 42633 h 1047182"/>
                  <a:gd name="connsiteX134" fmla="*/ 292659 w 808720"/>
                  <a:gd name="connsiteY134" fmla="*/ 39003 h 1047182"/>
                  <a:gd name="connsiteX135" fmla="*/ 295794 w 808720"/>
                  <a:gd name="connsiteY135" fmla="*/ 38518 h 1047182"/>
                  <a:gd name="connsiteX136" fmla="*/ 294391 w 808720"/>
                  <a:gd name="connsiteY136" fmla="*/ 39266 h 1047182"/>
                  <a:gd name="connsiteX137" fmla="*/ 294787 w 808720"/>
                  <a:gd name="connsiteY137" fmla="*/ 38894 h 1047182"/>
                  <a:gd name="connsiteX138" fmla="*/ 295402 w 808720"/>
                  <a:gd name="connsiteY138" fmla="*/ 38578 h 1047182"/>
                  <a:gd name="connsiteX139" fmla="*/ 293884 w 808720"/>
                  <a:gd name="connsiteY139" fmla="*/ 38140 h 1047182"/>
                  <a:gd name="connsiteX140" fmla="*/ 292659 w 808720"/>
                  <a:gd name="connsiteY140" fmla="*/ 39003 h 1047182"/>
                  <a:gd name="connsiteX141" fmla="*/ 291934 w 808720"/>
                  <a:gd name="connsiteY141" fmla="*/ 39115 h 1047182"/>
                  <a:gd name="connsiteX142" fmla="*/ 313498 w 808720"/>
                  <a:gd name="connsiteY142" fmla="*/ 37437 h 1047182"/>
                  <a:gd name="connsiteX143" fmla="*/ 307682 w 808720"/>
                  <a:gd name="connsiteY143" fmla="*/ 39288 h 1047182"/>
                  <a:gd name="connsiteX144" fmla="*/ 308624 w 808720"/>
                  <a:gd name="connsiteY144" fmla="*/ 38929 h 1047182"/>
                  <a:gd name="connsiteX145" fmla="*/ 313519 w 808720"/>
                  <a:gd name="connsiteY145" fmla="*/ 37431 h 1047182"/>
                  <a:gd name="connsiteX146" fmla="*/ 313512 w 808720"/>
                  <a:gd name="connsiteY146" fmla="*/ 37433 h 1047182"/>
                  <a:gd name="connsiteX147" fmla="*/ 313498 w 808720"/>
                  <a:gd name="connsiteY147" fmla="*/ 37437 h 1047182"/>
                  <a:gd name="connsiteX148" fmla="*/ 314001 w 808720"/>
                  <a:gd name="connsiteY148" fmla="*/ 36882 h 1047182"/>
                  <a:gd name="connsiteX149" fmla="*/ 308624 w 808720"/>
                  <a:gd name="connsiteY149" fmla="*/ 38929 h 1047182"/>
                  <a:gd name="connsiteX150" fmla="*/ 288342 w 808720"/>
                  <a:gd name="connsiteY150" fmla="*/ 45138 h 1047182"/>
                  <a:gd name="connsiteX151" fmla="*/ 290090 w 808720"/>
                  <a:gd name="connsiteY151" fmla="*/ 43915 h 1047182"/>
                  <a:gd name="connsiteX152" fmla="*/ 313866 w 808720"/>
                  <a:gd name="connsiteY152" fmla="*/ 36922 h 1047182"/>
                  <a:gd name="connsiteX153" fmla="*/ 313865 w 808720"/>
                  <a:gd name="connsiteY153" fmla="*/ 36922 h 1047182"/>
                  <a:gd name="connsiteX154" fmla="*/ 590629 w 808720"/>
                  <a:gd name="connsiteY154" fmla="*/ 36788 h 1047182"/>
                  <a:gd name="connsiteX155" fmla="*/ 613314 w 808720"/>
                  <a:gd name="connsiteY155" fmla="*/ 52423 h 1047182"/>
                  <a:gd name="connsiteX156" fmla="*/ 638450 w 808720"/>
                  <a:gd name="connsiteY156" fmla="*/ 74205 h 1047182"/>
                  <a:gd name="connsiteX157" fmla="*/ 614124 w 808720"/>
                  <a:gd name="connsiteY157" fmla="*/ 53580 h 1047182"/>
                  <a:gd name="connsiteX158" fmla="*/ 314366 w 808720"/>
                  <a:gd name="connsiteY158" fmla="*/ 36228 h 1047182"/>
                  <a:gd name="connsiteX159" fmla="*/ 305093 w 808720"/>
                  <a:gd name="connsiteY159" fmla="*/ 39115 h 1047182"/>
                  <a:gd name="connsiteX160" fmla="*/ 313875 w 808720"/>
                  <a:gd name="connsiteY160" fmla="*/ 36354 h 1047182"/>
                  <a:gd name="connsiteX161" fmla="*/ 314682 w 808720"/>
                  <a:gd name="connsiteY161" fmla="*/ 36101 h 1047182"/>
                  <a:gd name="connsiteX162" fmla="*/ 313875 w 808720"/>
                  <a:gd name="connsiteY162" fmla="*/ 36354 h 1047182"/>
                  <a:gd name="connsiteX163" fmla="*/ 311672 w 808720"/>
                  <a:gd name="connsiteY163" fmla="*/ 36922 h 1047182"/>
                  <a:gd name="connsiteX164" fmla="*/ 315980 w 808720"/>
                  <a:gd name="connsiteY164" fmla="*/ 35747 h 1047182"/>
                  <a:gd name="connsiteX165" fmla="*/ 315760 w 808720"/>
                  <a:gd name="connsiteY165" fmla="*/ 35869 h 1047182"/>
                  <a:gd name="connsiteX166" fmla="*/ 314366 w 808720"/>
                  <a:gd name="connsiteY166" fmla="*/ 36228 h 1047182"/>
                  <a:gd name="connsiteX167" fmla="*/ 315429 w 808720"/>
                  <a:gd name="connsiteY167" fmla="*/ 35897 h 1047182"/>
                  <a:gd name="connsiteX168" fmla="*/ 313720 w 808720"/>
                  <a:gd name="connsiteY168" fmla="*/ 35745 h 1047182"/>
                  <a:gd name="connsiteX169" fmla="*/ 306737 w 808720"/>
                  <a:gd name="connsiteY169" fmla="*/ 38018 h 1047182"/>
                  <a:gd name="connsiteX170" fmla="*/ 291362 w 808720"/>
                  <a:gd name="connsiteY170" fmla="*/ 43024 h 1047182"/>
                  <a:gd name="connsiteX171" fmla="*/ 298369 w 808720"/>
                  <a:gd name="connsiteY171" fmla="*/ 38119 h 1047182"/>
                  <a:gd name="connsiteX172" fmla="*/ 303592 w 808720"/>
                  <a:gd name="connsiteY172" fmla="*/ 37311 h 1047182"/>
                  <a:gd name="connsiteX173" fmla="*/ 309068 w 808720"/>
                  <a:gd name="connsiteY173" fmla="*/ 36464 h 1047182"/>
                  <a:gd name="connsiteX174" fmla="*/ 309662 w 808720"/>
                  <a:gd name="connsiteY174" fmla="*/ 36373 h 1047182"/>
                  <a:gd name="connsiteX175" fmla="*/ 308819 w 808720"/>
                  <a:gd name="connsiteY175" fmla="*/ 36631 h 1047182"/>
                  <a:gd name="connsiteX176" fmla="*/ 300707 w 808720"/>
                  <a:gd name="connsiteY176" fmla="*/ 39115 h 1047182"/>
                  <a:gd name="connsiteX177" fmla="*/ 308121 w 808720"/>
                  <a:gd name="connsiteY177" fmla="*/ 37096 h 1047182"/>
                  <a:gd name="connsiteX178" fmla="*/ 312244 w 808720"/>
                  <a:gd name="connsiteY178" fmla="*/ 35973 h 1047182"/>
                  <a:gd name="connsiteX179" fmla="*/ 316204 w 808720"/>
                  <a:gd name="connsiteY179" fmla="*/ 35623 h 1047182"/>
                  <a:gd name="connsiteX180" fmla="*/ 316067 w 808720"/>
                  <a:gd name="connsiteY180" fmla="*/ 35699 h 1047182"/>
                  <a:gd name="connsiteX181" fmla="*/ 315429 w 808720"/>
                  <a:gd name="connsiteY181" fmla="*/ 35897 h 1047182"/>
                  <a:gd name="connsiteX182" fmla="*/ 314682 w 808720"/>
                  <a:gd name="connsiteY182" fmla="*/ 36101 h 1047182"/>
                  <a:gd name="connsiteX183" fmla="*/ 317845 w 808720"/>
                  <a:gd name="connsiteY183" fmla="*/ 35107 h 1047182"/>
                  <a:gd name="connsiteX184" fmla="*/ 316204 w 808720"/>
                  <a:gd name="connsiteY184" fmla="*/ 35623 h 1047182"/>
                  <a:gd name="connsiteX185" fmla="*/ 316857 w 808720"/>
                  <a:gd name="connsiteY185" fmla="*/ 35260 h 1047182"/>
                  <a:gd name="connsiteX186" fmla="*/ 588041 w 808720"/>
                  <a:gd name="connsiteY186" fmla="*/ 35004 h 1047182"/>
                  <a:gd name="connsiteX187" fmla="*/ 588179 w 808720"/>
                  <a:gd name="connsiteY187" fmla="*/ 35037 h 1047182"/>
                  <a:gd name="connsiteX188" fmla="*/ 590629 w 808720"/>
                  <a:gd name="connsiteY188" fmla="*/ 36788 h 1047182"/>
                  <a:gd name="connsiteX189" fmla="*/ 318959 w 808720"/>
                  <a:gd name="connsiteY189" fmla="*/ 34935 h 1047182"/>
                  <a:gd name="connsiteX190" fmla="*/ 315980 w 808720"/>
                  <a:gd name="connsiteY190" fmla="*/ 35747 h 1047182"/>
                  <a:gd name="connsiteX191" fmla="*/ 316067 w 808720"/>
                  <a:gd name="connsiteY191" fmla="*/ 35699 h 1047182"/>
                  <a:gd name="connsiteX192" fmla="*/ 318089 w 808720"/>
                  <a:gd name="connsiteY192" fmla="*/ 35069 h 1047182"/>
                  <a:gd name="connsiteX193" fmla="*/ 319504 w 808720"/>
                  <a:gd name="connsiteY193" fmla="*/ 34905 h 1047182"/>
                  <a:gd name="connsiteX194" fmla="*/ 316059 w 808720"/>
                  <a:gd name="connsiteY194" fmla="*/ 36099 h 1047182"/>
                  <a:gd name="connsiteX195" fmla="*/ 314008 w 808720"/>
                  <a:gd name="connsiteY195" fmla="*/ 36880 h 1047182"/>
                  <a:gd name="connsiteX196" fmla="*/ 313866 w 808720"/>
                  <a:gd name="connsiteY196" fmla="*/ 36922 h 1047182"/>
                  <a:gd name="connsiteX197" fmla="*/ 315760 w 808720"/>
                  <a:gd name="connsiteY197" fmla="*/ 35869 h 1047182"/>
                  <a:gd name="connsiteX198" fmla="*/ 320037 w 808720"/>
                  <a:gd name="connsiteY198" fmla="*/ 34768 h 1047182"/>
                  <a:gd name="connsiteX199" fmla="*/ 319504 w 808720"/>
                  <a:gd name="connsiteY199" fmla="*/ 34905 h 1047182"/>
                  <a:gd name="connsiteX200" fmla="*/ 319789 w 808720"/>
                  <a:gd name="connsiteY200" fmla="*/ 34806 h 1047182"/>
                  <a:gd name="connsiteX201" fmla="*/ 294127 w 808720"/>
                  <a:gd name="connsiteY201" fmla="*/ 34728 h 1047182"/>
                  <a:gd name="connsiteX202" fmla="*/ 285569 w 808720"/>
                  <a:gd name="connsiteY202" fmla="*/ 39995 h 1047182"/>
                  <a:gd name="connsiteX203" fmla="*/ 282339 w 808720"/>
                  <a:gd name="connsiteY203" fmla="*/ 41856 h 1047182"/>
                  <a:gd name="connsiteX204" fmla="*/ 281839 w 808720"/>
                  <a:gd name="connsiteY204" fmla="*/ 42290 h 1047182"/>
                  <a:gd name="connsiteX205" fmla="*/ 280539 w 808720"/>
                  <a:gd name="connsiteY205" fmla="*/ 43090 h 1047182"/>
                  <a:gd name="connsiteX206" fmla="*/ 282339 w 808720"/>
                  <a:gd name="connsiteY206" fmla="*/ 41582 h 1047182"/>
                  <a:gd name="connsiteX207" fmla="*/ 294127 w 808720"/>
                  <a:gd name="connsiteY207" fmla="*/ 34728 h 1047182"/>
                  <a:gd name="connsiteX208" fmla="*/ 322092 w 808720"/>
                  <a:gd name="connsiteY208" fmla="*/ 34703 h 1047182"/>
                  <a:gd name="connsiteX209" fmla="*/ 313533 w 808720"/>
                  <a:gd name="connsiteY209" fmla="*/ 37426 h 1047182"/>
                  <a:gd name="connsiteX210" fmla="*/ 313519 w 808720"/>
                  <a:gd name="connsiteY210" fmla="*/ 37431 h 1047182"/>
                  <a:gd name="connsiteX211" fmla="*/ 320652 w 808720"/>
                  <a:gd name="connsiteY211" fmla="*/ 34609 h 1047182"/>
                  <a:gd name="connsiteX212" fmla="*/ 320501 w 808720"/>
                  <a:gd name="connsiteY212" fmla="*/ 34696 h 1047182"/>
                  <a:gd name="connsiteX213" fmla="*/ 320037 w 808720"/>
                  <a:gd name="connsiteY213" fmla="*/ 34768 h 1047182"/>
                  <a:gd name="connsiteX214" fmla="*/ 321104 w 808720"/>
                  <a:gd name="connsiteY214" fmla="*/ 34350 h 1047182"/>
                  <a:gd name="connsiteX215" fmla="*/ 321100 w 808720"/>
                  <a:gd name="connsiteY215" fmla="*/ 34352 h 1047182"/>
                  <a:gd name="connsiteX216" fmla="*/ 319789 w 808720"/>
                  <a:gd name="connsiteY216" fmla="*/ 34806 h 1047182"/>
                  <a:gd name="connsiteX217" fmla="*/ 318959 w 808720"/>
                  <a:gd name="connsiteY217" fmla="*/ 34935 h 1047182"/>
                  <a:gd name="connsiteX218" fmla="*/ 318772 w 808720"/>
                  <a:gd name="connsiteY218" fmla="*/ 34196 h 1047182"/>
                  <a:gd name="connsiteX219" fmla="*/ 316857 w 808720"/>
                  <a:gd name="connsiteY219" fmla="*/ 35260 h 1047182"/>
                  <a:gd name="connsiteX220" fmla="*/ 313818 w 808720"/>
                  <a:gd name="connsiteY220" fmla="*/ 35730 h 1047182"/>
                  <a:gd name="connsiteX221" fmla="*/ 313720 w 808720"/>
                  <a:gd name="connsiteY221" fmla="*/ 35745 h 1047182"/>
                  <a:gd name="connsiteX222" fmla="*/ 313890 w 808720"/>
                  <a:gd name="connsiteY222" fmla="*/ 35689 h 1047182"/>
                  <a:gd name="connsiteX223" fmla="*/ 316978 w 808720"/>
                  <a:gd name="connsiteY223" fmla="*/ 34684 h 1047182"/>
                  <a:gd name="connsiteX224" fmla="*/ 327722 w 808720"/>
                  <a:gd name="connsiteY224" fmla="*/ 33918 h 1047182"/>
                  <a:gd name="connsiteX225" fmla="*/ 327349 w 808720"/>
                  <a:gd name="connsiteY225" fmla="*/ 34058 h 1047182"/>
                  <a:gd name="connsiteX226" fmla="*/ 324831 w 808720"/>
                  <a:gd name="connsiteY226" fmla="*/ 34728 h 1047182"/>
                  <a:gd name="connsiteX227" fmla="*/ 322900 w 808720"/>
                  <a:gd name="connsiteY227" fmla="*/ 33860 h 1047182"/>
                  <a:gd name="connsiteX228" fmla="*/ 321046 w 808720"/>
                  <a:gd name="connsiteY228" fmla="*/ 34508 h 1047182"/>
                  <a:gd name="connsiteX229" fmla="*/ 320652 w 808720"/>
                  <a:gd name="connsiteY229" fmla="*/ 34609 h 1047182"/>
                  <a:gd name="connsiteX230" fmla="*/ 321100 w 808720"/>
                  <a:gd name="connsiteY230" fmla="*/ 34352 h 1047182"/>
                  <a:gd name="connsiteX231" fmla="*/ 321117 w 808720"/>
                  <a:gd name="connsiteY231" fmla="*/ 34346 h 1047182"/>
                  <a:gd name="connsiteX232" fmla="*/ 322128 w 808720"/>
                  <a:gd name="connsiteY232" fmla="*/ 33761 h 1047182"/>
                  <a:gd name="connsiteX233" fmla="*/ 321934 w 808720"/>
                  <a:gd name="connsiteY233" fmla="*/ 33872 h 1047182"/>
                  <a:gd name="connsiteX234" fmla="*/ 318089 w 808720"/>
                  <a:gd name="connsiteY234" fmla="*/ 35069 h 1047182"/>
                  <a:gd name="connsiteX235" fmla="*/ 317845 w 808720"/>
                  <a:gd name="connsiteY235" fmla="*/ 35107 h 1047182"/>
                  <a:gd name="connsiteX236" fmla="*/ 324158 w 808720"/>
                  <a:gd name="connsiteY236" fmla="*/ 33707 h 1047182"/>
                  <a:gd name="connsiteX237" fmla="*/ 320445 w 808720"/>
                  <a:gd name="connsiteY237" fmla="*/ 34728 h 1047182"/>
                  <a:gd name="connsiteX238" fmla="*/ 320501 w 808720"/>
                  <a:gd name="connsiteY238" fmla="*/ 34696 h 1047182"/>
                  <a:gd name="connsiteX239" fmla="*/ 320513 w 808720"/>
                  <a:gd name="connsiteY239" fmla="*/ 34694 h 1047182"/>
                  <a:gd name="connsiteX240" fmla="*/ 321046 w 808720"/>
                  <a:gd name="connsiteY240" fmla="*/ 34508 h 1047182"/>
                  <a:gd name="connsiteX241" fmla="*/ 330096 w 808720"/>
                  <a:gd name="connsiteY241" fmla="*/ 33327 h 1047182"/>
                  <a:gd name="connsiteX242" fmla="*/ 318365 w 808720"/>
                  <a:gd name="connsiteY242" fmla="*/ 37868 h 1047182"/>
                  <a:gd name="connsiteX243" fmla="*/ 324831 w 808720"/>
                  <a:gd name="connsiteY243" fmla="*/ 35003 h 1047182"/>
                  <a:gd name="connsiteX244" fmla="*/ 327349 w 808720"/>
                  <a:gd name="connsiteY244" fmla="*/ 34058 h 1047182"/>
                  <a:gd name="connsiteX245" fmla="*/ 320499 w 808720"/>
                  <a:gd name="connsiteY245" fmla="*/ 33236 h 1047182"/>
                  <a:gd name="connsiteX246" fmla="*/ 319188 w 808720"/>
                  <a:gd name="connsiteY246" fmla="*/ 33965 h 1047182"/>
                  <a:gd name="connsiteX247" fmla="*/ 316978 w 808720"/>
                  <a:gd name="connsiteY247" fmla="*/ 34684 h 1047182"/>
                  <a:gd name="connsiteX248" fmla="*/ 314471 w 808720"/>
                  <a:gd name="connsiteY248" fmla="*/ 35367 h 1047182"/>
                  <a:gd name="connsiteX249" fmla="*/ 312244 w 808720"/>
                  <a:gd name="connsiteY249" fmla="*/ 35973 h 1047182"/>
                  <a:gd name="connsiteX250" fmla="*/ 309662 w 808720"/>
                  <a:gd name="connsiteY250" fmla="*/ 36373 h 1047182"/>
                  <a:gd name="connsiteX251" fmla="*/ 316344 w 808720"/>
                  <a:gd name="connsiteY251" fmla="*/ 34326 h 1047182"/>
                  <a:gd name="connsiteX252" fmla="*/ 318257 w 808720"/>
                  <a:gd name="connsiteY252" fmla="*/ 33741 h 1047182"/>
                  <a:gd name="connsiteX253" fmla="*/ 579159 w 808720"/>
                  <a:gd name="connsiteY253" fmla="*/ 32914 h 1047182"/>
                  <a:gd name="connsiteX254" fmla="*/ 591571 w 808720"/>
                  <a:gd name="connsiteY254" fmla="*/ 38566 h 1047182"/>
                  <a:gd name="connsiteX255" fmla="*/ 614324 w 808720"/>
                  <a:gd name="connsiteY255" fmla="*/ 61045 h 1047182"/>
                  <a:gd name="connsiteX256" fmla="*/ 614322 w 808720"/>
                  <a:gd name="connsiteY256" fmla="*/ 61044 h 1047182"/>
                  <a:gd name="connsiteX257" fmla="*/ 579143 w 808720"/>
                  <a:gd name="connsiteY257" fmla="*/ 32906 h 1047182"/>
                  <a:gd name="connsiteX258" fmla="*/ 579153 w 808720"/>
                  <a:gd name="connsiteY258" fmla="*/ 32908 h 1047182"/>
                  <a:gd name="connsiteX259" fmla="*/ 579159 w 808720"/>
                  <a:gd name="connsiteY259" fmla="*/ 32914 h 1047182"/>
                  <a:gd name="connsiteX260" fmla="*/ 327754 w 808720"/>
                  <a:gd name="connsiteY260" fmla="*/ 32901 h 1047182"/>
                  <a:gd name="connsiteX261" fmla="*/ 327754 w 808720"/>
                  <a:gd name="connsiteY261" fmla="*/ 32901 h 1047182"/>
                  <a:gd name="connsiteX262" fmla="*/ 322092 w 808720"/>
                  <a:gd name="connsiteY262" fmla="*/ 34703 h 1047182"/>
                  <a:gd name="connsiteX263" fmla="*/ 569518 w 808720"/>
                  <a:gd name="connsiteY263" fmla="*/ 32840 h 1047182"/>
                  <a:gd name="connsiteX264" fmla="*/ 570759 w 808720"/>
                  <a:gd name="connsiteY264" fmla="*/ 35323 h 1047182"/>
                  <a:gd name="connsiteX265" fmla="*/ 569400 w 808720"/>
                  <a:gd name="connsiteY265" fmla="*/ 33700 h 1047182"/>
                  <a:gd name="connsiteX266" fmla="*/ 327950 w 808720"/>
                  <a:gd name="connsiteY266" fmla="*/ 32779 h 1047182"/>
                  <a:gd name="connsiteX267" fmla="*/ 327790 w 808720"/>
                  <a:gd name="connsiteY267" fmla="*/ 32879 h 1047182"/>
                  <a:gd name="connsiteX268" fmla="*/ 314001 w 808720"/>
                  <a:gd name="connsiteY268" fmla="*/ 36882 h 1047182"/>
                  <a:gd name="connsiteX269" fmla="*/ 314008 w 808720"/>
                  <a:gd name="connsiteY269" fmla="*/ 36880 h 1047182"/>
                  <a:gd name="connsiteX270" fmla="*/ 328175 w 808720"/>
                  <a:gd name="connsiteY270" fmla="*/ 32768 h 1047182"/>
                  <a:gd name="connsiteX271" fmla="*/ 327975 w 808720"/>
                  <a:gd name="connsiteY271" fmla="*/ 32831 h 1047182"/>
                  <a:gd name="connsiteX272" fmla="*/ 327754 w 808720"/>
                  <a:gd name="connsiteY272" fmla="*/ 32901 h 1047182"/>
                  <a:gd name="connsiteX273" fmla="*/ 327790 w 808720"/>
                  <a:gd name="connsiteY273" fmla="*/ 32879 h 1047182"/>
                  <a:gd name="connsiteX274" fmla="*/ 328183 w 808720"/>
                  <a:gd name="connsiteY274" fmla="*/ 32765 h 1047182"/>
                  <a:gd name="connsiteX275" fmla="*/ 328178 w 808720"/>
                  <a:gd name="connsiteY275" fmla="*/ 32766 h 1047182"/>
                  <a:gd name="connsiteX276" fmla="*/ 328175 w 808720"/>
                  <a:gd name="connsiteY276" fmla="*/ 32768 h 1047182"/>
                  <a:gd name="connsiteX277" fmla="*/ 331578 w 808720"/>
                  <a:gd name="connsiteY277" fmla="*/ 32754 h 1047182"/>
                  <a:gd name="connsiteX278" fmla="*/ 330788 w 808720"/>
                  <a:gd name="connsiteY278" fmla="*/ 33060 h 1047182"/>
                  <a:gd name="connsiteX279" fmla="*/ 327722 w 808720"/>
                  <a:gd name="connsiteY279" fmla="*/ 33918 h 1047182"/>
                  <a:gd name="connsiteX280" fmla="*/ 328162 w 808720"/>
                  <a:gd name="connsiteY280" fmla="*/ 33753 h 1047182"/>
                  <a:gd name="connsiteX281" fmla="*/ 328386 w 808720"/>
                  <a:gd name="connsiteY281" fmla="*/ 32700 h 1047182"/>
                  <a:gd name="connsiteX282" fmla="*/ 328186 w 808720"/>
                  <a:gd name="connsiteY282" fmla="*/ 32764 h 1047182"/>
                  <a:gd name="connsiteX283" fmla="*/ 328183 w 808720"/>
                  <a:gd name="connsiteY283" fmla="*/ 32765 h 1047182"/>
                  <a:gd name="connsiteX284" fmla="*/ 332191 w 808720"/>
                  <a:gd name="connsiteY284" fmla="*/ 32666 h 1047182"/>
                  <a:gd name="connsiteX285" fmla="*/ 331490 w 808720"/>
                  <a:gd name="connsiteY285" fmla="*/ 32956 h 1047182"/>
                  <a:gd name="connsiteX286" fmla="*/ 330096 w 808720"/>
                  <a:gd name="connsiteY286" fmla="*/ 33327 h 1047182"/>
                  <a:gd name="connsiteX287" fmla="*/ 330788 w 808720"/>
                  <a:gd name="connsiteY287" fmla="*/ 33060 h 1047182"/>
                  <a:gd name="connsiteX288" fmla="*/ 328282 w 808720"/>
                  <a:gd name="connsiteY288" fmla="*/ 32572 h 1047182"/>
                  <a:gd name="connsiteX289" fmla="*/ 328083 w 808720"/>
                  <a:gd name="connsiteY289" fmla="*/ 32696 h 1047182"/>
                  <a:gd name="connsiteX290" fmla="*/ 324158 w 808720"/>
                  <a:gd name="connsiteY290" fmla="*/ 33707 h 1047182"/>
                  <a:gd name="connsiteX291" fmla="*/ 298514 w 808720"/>
                  <a:gd name="connsiteY291" fmla="*/ 32535 h 1047182"/>
                  <a:gd name="connsiteX292" fmla="*/ 276582 w 808720"/>
                  <a:gd name="connsiteY292" fmla="*/ 47888 h 1047182"/>
                  <a:gd name="connsiteX293" fmla="*/ 278200 w 808720"/>
                  <a:gd name="connsiteY293" fmla="*/ 47412 h 1047182"/>
                  <a:gd name="connsiteX294" fmla="*/ 274193 w 808720"/>
                  <a:gd name="connsiteY294" fmla="*/ 49469 h 1047182"/>
                  <a:gd name="connsiteX295" fmla="*/ 273226 w 808720"/>
                  <a:gd name="connsiteY295" fmla="*/ 49765 h 1047182"/>
                  <a:gd name="connsiteX296" fmla="*/ 281411 w 808720"/>
                  <a:gd name="connsiteY296" fmla="*/ 42662 h 1047182"/>
                  <a:gd name="connsiteX297" fmla="*/ 281839 w 808720"/>
                  <a:gd name="connsiteY297" fmla="*/ 42290 h 1047182"/>
                  <a:gd name="connsiteX298" fmla="*/ 285569 w 808720"/>
                  <a:gd name="connsiteY298" fmla="*/ 39995 h 1047182"/>
                  <a:gd name="connsiteX299" fmla="*/ 329287 w 808720"/>
                  <a:gd name="connsiteY299" fmla="*/ 32386 h 1047182"/>
                  <a:gd name="connsiteX300" fmla="*/ 328778 w 808720"/>
                  <a:gd name="connsiteY300" fmla="*/ 32535 h 1047182"/>
                  <a:gd name="connsiteX301" fmla="*/ 327950 w 808720"/>
                  <a:gd name="connsiteY301" fmla="*/ 32779 h 1047182"/>
                  <a:gd name="connsiteX302" fmla="*/ 328083 w 808720"/>
                  <a:gd name="connsiteY302" fmla="*/ 32696 h 1047182"/>
                  <a:gd name="connsiteX303" fmla="*/ 328841 w 808720"/>
                  <a:gd name="connsiteY303" fmla="*/ 32501 h 1047182"/>
                  <a:gd name="connsiteX304" fmla="*/ 324672 w 808720"/>
                  <a:gd name="connsiteY304" fmla="*/ 32298 h 1047182"/>
                  <a:gd name="connsiteX305" fmla="*/ 323710 w 808720"/>
                  <a:gd name="connsiteY305" fmla="*/ 32851 h 1047182"/>
                  <a:gd name="connsiteX306" fmla="*/ 318772 w 808720"/>
                  <a:gd name="connsiteY306" fmla="*/ 34196 h 1047182"/>
                  <a:gd name="connsiteX307" fmla="*/ 319188 w 808720"/>
                  <a:gd name="connsiteY307" fmla="*/ 33965 h 1047182"/>
                  <a:gd name="connsiteX308" fmla="*/ 323493 w 808720"/>
                  <a:gd name="connsiteY308" fmla="*/ 32563 h 1047182"/>
                  <a:gd name="connsiteX309" fmla="*/ 329748 w 808720"/>
                  <a:gd name="connsiteY309" fmla="*/ 32267 h 1047182"/>
                  <a:gd name="connsiteX310" fmla="*/ 328609 w 808720"/>
                  <a:gd name="connsiteY310" fmla="*/ 32629 h 1047182"/>
                  <a:gd name="connsiteX311" fmla="*/ 328386 w 808720"/>
                  <a:gd name="connsiteY311" fmla="*/ 32700 h 1047182"/>
                  <a:gd name="connsiteX312" fmla="*/ 328609 w 808720"/>
                  <a:gd name="connsiteY312" fmla="*/ 32629 h 1047182"/>
                  <a:gd name="connsiteX313" fmla="*/ 329746 w 808720"/>
                  <a:gd name="connsiteY313" fmla="*/ 32267 h 1047182"/>
                  <a:gd name="connsiteX314" fmla="*/ 578332 w 808720"/>
                  <a:gd name="connsiteY314" fmla="*/ 32252 h 1047182"/>
                  <a:gd name="connsiteX315" fmla="*/ 585403 w 808720"/>
                  <a:gd name="connsiteY315" fmla="*/ 33186 h 1047182"/>
                  <a:gd name="connsiteX316" fmla="*/ 588041 w 808720"/>
                  <a:gd name="connsiteY316" fmla="*/ 35004 h 1047182"/>
                  <a:gd name="connsiteX317" fmla="*/ 579153 w 808720"/>
                  <a:gd name="connsiteY317" fmla="*/ 32908 h 1047182"/>
                  <a:gd name="connsiteX318" fmla="*/ 327330 w 808720"/>
                  <a:gd name="connsiteY318" fmla="*/ 32193 h 1047182"/>
                  <a:gd name="connsiteX319" fmla="*/ 321117 w 808720"/>
                  <a:gd name="connsiteY319" fmla="*/ 34346 h 1047182"/>
                  <a:gd name="connsiteX320" fmla="*/ 321104 w 808720"/>
                  <a:gd name="connsiteY320" fmla="*/ 34350 h 1047182"/>
                  <a:gd name="connsiteX321" fmla="*/ 321934 w 808720"/>
                  <a:gd name="connsiteY321" fmla="*/ 33872 h 1047182"/>
                  <a:gd name="connsiteX322" fmla="*/ 330446 w 808720"/>
                  <a:gd name="connsiteY322" fmla="*/ 32045 h 1047182"/>
                  <a:gd name="connsiteX323" fmla="*/ 329746 w 808720"/>
                  <a:gd name="connsiteY323" fmla="*/ 32267 h 1047182"/>
                  <a:gd name="connsiteX324" fmla="*/ 329287 w 808720"/>
                  <a:gd name="connsiteY324" fmla="*/ 32386 h 1047182"/>
                  <a:gd name="connsiteX325" fmla="*/ 330858 w 808720"/>
                  <a:gd name="connsiteY325" fmla="*/ 31988 h 1047182"/>
                  <a:gd name="connsiteX326" fmla="*/ 328395 w 808720"/>
                  <a:gd name="connsiteY326" fmla="*/ 32809 h 1047182"/>
                  <a:gd name="connsiteX327" fmla="*/ 327924 w 808720"/>
                  <a:gd name="connsiteY327" fmla="*/ 33021 h 1047182"/>
                  <a:gd name="connsiteX328" fmla="*/ 327880 w 808720"/>
                  <a:gd name="connsiteY328" fmla="*/ 33035 h 1047182"/>
                  <a:gd name="connsiteX329" fmla="*/ 327216 w 808720"/>
                  <a:gd name="connsiteY329" fmla="*/ 33238 h 1047182"/>
                  <a:gd name="connsiteX330" fmla="*/ 327754 w 808720"/>
                  <a:gd name="connsiteY330" fmla="*/ 32901 h 1047182"/>
                  <a:gd name="connsiteX331" fmla="*/ 327975 w 808720"/>
                  <a:gd name="connsiteY331" fmla="*/ 32831 h 1047182"/>
                  <a:gd name="connsiteX332" fmla="*/ 328178 w 808720"/>
                  <a:gd name="connsiteY332" fmla="*/ 32766 h 1047182"/>
                  <a:gd name="connsiteX333" fmla="*/ 328186 w 808720"/>
                  <a:gd name="connsiteY333" fmla="*/ 32764 h 1047182"/>
                  <a:gd name="connsiteX334" fmla="*/ 328564 w 808720"/>
                  <a:gd name="connsiteY334" fmla="*/ 32654 h 1047182"/>
                  <a:gd name="connsiteX335" fmla="*/ 331077 w 808720"/>
                  <a:gd name="connsiteY335" fmla="*/ 31925 h 1047182"/>
                  <a:gd name="connsiteX336" fmla="*/ 330858 w 808720"/>
                  <a:gd name="connsiteY336" fmla="*/ 31988 h 1047182"/>
                  <a:gd name="connsiteX337" fmla="*/ 330953 w 808720"/>
                  <a:gd name="connsiteY337" fmla="*/ 31957 h 1047182"/>
                  <a:gd name="connsiteX338" fmla="*/ 333818 w 808720"/>
                  <a:gd name="connsiteY338" fmla="*/ 31887 h 1047182"/>
                  <a:gd name="connsiteX339" fmla="*/ 333537 w 808720"/>
                  <a:gd name="connsiteY339" fmla="*/ 31995 h 1047182"/>
                  <a:gd name="connsiteX340" fmla="*/ 331411 w 808720"/>
                  <a:gd name="connsiteY340" fmla="*/ 32535 h 1047182"/>
                  <a:gd name="connsiteX341" fmla="*/ 334250 w 808720"/>
                  <a:gd name="connsiteY341" fmla="*/ 31814 h 1047182"/>
                  <a:gd name="connsiteX342" fmla="*/ 332952 w 808720"/>
                  <a:gd name="connsiteY342" fmla="*/ 32352 h 1047182"/>
                  <a:gd name="connsiteX343" fmla="*/ 331578 w 808720"/>
                  <a:gd name="connsiteY343" fmla="*/ 32754 h 1047182"/>
                  <a:gd name="connsiteX344" fmla="*/ 333537 w 808720"/>
                  <a:gd name="connsiteY344" fmla="*/ 31995 h 1047182"/>
                  <a:gd name="connsiteX345" fmla="*/ 573863 w 808720"/>
                  <a:gd name="connsiteY345" fmla="*/ 31661 h 1047182"/>
                  <a:gd name="connsiteX346" fmla="*/ 577451 w 808720"/>
                  <a:gd name="connsiteY346" fmla="*/ 32135 h 1047182"/>
                  <a:gd name="connsiteX347" fmla="*/ 579143 w 808720"/>
                  <a:gd name="connsiteY347" fmla="*/ 32906 h 1047182"/>
                  <a:gd name="connsiteX348" fmla="*/ 332048 w 808720"/>
                  <a:gd name="connsiteY348" fmla="*/ 31535 h 1047182"/>
                  <a:gd name="connsiteX349" fmla="*/ 330451 w 808720"/>
                  <a:gd name="connsiteY349" fmla="*/ 32043 h 1047182"/>
                  <a:gd name="connsiteX350" fmla="*/ 330446 w 808720"/>
                  <a:gd name="connsiteY350" fmla="*/ 32045 h 1047182"/>
                  <a:gd name="connsiteX351" fmla="*/ 332045 w 808720"/>
                  <a:gd name="connsiteY351" fmla="*/ 31536 h 1047182"/>
                  <a:gd name="connsiteX352" fmla="*/ 332509 w 808720"/>
                  <a:gd name="connsiteY352" fmla="*/ 31438 h 1047182"/>
                  <a:gd name="connsiteX353" fmla="*/ 330953 w 808720"/>
                  <a:gd name="connsiteY353" fmla="*/ 31957 h 1047182"/>
                  <a:gd name="connsiteX354" fmla="*/ 329748 w 808720"/>
                  <a:gd name="connsiteY354" fmla="*/ 32267 h 1047182"/>
                  <a:gd name="connsiteX355" fmla="*/ 330451 w 808720"/>
                  <a:gd name="connsiteY355" fmla="*/ 32043 h 1047182"/>
                  <a:gd name="connsiteX356" fmla="*/ 332507 w 808720"/>
                  <a:gd name="connsiteY356" fmla="*/ 31439 h 1047182"/>
                  <a:gd name="connsiteX357" fmla="*/ 330434 w 808720"/>
                  <a:gd name="connsiteY357" fmla="*/ 31226 h 1047182"/>
                  <a:gd name="connsiteX358" fmla="*/ 328792 w 808720"/>
                  <a:gd name="connsiteY358" fmla="*/ 32253 h 1047182"/>
                  <a:gd name="connsiteX359" fmla="*/ 322900 w 808720"/>
                  <a:gd name="connsiteY359" fmla="*/ 33860 h 1047182"/>
                  <a:gd name="connsiteX360" fmla="*/ 330414 w 808720"/>
                  <a:gd name="connsiteY360" fmla="*/ 31232 h 1047182"/>
                  <a:gd name="connsiteX361" fmla="*/ 326613 w 808720"/>
                  <a:gd name="connsiteY361" fmla="*/ 31182 h 1047182"/>
                  <a:gd name="connsiteX362" fmla="*/ 325147 w 808720"/>
                  <a:gd name="connsiteY362" fmla="*/ 32024 h 1047182"/>
                  <a:gd name="connsiteX363" fmla="*/ 323493 w 808720"/>
                  <a:gd name="connsiteY363" fmla="*/ 32563 h 1047182"/>
                  <a:gd name="connsiteX364" fmla="*/ 320499 w 808720"/>
                  <a:gd name="connsiteY364" fmla="*/ 33236 h 1047182"/>
                  <a:gd name="connsiteX365" fmla="*/ 321230 w 808720"/>
                  <a:gd name="connsiteY365" fmla="*/ 32830 h 1047182"/>
                  <a:gd name="connsiteX366" fmla="*/ 330679 w 808720"/>
                  <a:gd name="connsiteY366" fmla="*/ 31073 h 1047182"/>
                  <a:gd name="connsiteX367" fmla="*/ 330437 w 808720"/>
                  <a:gd name="connsiteY367" fmla="*/ 31225 h 1047182"/>
                  <a:gd name="connsiteX368" fmla="*/ 330414 w 808720"/>
                  <a:gd name="connsiteY368" fmla="*/ 31232 h 1047182"/>
                  <a:gd name="connsiteX369" fmla="*/ 327330 w 808720"/>
                  <a:gd name="connsiteY369" fmla="*/ 32193 h 1047182"/>
                  <a:gd name="connsiteX370" fmla="*/ 329397 w 808720"/>
                  <a:gd name="connsiteY370" fmla="*/ 31476 h 1047182"/>
                  <a:gd name="connsiteX371" fmla="*/ 334078 w 808720"/>
                  <a:gd name="connsiteY371" fmla="*/ 30977 h 1047182"/>
                  <a:gd name="connsiteX372" fmla="*/ 332509 w 808720"/>
                  <a:gd name="connsiteY372" fmla="*/ 31438 h 1047182"/>
                  <a:gd name="connsiteX373" fmla="*/ 333019 w 808720"/>
                  <a:gd name="connsiteY373" fmla="*/ 31268 h 1047182"/>
                  <a:gd name="connsiteX374" fmla="*/ 568580 w 808720"/>
                  <a:gd name="connsiteY374" fmla="*/ 30963 h 1047182"/>
                  <a:gd name="connsiteX375" fmla="*/ 569754 w 808720"/>
                  <a:gd name="connsiteY375" fmla="*/ 31118 h 1047182"/>
                  <a:gd name="connsiteX376" fmla="*/ 569518 w 808720"/>
                  <a:gd name="connsiteY376" fmla="*/ 32840 h 1047182"/>
                  <a:gd name="connsiteX377" fmla="*/ 330995 w 808720"/>
                  <a:gd name="connsiteY377" fmla="*/ 30876 h 1047182"/>
                  <a:gd name="connsiteX378" fmla="*/ 330828 w 808720"/>
                  <a:gd name="connsiteY378" fmla="*/ 30980 h 1047182"/>
                  <a:gd name="connsiteX379" fmla="*/ 329397 w 808720"/>
                  <a:gd name="connsiteY379" fmla="*/ 31476 h 1047182"/>
                  <a:gd name="connsiteX380" fmla="*/ 322128 w 808720"/>
                  <a:gd name="connsiteY380" fmla="*/ 33761 h 1047182"/>
                  <a:gd name="connsiteX381" fmla="*/ 323710 w 808720"/>
                  <a:gd name="connsiteY381" fmla="*/ 32851 h 1047182"/>
                  <a:gd name="connsiteX382" fmla="*/ 330816 w 808720"/>
                  <a:gd name="connsiteY382" fmla="*/ 30916 h 1047182"/>
                  <a:gd name="connsiteX383" fmla="*/ 569811 w 808720"/>
                  <a:gd name="connsiteY383" fmla="*/ 30706 h 1047182"/>
                  <a:gd name="connsiteX384" fmla="*/ 573863 w 808720"/>
                  <a:gd name="connsiteY384" fmla="*/ 31661 h 1047182"/>
                  <a:gd name="connsiteX385" fmla="*/ 569754 w 808720"/>
                  <a:gd name="connsiteY385" fmla="*/ 31118 h 1047182"/>
                  <a:gd name="connsiteX386" fmla="*/ 331736 w 808720"/>
                  <a:gd name="connsiteY386" fmla="*/ 30666 h 1047182"/>
                  <a:gd name="connsiteX387" fmla="*/ 331377 w 808720"/>
                  <a:gd name="connsiteY387" fmla="*/ 30790 h 1047182"/>
                  <a:gd name="connsiteX388" fmla="*/ 330995 w 808720"/>
                  <a:gd name="connsiteY388" fmla="*/ 30876 h 1047182"/>
                  <a:gd name="connsiteX389" fmla="*/ 331019 w 808720"/>
                  <a:gd name="connsiteY389" fmla="*/ 30861 h 1047182"/>
                  <a:gd name="connsiteX390" fmla="*/ 332093 w 808720"/>
                  <a:gd name="connsiteY390" fmla="*/ 30629 h 1047182"/>
                  <a:gd name="connsiteX391" fmla="*/ 330679 w 808720"/>
                  <a:gd name="connsiteY391" fmla="*/ 31073 h 1047182"/>
                  <a:gd name="connsiteX392" fmla="*/ 330828 w 808720"/>
                  <a:gd name="connsiteY392" fmla="*/ 30980 h 1047182"/>
                  <a:gd name="connsiteX393" fmla="*/ 331377 w 808720"/>
                  <a:gd name="connsiteY393" fmla="*/ 30790 h 1047182"/>
                  <a:gd name="connsiteX394" fmla="*/ 332566 w 808720"/>
                  <a:gd name="connsiteY394" fmla="*/ 30480 h 1047182"/>
                  <a:gd name="connsiteX395" fmla="*/ 332327 w 808720"/>
                  <a:gd name="connsiteY395" fmla="*/ 30564 h 1047182"/>
                  <a:gd name="connsiteX396" fmla="*/ 332227 w 808720"/>
                  <a:gd name="connsiteY396" fmla="*/ 30599 h 1047182"/>
                  <a:gd name="connsiteX397" fmla="*/ 332093 w 808720"/>
                  <a:gd name="connsiteY397" fmla="*/ 30629 h 1047182"/>
                  <a:gd name="connsiteX398" fmla="*/ 332362 w 808720"/>
                  <a:gd name="connsiteY398" fmla="*/ 30544 h 1047182"/>
                  <a:gd name="connsiteX399" fmla="*/ 333031 w 808720"/>
                  <a:gd name="connsiteY399" fmla="*/ 30418 h 1047182"/>
                  <a:gd name="connsiteX400" fmla="*/ 332027 w 808720"/>
                  <a:gd name="connsiteY400" fmla="*/ 30731 h 1047182"/>
                  <a:gd name="connsiteX401" fmla="*/ 330434 w 808720"/>
                  <a:gd name="connsiteY401" fmla="*/ 31226 h 1047182"/>
                  <a:gd name="connsiteX402" fmla="*/ 330437 w 808720"/>
                  <a:gd name="connsiteY402" fmla="*/ 31225 h 1047182"/>
                  <a:gd name="connsiteX403" fmla="*/ 332227 w 808720"/>
                  <a:gd name="connsiteY403" fmla="*/ 30599 h 1047182"/>
                  <a:gd name="connsiteX404" fmla="*/ 332289 w 808720"/>
                  <a:gd name="connsiteY404" fmla="*/ 30585 h 1047182"/>
                  <a:gd name="connsiteX405" fmla="*/ 335772 w 808720"/>
                  <a:gd name="connsiteY405" fmla="*/ 30350 h 1047182"/>
                  <a:gd name="connsiteX406" fmla="*/ 334480 w 808720"/>
                  <a:gd name="connsiteY406" fmla="*/ 30781 h 1047182"/>
                  <a:gd name="connsiteX407" fmla="*/ 333019 w 808720"/>
                  <a:gd name="connsiteY407" fmla="*/ 31268 h 1047182"/>
                  <a:gd name="connsiteX408" fmla="*/ 332048 w 808720"/>
                  <a:gd name="connsiteY408" fmla="*/ 31535 h 1047182"/>
                  <a:gd name="connsiteX409" fmla="*/ 334558 w 808720"/>
                  <a:gd name="connsiteY409" fmla="*/ 30737 h 1047182"/>
                  <a:gd name="connsiteX410" fmla="*/ 335793 w 808720"/>
                  <a:gd name="connsiteY410" fmla="*/ 30344 h 1047182"/>
                  <a:gd name="connsiteX411" fmla="*/ 335782 w 808720"/>
                  <a:gd name="connsiteY411" fmla="*/ 30347 h 1047182"/>
                  <a:gd name="connsiteX412" fmla="*/ 334558 w 808720"/>
                  <a:gd name="connsiteY412" fmla="*/ 30736 h 1047182"/>
                  <a:gd name="connsiteX413" fmla="*/ 332045 w 808720"/>
                  <a:gd name="connsiteY413" fmla="*/ 31536 h 1047182"/>
                  <a:gd name="connsiteX414" fmla="*/ 329136 w 808720"/>
                  <a:gd name="connsiteY414" fmla="*/ 32337 h 1047182"/>
                  <a:gd name="connsiteX415" fmla="*/ 328282 w 808720"/>
                  <a:gd name="connsiteY415" fmla="*/ 32572 h 1047182"/>
                  <a:gd name="connsiteX416" fmla="*/ 328792 w 808720"/>
                  <a:gd name="connsiteY416" fmla="*/ 32253 h 1047182"/>
                  <a:gd name="connsiteX417" fmla="*/ 329764 w 808720"/>
                  <a:gd name="connsiteY417" fmla="*/ 31988 h 1047182"/>
                  <a:gd name="connsiteX418" fmla="*/ 334747 w 808720"/>
                  <a:gd name="connsiteY418" fmla="*/ 30629 h 1047182"/>
                  <a:gd name="connsiteX419" fmla="*/ 309479 w 808720"/>
                  <a:gd name="connsiteY419" fmla="*/ 30342 h 1047182"/>
                  <a:gd name="connsiteX420" fmla="*/ 298369 w 808720"/>
                  <a:gd name="connsiteY420" fmla="*/ 38119 h 1047182"/>
                  <a:gd name="connsiteX421" fmla="*/ 295794 w 808720"/>
                  <a:gd name="connsiteY421" fmla="*/ 38518 h 1047182"/>
                  <a:gd name="connsiteX422" fmla="*/ 302899 w 808720"/>
                  <a:gd name="connsiteY422" fmla="*/ 34728 h 1047182"/>
                  <a:gd name="connsiteX423" fmla="*/ 295402 w 808720"/>
                  <a:gd name="connsiteY423" fmla="*/ 38578 h 1047182"/>
                  <a:gd name="connsiteX424" fmla="*/ 295068 w 808720"/>
                  <a:gd name="connsiteY424" fmla="*/ 38630 h 1047182"/>
                  <a:gd name="connsiteX425" fmla="*/ 296595 w 808720"/>
                  <a:gd name="connsiteY425" fmla="*/ 37196 h 1047182"/>
                  <a:gd name="connsiteX426" fmla="*/ 299512 w 808720"/>
                  <a:gd name="connsiteY426" fmla="*/ 35326 h 1047182"/>
                  <a:gd name="connsiteX427" fmla="*/ 307286 w 808720"/>
                  <a:gd name="connsiteY427" fmla="*/ 30342 h 1047182"/>
                  <a:gd name="connsiteX428" fmla="*/ 299512 w 808720"/>
                  <a:gd name="connsiteY428" fmla="*/ 35326 h 1047182"/>
                  <a:gd name="connsiteX429" fmla="*/ 293884 w 808720"/>
                  <a:gd name="connsiteY429" fmla="*/ 38140 h 1047182"/>
                  <a:gd name="connsiteX430" fmla="*/ 295224 w 808720"/>
                  <a:gd name="connsiteY430" fmla="*/ 37196 h 1047182"/>
                  <a:gd name="connsiteX431" fmla="*/ 307286 w 808720"/>
                  <a:gd name="connsiteY431" fmla="*/ 30342 h 1047182"/>
                  <a:gd name="connsiteX432" fmla="*/ 335798 w 808720"/>
                  <a:gd name="connsiteY432" fmla="*/ 30342 h 1047182"/>
                  <a:gd name="connsiteX433" fmla="*/ 335797 w 808720"/>
                  <a:gd name="connsiteY433" fmla="*/ 30342 h 1047182"/>
                  <a:gd name="connsiteX434" fmla="*/ 335772 w 808720"/>
                  <a:gd name="connsiteY434" fmla="*/ 30350 h 1047182"/>
                  <a:gd name="connsiteX435" fmla="*/ 335782 w 808720"/>
                  <a:gd name="connsiteY435" fmla="*/ 30347 h 1047182"/>
                  <a:gd name="connsiteX436" fmla="*/ 335796 w 808720"/>
                  <a:gd name="connsiteY436" fmla="*/ 30343 h 1047182"/>
                  <a:gd name="connsiteX437" fmla="*/ 335800 w 808720"/>
                  <a:gd name="connsiteY437" fmla="*/ 30341 h 1047182"/>
                  <a:gd name="connsiteX438" fmla="*/ 335798 w 808720"/>
                  <a:gd name="connsiteY438" fmla="*/ 30342 h 1047182"/>
                  <a:gd name="connsiteX439" fmla="*/ 335799 w 808720"/>
                  <a:gd name="connsiteY439" fmla="*/ 30342 h 1047182"/>
                  <a:gd name="connsiteX440" fmla="*/ 337812 w 808720"/>
                  <a:gd name="connsiteY440" fmla="*/ 30341 h 1047182"/>
                  <a:gd name="connsiteX441" fmla="*/ 334556 w 808720"/>
                  <a:gd name="connsiteY441" fmla="*/ 31688 h 1047182"/>
                  <a:gd name="connsiteX442" fmla="*/ 333818 w 808720"/>
                  <a:gd name="connsiteY442" fmla="*/ 31887 h 1047182"/>
                  <a:gd name="connsiteX443" fmla="*/ 337337 w 808720"/>
                  <a:gd name="connsiteY443" fmla="*/ 30313 h 1047182"/>
                  <a:gd name="connsiteX444" fmla="*/ 331411 w 808720"/>
                  <a:gd name="connsiteY444" fmla="*/ 32535 h 1047182"/>
                  <a:gd name="connsiteX445" fmla="*/ 328162 w 808720"/>
                  <a:gd name="connsiteY445" fmla="*/ 33753 h 1047182"/>
                  <a:gd name="connsiteX446" fmla="*/ 324831 w 808720"/>
                  <a:gd name="connsiteY446" fmla="*/ 34728 h 1047182"/>
                  <a:gd name="connsiteX447" fmla="*/ 326639 w 808720"/>
                  <a:gd name="connsiteY447" fmla="*/ 33598 h 1047182"/>
                  <a:gd name="connsiteX448" fmla="*/ 327821 w 808720"/>
                  <a:gd name="connsiteY448" fmla="*/ 33067 h 1047182"/>
                  <a:gd name="connsiteX449" fmla="*/ 327924 w 808720"/>
                  <a:gd name="connsiteY449" fmla="*/ 33021 h 1047182"/>
                  <a:gd name="connsiteX450" fmla="*/ 333602 w 808720"/>
                  <a:gd name="connsiteY450" fmla="*/ 31283 h 1047182"/>
                  <a:gd name="connsiteX451" fmla="*/ 333774 w 808720"/>
                  <a:gd name="connsiteY451" fmla="*/ 31230 h 1047182"/>
                  <a:gd name="connsiteX452" fmla="*/ 338025 w 808720"/>
                  <a:gd name="connsiteY452" fmla="*/ 30252 h 1047182"/>
                  <a:gd name="connsiteX453" fmla="*/ 338022 w 808720"/>
                  <a:gd name="connsiteY453" fmla="*/ 30259 h 1047182"/>
                  <a:gd name="connsiteX454" fmla="*/ 337812 w 808720"/>
                  <a:gd name="connsiteY454" fmla="*/ 30341 h 1047182"/>
                  <a:gd name="connsiteX455" fmla="*/ 333783 w 808720"/>
                  <a:gd name="connsiteY455" fmla="*/ 30184 h 1047182"/>
                  <a:gd name="connsiteX456" fmla="*/ 333684 w 808720"/>
                  <a:gd name="connsiteY456" fmla="*/ 30271 h 1047182"/>
                  <a:gd name="connsiteX457" fmla="*/ 333031 w 808720"/>
                  <a:gd name="connsiteY457" fmla="*/ 30418 h 1047182"/>
                  <a:gd name="connsiteX458" fmla="*/ 333534 w 808720"/>
                  <a:gd name="connsiteY458" fmla="*/ 30176 h 1047182"/>
                  <a:gd name="connsiteX459" fmla="*/ 332566 w 808720"/>
                  <a:gd name="connsiteY459" fmla="*/ 30480 h 1047182"/>
                  <a:gd name="connsiteX460" fmla="*/ 333092 w 808720"/>
                  <a:gd name="connsiteY460" fmla="*/ 30297 h 1047182"/>
                  <a:gd name="connsiteX461" fmla="*/ 333935 w 808720"/>
                  <a:gd name="connsiteY461" fmla="*/ 30050 h 1047182"/>
                  <a:gd name="connsiteX462" fmla="*/ 333908 w 808720"/>
                  <a:gd name="connsiteY462" fmla="*/ 30074 h 1047182"/>
                  <a:gd name="connsiteX463" fmla="*/ 333534 w 808720"/>
                  <a:gd name="connsiteY463" fmla="*/ 30176 h 1047182"/>
                  <a:gd name="connsiteX464" fmla="*/ 338116 w 808720"/>
                  <a:gd name="connsiteY464" fmla="*/ 30021 h 1047182"/>
                  <a:gd name="connsiteX465" fmla="*/ 338076 w 808720"/>
                  <a:gd name="connsiteY465" fmla="*/ 30122 h 1047182"/>
                  <a:gd name="connsiteX466" fmla="*/ 337337 w 808720"/>
                  <a:gd name="connsiteY466" fmla="*/ 30313 h 1047182"/>
                  <a:gd name="connsiteX467" fmla="*/ 334948 w 808720"/>
                  <a:gd name="connsiteY467" fmla="*/ 29987 h 1047182"/>
                  <a:gd name="connsiteX468" fmla="*/ 333603 w 808720"/>
                  <a:gd name="connsiteY468" fmla="*/ 30342 h 1047182"/>
                  <a:gd name="connsiteX469" fmla="*/ 333684 w 808720"/>
                  <a:gd name="connsiteY469" fmla="*/ 30271 h 1047182"/>
                  <a:gd name="connsiteX470" fmla="*/ 338772 w 808720"/>
                  <a:gd name="connsiteY470" fmla="*/ 29943 h 1047182"/>
                  <a:gd name="connsiteX471" fmla="*/ 338025 w 808720"/>
                  <a:gd name="connsiteY471" fmla="*/ 30252 h 1047182"/>
                  <a:gd name="connsiteX472" fmla="*/ 338076 w 808720"/>
                  <a:gd name="connsiteY472" fmla="*/ 30122 h 1047182"/>
                  <a:gd name="connsiteX473" fmla="*/ 338178 w 808720"/>
                  <a:gd name="connsiteY473" fmla="*/ 29863 h 1047182"/>
                  <a:gd name="connsiteX474" fmla="*/ 338169 w 808720"/>
                  <a:gd name="connsiteY474" fmla="*/ 29885 h 1047182"/>
                  <a:gd name="connsiteX475" fmla="*/ 333774 w 808720"/>
                  <a:gd name="connsiteY475" fmla="*/ 31230 h 1047182"/>
                  <a:gd name="connsiteX476" fmla="*/ 333628 w 808720"/>
                  <a:gd name="connsiteY476" fmla="*/ 31268 h 1047182"/>
                  <a:gd name="connsiteX477" fmla="*/ 331077 w 808720"/>
                  <a:gd name="connsiteY477" fmla="*/ 31925 h 1047182"/>
                  <a:gd name="connsiteX478" fmla="*/ 333926 w 808720"/>
                  <a:gd name="connsiteY478" fmla="*/ 31098 h 1047182"/>
                  <a:gd name="connsiteX479" fmla="*/ 334210 w 808720"/>
                  <a:gd name="connsiteY479" fmla="*/ 29808 h 1047182"/>
                  <a:gd name="connsiteX480" fmla="*/ 334027 w 808720"/>
                  <a:gd name="connsiteY480" fmla="*/ 29970 h 1047182"/>
                  <a:gd name="connsiteX481" fmla="*/ 333092 w 808720"/>
                  <a:gd name="connsiteY481" fmla="*/ 30297 h 1047182"/>
                  <a:gd name="connsiteX482" fmla="*/ 332536 w 808720"/>
                  <a:gd name="connsiteY482" fmla="*/ 30448 h 1047182"/>
                  <a:gd name="connsiteX483" fmla="*/ 331736 w 808720"/>
                  <a:gd name="connsiteY483" fmla="*/ 30666 h 1047182"/>
                  <a:gd name="connsiteX484" fmla="*/ 332820 w 808720"/>
                  <a:gd name="connsiteY484" fmla="*/ 30290 h 1047182"/>
                  <a:gd name="connsiteX485" fmla="*/ 338219 w 808720"/>
                  <a:gd name="connsiteY485" fmla="*/ 29759 h 1047182"/>
                  <a:gd name="connsiteX486" fmla="*/ 338184 w 808720"/>
                  <a:gd name="connsiteY486" fmla="*/ 29847 h 1047182"/>
                  <a:gd name="connsiteX487" fmla="*/ 334194 w 808720"/>
                  <a:gd name="connsiteY487" fmla="*/ 30945 h 1047182"/>
                  <a:gd name="connsiteX488" fmla="*/ 334078 w 808720"/>
                  <a:gd name="connsiteY488" fmla="*/ 30977 h 1047182"/>
                  <a:gd name="connsiteX489" fmla="*/ 334201 w 808720"/>
                  <a:gd name="connsiteY489" fmla="*/ 30940 h 1047182"/>
                  <a:gd name="connsiteX490" fmla="*/ 335725 w 808720"/>
                  <a:gd name="connsiteY490" fmla="*/ 29579 h 1047182"/>
                  <a:gd name="connsiteX491" fmla="*/ 333783 w 808720"/>
                  <a:gd name="connsiteY491" fmla="*/ 30184 h 1047182"/>
                  <a:gd name="connsiteX492" fmla="*/ 333908 w 808720"/>
                  <a:gd name="connsiteY492" fmla="*/ 30074 h 1047182"/>
                  <a:gd name="connsiteX493" fmla="*/ 339164 w 808720"/>
                  <a:gd name="connsiteY493" fmla="*/ 29577 h 1047182"/>
                  <a:gd name="connsiteX494" fmla="*/ 338178 w 808720"/>
                  <a:gd name="connsiteY494" fmla="*/ 29863 h 1047182"/>
                  <a:gd name="connsiteX495" fmla="*/ 338184 w 808720"/>
                  <a:gd name="connsiteY495" fmla="*/ 29847 h 1047182"/>
                  <a:gd name="connsiteX496" fmla="*/ 338303 w 808720"/>
                  <a:gd name="connsiteY496" fmla="*/ 29545 h 1047182"/>
                  <a:gd name="connsiteX497" fmla="*/ 338253 w 808720"/>
                  <a:gd name="connsiteY497" fmla="*/ 29672 h 1047182"/>
                  <a:gd name="connsiteX498" fmla="*/ 335800 w 808720"/>
                  <a:gd name="connsiteY498" fmla="*/ 30341 h 1047182"/>
                  <a:gd name="connsiteX499" fmla="*/ 336111 w 808720"/>
                  <a:gd name="connsiteY499" fmla="*/ 30243 h 1047182"/>
                  <a:gd name="connsiteX500" fmla="*/ 339375 w 808720"/>
                  <a:gd name="connsiteY500" fmla="*/ 29516 h 1047182"/>
                  <a:gd name="connsiteX501" fmla="*/ 339272 w 808720"/>
                  <a:gd name="connsiteY501" fmla="*/ 29547 h 1047182"/>
                  <a:gd name="connsiteX502" fmla="*/ 339164 w 808720"/>
                  <a:gd name="connsiteY502" fmla="*/ 29577 h 1047182"/>
                  <a:gd name="connsiteX503" fmla="*/ 338320 w 808720"/>
                  <a:gd name="connsiteY503" fmla="*/ 29501 h 1047182"/>
                  <a:gd name="connsiteX504" fmla="*/ 338303 w 808720"/>
                  <a:gd name="connsiteY504" fmla="*/ 29545 h 1047182"/>
                  <a:gd name="connsiteX505" fmla="*/ 336111 w 808720"/>
                  <a:gd name="connsiteY505" fmla="*/ 30243 h 1047182"/>
                  <a:gd name="connsiteX506" fmla="*/ 335799 w 808720"/>
                  <a:gd name="connsiteY506" fmla="*/ 30342 h 1047182"/>
                  <a:gd name="connsiteX507" fmla="*/ 335796 w 808720"/>
                  <a:gd name="connsiteY507" fmla="*/ 30343 h 1047182"/>
                  <a:gd name="connsiteX508" fmla="*/ 335793 w 808720"/>
                  <a:gd name="connsiteY508" fmla="*/ 30344 h 1047182"/>
                  <a:gd name="connsiteX509" fmla="*/ 339672 w 808720"/>
                  <a:gd name="connsiteY509" fmla="*/ 29437 h 1047182"/>
                  <a:gd name="connsiteX510" fmla="*/ 338116 w 808720"/>
                  <a:gd name="connsiteY510" fmla="*/ 30021 h 1047182"/>
                  <a:gd name="connsiteX511" fmla="*/ 338169 w 808720"/>
                  <a:gd name="connsiteY511" fmla="*/ 29885 h 1047182"/>
                  <a:gd name="connsiteX512" fmla="*/ 339272 w 808720"/>
                  <a:gd name="connsiteY512" fmla="*/ 29547 h 1047182"/>
                  <a:gd name="connsiteX513" fmla="*/ 342915 w 808720"/>
                  <a:gd name="connsiteY513" fmla="*/ 29436 h 1047182"/>
                  <a:gd name="connsiteX514" fmla="*/ 338305 w 808720"/>
                  <a:gd name="connsiteY514" fmla="*/ 30785 h 1047182"/>
                  <a:gd name="connsiteX515" fmla="*/ 335249 w 808720"/>
                  <a:gd name="connsiteY515" fmla="*/ 31561 h 1047182"/>
                  <a:gd name="connsiteX516" fmla="*/ 334250 w 808720"/>
                  <a:gd name="connsiteY516" fmla="*/ 31814 h 1047182"/>
                  <a:gd name="connsiteX517" fmla="*/ 334556 w 808720"/>
                  <a:gd name="connsiteY517" fmla="*/ 31688 h 1047182"/>
                  <a:gd name="connsiteX518" fmla="*/ 335590 w 808720"/>
                  <a:gd name="connsiteY518" fmla="*/ 31409 h 1047182"/>
                  <a:gd name="connsiteX519" fmla="*/ 339852 w 808720"/>
                  <a:gd name="connsiteY519" fmla="*/ 29370 h 1047182"/>
                  <a:gd name="connsiteX520" fmla="*/ 339763 w 808720"/>
                  <a:gd name="connsiteY520" fmla="*/ 29403 h 1047182"/>
                  <a:gd name="connsiteX521" fmla="*/ 339375 w 808720"/>
                  <a:gd name="connsiteY521" fmla="*/ 29516 h 1047182"/>
                  <a:gd name="connsiteX522" fmla="*/ 333517 w 808720"/>
                  <a:gd name="connsiteY522" fmla="*/ 29299 h 1047182"/>
                  <a:gd name="connsiteX523" fmla="*/ 331019 w 808720"/>
                  <a:gd name="connsiteY523" fmla="*/ 30861 h 1047182"/>
                  <a:gd name="connsiteX524" fmla="*/ 330816 w 808720"/>
                  <a:gd name="connsiteY524" fmla="*/ 30916 h 1047182"/>
                  <a:gd name="connsiteX525" fmla="*/ 324672 w 808720"/>
                  <a:gd name="connsiteY525" fmla="*/ 32298 h 1047182"/>
                  <a:gd name="connsiteX526" fmla="*/ 325147 w 808720"/>
                  <a:gd name="connsiteY526" fmla="*/ 32024 h 1047182"/>
                  <a:gd name="connsiteX527" fmla="*/ 344729 w 808720"/>
                  <a:gd name="connsiteY527" fmla="*/ 29154 h 1047182"/>
                  <a:gd name="connsiteX528" fmla="*/ 333733 w 808720"/>
                  <a:gd name="connsiteY528" fmla="*/ 32234 h 1047182"/>
                  <a:gd name="connsiteX529" fmla="*/ 332191 w 808720"/>
                  <a:gd name="connsiteY529" fmla="*/ 32666 h 1047182"/>
                  <a:gd name="connsiteX530" fmla="*/ 332952 w 808720"/>
                  <a:gd name="connsiteY530" fmla="*/ 32352 h 1047182"/>
                  <a:gd name="connsiteX531" fmla="*/ 334468 w 808720"/>
                  <a:gd name="connsiteY531" fmla="*/ 31908 h 1047182"/>
                  <a:gd name="connsiteX532" fmla="*/ 338305 w 808720"/>
                  <a:gd name="connsiteY532" fmla="*/ 30785 h 1047182"/>
                  <a:gd name="connsiteX533" fmla="*/ 340816 w 808720"/>
                  <a:gd name="connsiteY533" fmla="*/ 29097 h 1047182"/>
                  <a:gd name="connsiteX534" fmla="*/ 340636 w 808720"/>
                  <a:gd name="connsiteY534" fmla="*/ 29172 h 1047182"/>
                  <a:gd name="connsiteX535" fmla="*/ 340604 w 808720"/>
                  <a:gd name="connsiteY535" fmla="*/ 29181 h 1047182"/>
                  <a:gd name="connsiteX536" fmla="*/ 339672 w 808720"/>
                  <a:gd name="connsiteY536" fmla="*/ 29437 h 1047182"/>
                  <a:gd name="connsiteX537" fmla="*/ 339763 w 808720"/>
                  <a:gd name="connsiteY537" fmla="*/ 29403 h 1047182"/>
                  <a:gd name="connsiteX538" fmla="*/ 340746 w 808720"/>
                  <a:gd name="connsiteY538" fmla="*/ 29118 h 1047182"/>
                  <a:gd name="connsiteX539" fmla="*/ 338498 w 808720"/>
                  <a:gd name="connsiteY539" fmla="*/ 29049 h 1047182"/>
                  <a:gd name="connsiteX540" fmla="*/ 338438 w 808720"/>
                  <a:gd name="connsiteY540" fmla="*/ 29202 h 1047182"/>
                  <a:gd name="connsiteX541" fmla="*/ 336468 w 808720"/>
                  <a:gd name="connsiteY541" fmla="*/ 29645 h 1047182"/>
                  <a:gd name="connsiteX542" fmla="*/ 334948 w 808720"/>
                  <a:gd name="connsiteY542" fmla="*/ 29987 h 1047182"/>
                  <a:gd name="connsiteX543" fmla="*/ 336662 w 808720"/>
                  <a:gd name="connsiteY543" fmla="*/ 29534 h 1047182"/>
                  <a:gd name="connsiteX544" fmla="*/ 341310 w 808720"/>
                  <a:gd name="connsiteY544" fmla="*/ 28986 h 1047182"/>
                  <a:gd name="connsiteX545" fmla="*/ 339227 w 808720"/>
                  <a:gd name="connsiteY545" fmla="*/ 29793 h 1047182"/>
                  <a:gd name="connsiteX546" fmla="*/ 338970 w 808720"/>
                  <a:gd name="connsiteY546" fmla="*/ 29892 h 1047182"/>
                  <a:gd name="connsiteX547" fmla="*/ 338772 w 808720"/>
                  <a:gd name="connsiteY547" fmla="*/ 29943 h 1047182"/>
                  <a:gd name="connsiteX548" fmla="*/ 340461 w 808720"/>
                  <a:gd name="connsiteY548" fmla="*/ 29244 h 1047182"/>
                  <a:gd name="connsiteX549" fmla="*/ 340636 w 808720"/>
                  <a:gd name="connsiteY549" fmla="*/ 29172 h 1047182"/>
                  <a:gd name="connsiteX550" fmla="*/ 341155 w 808720"/>
                  <a:gd name="connsiteY550" fmla="*/ 28881 h 1047182"/>
                  <a:gd name="connsiteX551" fmla="*/ 340981 w 808720"/>
                  <a:gd name="connsiteY551" fmla="*/ 28946 h 1047182"/>
                  <a:gd name="connsiteX552" fmla="*/ 338219 w 808720"/>
                  <a:gd name="connsiteY552" fmla="*/ 29759 h 1047182"/>
                  <a:gd name="connsiteX553" fmla="*/ 338253 w 808720"/>
                  <a:gd name="connsiteY553" fmla="*/ 29672 h 1047182"/>
                  <a:gd name="connsiteX554" fmla="*/ 341673 w 808720"/>
                  <a:gd name="connsiteY554" fmla="*/ 28743 h 1047182"/>
                  <a:gd name="connsiteX555" fmla="*/ 341028 w 808720"/>
                  <a:gd name="connsiteY555" fmla="*/ 29010 h 1047182"/>
                  <a:gd name="connsiteX556" fmla="*/ 340902 w 808720"/>
                  <a:gd name="connsiteY556" fmla="*/ 29048 h 1047182"/>
                  <a:gd name="connsiteX557" fmla="*/ 339852 w 808720"/>
                  <a:gd name="connsiteY557" fmla="*/ 29370 h 1047182"/>
                  <a:gd name="connsiteX558" fmla="*/ 340981 w 808720"/>
                  <a:gd name="connsiteY558" fmla="*/ 28946 h 1047182"/>
                  <a:gd name="connsiteX559" fmla="*/ 341426 w 808720"/>
                  <a:gd name="connsiteY559" fmla="*/ 28815 h 1047182"/>
                  <a:gd name="connsiteX560" fmla="*/ 341815 w 808720"/>
                  <a:gd name="connsiteY560" fmla="*/ 28701 h 1047182"/>
                  <a:gd name="connsiteX561" fmla="*/ 341673 w 808720"/>
                  <a:gd name="connsiteY561" fmla="*/ 28743 h 1047182"/>
                  <a:gd name="connsiteX562" fmla="*/ 341694 w 808720"/>
                  <a:gd name="connsiteY562" fmla="*/ 28734 h 1047182"/>
                  <a:gd name="connsiteX563" fmla="*/ 342088 w 808720"/>
                  <a:gd name="connsiteY563" fmla="*/ 28685 h 1047182"/>
                  <a:gd name="connsiteX564" fmla="*/ 341645 w 808720"/>
                  <a:gd name="connsiteY564" fmla="*/ 28857 h 1047182"/>
                  <a:gd name="connsiteX565" fmla="*/ 340816 w 808720"/>
                  <a:gd name="connsiteY565" fmla="*/ 29097 h 1047182"/>
                  <a:gd name="connsiteX566" fmla="*/ 341028 w 808720"/>
                  <a:gd name="connsiteY566" fmla="*/ 29010 h 1047182"/>
                  <a:gd name="connsiteX567" fmla="*/ 338647 w 808720"/>
                  <a:gd name="connsiteY567" fmla="*/ 28670 h 1047182"/>
                  <a:gd name="connsiteX568" fmla="*/ 338597 w 808720"/>
                  <a:gd name="connsiteY568" fmla="*/ 28797 h 1047182"/>
                  <a:gd name="connsiteX569" fmla="*/ 337364 w 808720"/>
                  <a:gd name="connsiteY569" fmla="*/ 29133 h 1047182"/>
                  <a:gd name="connsiteX570" fmla="*/ 335725 w 808720"/>
                  <a:gd name="connsiteY570" fmla="*/ 29579 h 1047182"/>
                  <a:gd name="connsiteX571" fmla="*/ 337610 w 808720"/>
                  <a:gd name="connsiteY571" fmla="*/ 28993 h 1047182"/>
                  <a:gd name="connsiteX572" fmla="*/ 340833 w 808720"/>
                  <a:gd name="connsiteY572" fmla="*/ 28663 h 1047182"/>
                  <a:gd name="connsiteX573" fmla="*/ 338320 w 808720"/>
                  <a:gd name="connsiteY573" fmla="*/ 29501 h 1047182"/>
                  <a:gd name="connsiteX574" fmla="*/ 338438 w 808720"/>
                  <a:gd name="connsiteY574" fmla="*/ 29202 h 1047182"/>
                  <a:gd name="connsiteX575" fmla="*/ 341655 w 808720"/>
                  <a:gd name="connsiteY575" fmla="*/ 28478 h 1047182"/>
                  <a:gd name="connsiteX576" fmla="*/ 338303 w 808720"/>
                  <a:gd name="connsiteY576" fmla="*/ 29545 h 1047182"/>
                  <a:gd name="connsiteX577" fmla="*/ 338303 w 808720"/>
                  <a:gd name="connsiteY577" fmla="*/ 29545 h 1047182"/>
                  <a:gd name="connsiteX578" fmla="*/ 341654 w 808720"/>
                  <a:gd name="connsiteY578" fmla="*/ 28479 h 1047182"/>
                  <a:gd name="connsiteX579" fmla="*/ 342782 w 808720"/>
                  <a:gd name="connsiteY579" fmla="*/ 28417 h 1047182"/>
                  <a:gd name="connsiteX580" fmla="*/ 342601 w 808720"/>
                  <a:gd name="connsiteY580" fmla="*/ 28487 h 1047182"/>
                  <a:gd name="connsiteX581" fmla="*/ 341815 w 808720"/>
                  <a:gd name="connsiteY581" fmla="*/ 28701 h 1047182"/>
                  <a:gd name="connsiteX582" fmla="*/ 335871 w 808720"/>
                  <a:gd name="connsiteY582" fmla="*/ 28347 h 1047182"/>
                  <a:gd name="connsiteX583" fmla="*/ 335535 w 808720"/>
                  <a:gd name="connsiteY583" fmla="*/ 28642 h 1047182"/>
                  <a:gd name="connsiteX584" fmla="*/ 333517 w 808720"/>
                  <a:gd name="connsiteY584" fmla="*/ 29299 h 1047182"/>
                  <a:gd name="connsiteX585" fmla="*/ 334244 w 808720"/>
                  <a:gd name="connsiteY585" fmla="*/ 28845 h 1047182"/>
                  <a:gd name="connsiteX586" fmla="*/ 338790 w 808720"/>
                  <a:gd name="connsiteY586" fmla="*/ 28304 h 1047182"/>
                  <a:gd name="connsiteX587" fmla="*/ 338783 w 808720"/>
                  <a:gd name="connsiteY587" fmla="*/ 28322 h 1047182"/>
                  <a:gd name="connsiteX588" fmla="*/ 338692 w 808720"/>
                  <a:gd name="connsiteY588" fmla="*/ 28555 h 1047182"/>
                  <a:gd name="connsiteX589" fmla="*/ 337989 w 808720"/>
                  <a:gd name="connsiteY589" fmla="*/ 28776 h 1047182"/>
                  <a:gd name="connsiteX590" fmla="*/ 333935 w 808720"/>
                  <a:gd name="connsiteY590" fmla="*/ 30050 h 1047182"/>
                  <a:gd name="connsiteX591" fmla="*/ 334027 w 808720"/>
                  <a:gd name="connsiteY591" fmla="*/ 29970 h 1047182"/>
                  <a:gd name="connsiteX592" fmla="*/ 343094 w 808720"/>
                  <a:gd name="connsiteY592" fmla="*/ 28155 h 1047182"/>
                  <a:gd name="connsiteX593" fmla="*/ 341694 w 808720"/>
                  <a:gd name="connsiteY593" fmla="*/ 28734 h 1047182"/>
                  <a:gd name="connsiteX594" fmla="*/ 341474 w 808720"/>
                  <a:gd name="connsiteY594" fmla="*/ 28794 h 1047182"/>
                  <a:gd name="connsiteX595" fmla="*/ 341155 w 808720"/>
                  <a:gd name="connsiteY595" fmla="*/ 28881 h 1047182"/>
                  <a:gd name="connsiteX596" fmla="*/ 341945 w 808720"/>
                  <a:gd name="connsiteY596" fmla="*/ 28585 h 1047182"/>
                  <a:gd name="connsiteX597" fmla="*/ 343088 w 808720"/>
                  <a:gd name="connsiteY597" fmla="*/ 28156 h 1047182"/>
                  <a:gd name="connsiteX598" fmla="*/ 343844 w 808720"/>
                  <a:gd name="connsiteY598" fmla="*/ 28148 h 1047182"/>
                  <a:gd name="connsiteX599" fmla="*/ 342088 w 808720"/>
                  <a:gd name="connsiteY599" fmla="*/ 28685 h 1047182"/>
                  <a:gd name="connsiteX600" fmla="*/ 342601 w 808720"/>
                  <a:gd name="connsiteY600" fmla="*/ 28487 h 1047182"/>
                  <a:gd name="connsiteX601" fmla="*/ 345242 w 808720"/>
                  <a:gd name="connsiteY601" fmla="*/ 27812 h 1047182"/>
                  <a:gd name="connsiteX602" fmla="*/ 344833 w 808720"/>
                  <a:gd name="connsiteY602" fmla="*/ 28017 h 1047182"/>
                  <a:gd name="connsiteX603" fmla="*/ 341310 w 808720"/>
                  <a:gd name="connsiteY603" fmla="*/ 28986 h 1047182"/>
                  <a:gd name="connsiteX604" fmla="*/ 341645 w 808720"/>
                  <a:gd name="connsiteY604" fmla="*/ 28857 h 1047182"/>
                  <a:gd name="connsiteX605" fmla="*/ 347091 w 808720"/>
                  <a:gd name="connsiteY605" fmla="*/ 27801 h 1047182"/>
                  <a:gd name="connsiteX606" fmla="*/ 347011 w 808720"/>
                  <a:gd name="connsiteY606" fmla="*/ 27886 h 1047182"/>
                  <a:gd name="connsiteX607" fmla="*/ 337993 w 808720"/>
                  <a:gd name="connsiteY607" fmla="*/ 30341 h 1047182"/>
                  <a:gd name="connsiteX608" fmla="*/ 337990 w 808720"/>
                  <a:gd name="connsiteY608" fmla="*/ 30342 h 1047182"/>
                  <a:gd name="connsiteX609" fmla="*/ 338022 w 808720"/>
                  <a:gd name="connsiteY609" fmla="*/ 30259 h 1047182"/>
                  <a:gd name="connsiteX610" fmla="*/ 338970 w 808720"/>
                  <a:gd name="connsiteY610" fmla="*/ 29892 h 1047182"/>
                  <a:gd name="connsiteX611" fmla="*/ 339049 w 808720"/>
                  <a:gd name="connsiteY611" fmla="*/ 29872 h 1047182"/>
                  <a:gd name="connsiteX612" fmla="*/ 345550 w 808720"/>
                  <a:gd name="connsiteY612" fmla="*/ 27602 h 1047182"/>
                  <a:gd name="connsiteX613" fmla="*/ 342782 w 808720"/>
                  <a:gd name="connsiteY613" fmla="*/ 28417 h 1047182"/>
                  <a:gd name="connsiteX614" fmla="*/ 343473 w 808720"/>
                  <a:gd name="connsiteY614" fmla="*/ 28149 h 1047182"/>
                  <a:gd name="connsiteX615" fmla="*/ 343963 w 808720"/>
                  <a:gd name="connsiteY615" fmla="*/ 27959 h 1047182"/>
                  <a:gd name="connsiteX616" fmla="*/ 344497 w 808720"/>
                  <a:gd name="connsiteY616" fmla="*/ 27574 h 1047182"/>
                  <a:gd name="connsiteX617" fmla="*/ 343116 w 808720"/>
                  <a:gd name="connsiteY617" fmla="*/ 28145 h 1047182"/>
                  <a:gd name="connsiteX618" fmla="*/ 343088 w 808720"/>
                  <a:gd name="connsiteY618" fmla="*/ 28156 h 1047182"/>
                  <a:gd name="connsiteX619" fmla="*/ 342726 w 808720"/>
                  <a:gd name="connsiteY619" fmla="*/ 28237 h 1047182"/>
                  <a:gd name="connsiteX620" fmla="*/ 341655 w 808720"/>
                  <a:gd name="connsiteY620" fmla="*/ 28478 h 1047182"/>
                  <a:gd name="connsiteX621" fmla="*/ 343518 w 808720"/>
                  <a:gd name="connsiteY621" fmla="*/ 27886 h 1047182"/>
                  <a:gd name="connsiteX622" fmla="*/ 345720 w 808720"/>
                  <a:gd name="connsiteY622" fmla="*/ 27573 h 1047182"/>
                  <a:gd name="connsiteX623" fmla="*/ 345445 w 808720"/>
                  <a:gd name="connsiteY623" fmla="*/ 27711 h 1047182"/>
                  <a:gd name="connsiteX624" fmla="*/ 343844 w 808720"/>
                  <a:gd name="connsiteY624" fmla="*/ 28148 h 1047182"/>
                  <a:gd name="connsiteX625" fmla="*/ 345832 w 808720"/>
                  <a:gd name="connsiteY625" fmla="*/ 27539 h 1047182"/>
                  <a:gd name="connsiteX626" fmla="*/ 345720 w 808720"/>
                  <a:gd name="connsiteY626" fmla="*/ 27573 h 1047182"/>
                  <a:gd name="connsiteX627" fmla="*/ 345754 w 808720"/>
                  <a:gd name="connsiteY627" fmla="*/ 27557 h 1047182"/>
                  <a:gd name="connsiteX628" fmla="*/ 345822 w 808720"/>
                  <a:gd name="connsiteY628" fmla="*/ 27522 h 1047182"/>
                  <a:gd name="connsiteX629" fmla="*/ 345754 w 808720"/>
                  <a:gd name="connsiteY629" fmla="*/ 27557 h 1047182"/>
                  <a:gd name="connsiteX630" fmla="*/ 345550 w 808720"/>
                  <a:gd name="connsiteY630" fmla="*/ 27602 h 1047182"/>
                  <a:gd name="connsiteX631" fmla="*/ 339115 w 808720"/>
                  <a:gd name="connsiteY631" fmla="*/ 27477 h 1047182"/>
                  <a:gd name="connsiteX632" fmla="*/ 338828 w 808720"/>
                  <a:gd name="connsiteY632" fmla="*/ 28207 h 1047182"/>
                  <a:gd name="connsiteX633" fmla="*/ 334210 w 808720"/>
                  <a:gd name="connsiteY633" fmla="*/ 29808 h 1047182"/>
                  <a:gd name="connsiteX634" fmla="*/ 335106 w 808720"/>
                  <a:gd name="connsiteY634" fmla="*/ 29020 h 1047182"/>
                  <a:gd name="connsiteX635" fmla="*/ 335535 w 808720"/>
                  <a:gd name="connsiteY635" fmla="*/ 28642 h 1047182"/>
                  <a:gd name="connsiteX636" fmla="*/ 336140 w 808720"/>
                  <a:gd name="connsiteY636" fmla="*/ 28445 h 1047182"/>
                  <a:gd name="connsiteX637" fmla="*/ 345442 w 808720"/>
                  <a:gd name="connsiteY637" fmla="*/ 27273 h 1047182"/>
                  <a:gd name="connsiteX638" fmla="*/ 345440 w 808720"/>
                  <a:gd name="connsiteY638" fmla="*/ 27274 h 1047182"/>
                  <a:gd name="connsiteX639" fmla="*/ 344497 w 808720"/>
                  <a:gd name="connsiteY639" fmla="*/ 27574 h 1047182"/>
                  <a:gd name="connsiteX640" fmla="*/ 344498 w 808720"/>
                  <a:gd name="connsiteY640" fmla="*/ 27574 h 1047182"/>
                  <a:gd name="connsiteX641" fmla="*/ 345230 w 808720"/>
                  <a:gd name="connsiteY641" fmla="*/ 27271 h 1047182"/>
                  <a:gd name="connsiteX642" fmla="*/ 344498 w 808720"/>
                  <a:gd name="connsiteY642" fmla="*/ 27574 h 1047182"/>
                  <a:gd name="connsiteX643" fmla="*/ 343519 w 808720"/>
                  <a:gd name="connsiteY643" fmla="*/ 27886 h 1047182"/>
                  <a:gd name="connsiteX644" fmla="*/ 341654 w 808720"/>
                  <a:gd name="connsiteY644" fmla="*/ 28479 h 1047182"/>
                  <a:gd name="connsiteX645" fmla="*/ 340833 w 808720"/>
                  <a:gd name="connsiteY645" fmla="*/ 28663 h 1047182"/>
                  <a:gd name="connsiteX646" fmla="*/ 344172 w 808720"/>
                  <a:gd name="connsiteY646" fmla="*/ 27550 h 1047182"/>
                  <a:gd name="connsiteX647" fmla="*/ 344420 w 808720"/>
                  <a:gd name="connsiteY647" fmla="*/ 27485 h 1047182"/>
                  <a:gd name="connsiteX648" fmla="*/ 347609 w 808720"/>
                  <a:gd name="connsiteY648" fmla="*/ 27253 h 1047182"/>
                  <a:gd name="connsiteX649" fmla="*/ 347377 w 808720"/>
                  <a:gd name="connsiteY649" fmla="*/ 27498 h 1047182"/>
                  <a:gd name="connsiteX650" fmla="*/ 344569 w 808720"/>
                  <a:gd name="connsiteY650" fmla="*/ 28149 h 1047182"/>
                  <a:gd name="connsiteX651" fmla="*/ 344833 w 808720"/>
                  <a:gd name="connsiteY651" fmla="*/ 28017 h 1047182"/>
                  <a:gd name="connsiteX652" fmla="*/ 347391 w 808720"/>
                  <a:gd name="connsiteY652" fmla="*/ 27188 h 1047182"/>
                  <a:gd name="connsiteX653" fmla="*/ 345242 w 808720"/>
                  <a:gd name="connsiteY653" fmla="*/ 27812 h 1047182"/>
                  <a:gd name="connsiteX654" fmla="*/ 345445 w 808720"/>
                  <a:gd name="connsiteY654" fmla="*/ 27711 h 1047182"/>
                  <a:gd name="connsiteX655" fmla="*/ 347220 w 808720"/>
                  <a:gd name="connsiteY655" fmla="*/ 27227 h 1047182"/>
                  <a:gd name="connsiteX656" fmla="*/ 347775 w 808720"/>
                  <a:gd name="connsiteY656" fmla="*/ 27077 h 1047182"/>
                  <a:gd name="connsiteX657" fmla="*/ 347745 w 808720"/>
                  <a:gd name="connsiteY657" fmla="*/ 27109 h 1047182"/>
                  <a:gd name="connsiteX658" fmla="*/ 347391 w 808720"/>
                  <a:gd name="connsiteY658" fmla="*/ 27188 h 1047182"/>
                  <a:gd name="connsiteX659" fmla="*/ 347856 w 808720"/>
                  <a:gd name="connsiteY659" fmla="*/ 27053 h 1047182"/>
                  <a:gd name="connsiteX660" fmla="*/ 347775 w 808720"/>
                  <a:gd name="connsiteY660" fmla="*/ 27077 h 1047182"/>
                  <a:gd name="connsiteX661" fmla="*/ 347777 w 808720"/>
                  <a:gd name="connsiteY661" fmla="*/ 27075 h 1047182"/>
                  <a:gd name="connsiteX662" fmla="*/ 346525 w 808720"/>
                  <a:gd name="connsiteY662" fmla="*/ 26929 h 1047182"/>
                  <a:gd name="connsiteX663" fmla="*/ 345442 w 808720"/>
                  <a:gd name="connsiteY663" fmla="*/ 27273 h 1047182"/>
                  <a:gd name="connsiteX664" fmla="*/ 345970 w 808720"/>
                  <a:gd name="connsiteY664" fmla="*/ 27075 h 1047182"/>
                  <a:gd name="connsiteX665" fmla="*/ 347944 w 808720"/>
                  <a:gd name="connsiteY665" fmla="*/ 26898 h 1047182"/>
                  <a:gd name="connsiteX666" fmla="*/ 347777 w 808720"/>
                  <a:gd name="connsiteY666" fmla="*/ 27075 h 1047182"/>
                  <a:gd name="connsiteX667" fmla="*/ 347220 w 808720"/>
                  <a:gd name="connsiteY667" fmla="*/ 27227 h 1047182"/>
                  <a:gd name="connsiteX668" fmla="*/ 345832 w 808720"/>
                  <a:gd name="connsiteY668" fmla="*/ 27539 h 1047182"/>
                  <a:gd name="connsiteX669" fmla="*/ 347460 w 808720"/>
                  <a:gd name="connsiteY669" fmla="*/ 27041 h 1047182"/>
                  <a:gd name="connsiteX670" fmla="*/ 346841 w 808720"/>
                  <a:gd name="connsiteY670" fmla="*/ 26845 h 1047182"/>
                  <a:gd name="connsiteX671" fmla="*/ 343963 w 808720"/>
                  <a:gd name="connsiteY671" fmla="*/ 27959 h 1047182"/>
                  <a:gd name="connsiteX672" fmla="*/ 343094 w 808720"/>
                  <a:gd name="connsiteY672" fmla="*/ 28155 h 1047182"/>
                  <a:gd name="connsiteX673" fmla="*/ 343116 w 808720"/>
                  <a:gd name="connsiteY673" fmla="*/ 28145 h 1047182"/>
                  <a:gd name="connsiteX674" fmla="*/ 345440 w 808720"/>
                  <a:gd name="connsiteY674" fmla="*/ 27274 h 1047182"/>
                  <a:gd name="connsiteX675" fmla="*/ 346527 w 808720"/>
                  <a:gd name="connsiteY675" fmla="*/ 26928 h 1047182"/>
                  <a:gd name="connsiteX676" fmla="*/ 347089 w 808720"/>
                  <a:gd name="connsiteY676" fmla="*/ 26749 h 1047182"/>
                  <a:gd name="connsiteX677" fmla="*/ 347087 w 808720"/>
                  <a:gd name="connsiteY677" fmla="*/ 26750 h 1047182"/>
                  <a:gd name="connsiteX678" fmla="*/ 346527 w 808720"/>
                  <a:gd name="connsiteY678" fmla="*/ 26928 h 1047182"/>
                  <a:gd name="connsiteX679" fmla="*/ 346525 w 808720"/>
                  <a:gd name="connsiteY679" fmla="*/ 26929 h 1047182"/>
                  <a:gd name="connsiteX680" fmla="*/ 346120 w 808720"/>
                  <a:gd name="connsiteY680" fmla="*/ 26749 h 1047182"/>
                  <a:gd name="connsiteX681" fmla="*/ 346006 w 808720"/>
                  <a:gd name="connsiteY681" fmla="*/ 26780 h 1047182"/>
                  <a:gd name="connsiteX682" fmla="*/ 345968 w 808720"/>
                  <a:gd name="connsiteY682" fmla="*/ 26790 h 1047182"/>
                  <a:gd name="connsiteX683" fmla="*/ 340744 w 808720"/>
                  <a:gd name="connsiteY683" fmla="*/ 28017 h 1047182"/>
                  <a:gd name="connsiteX684" fmla="*/ 340751 w 808720"/>
                  <a:gd name="connsiteY684" fmla="*/ 28015 h 1047182"/>
                  <a:gd name="connsiteX685" fmla="*/ 346026 w 808720"/>
                  <a:gd name="connsiteY685" fmla="*/ 26771 h 1047182"/>
                  <a:gd name="connsiteX686" fmla="*/ 353326 w 808720"/>
                  <a:gd name="connsiteY686" fmla="*/ 26745 h 1047182"/>
                  <a:gd name="connsiteX687" fmla="*/ 352479 w 808720"/>
                  <a:gd name="connsiteY687" fmla="*/ 27186 h 1047182"/>
                  <a:gd name="connsiteX688" fmla="*/ 346969 w 808720"/>
                  <a:gd name="connsiteY688" fmla="*/ 28585 h 1047182"/>
                  <a:gd name="connsiteX689" fmla="*/ 344729 w 808720"/>
                  <a:gd name="connsiteY689" fmla="*/ 29154 h 1047182"/>
                  <a:gd name="connsiteX690" fmla="*/ 347649 w 808720"/>
                  <a:gd name="connsiteY690" fmla="*/ 28336 h 1047182"/>
                  <a:gd name="connsiteX691" fmla="*/ 349866 w 808720"/>
                  <a:gd name="connsiteY691" fmla="*/ 26632 h 1047182"/>
                  <a:gd name="connsiteX692" fmla="*/ 347609 w 808720"/>
                  <a:gd name="connsiteY692" fmla="*/ 27253 h 1047182"/>
                  <a:gd name="connsiteX693" fmla="*/ 347745 w 808720"/>
                  <a:gd name="connsiteY693" fmla="*/ 27109 h 1047182"/>
                  <a:gd name="connsiteX694" fmla="*/ 346948 w 808720"/>
                  <a:gd name="connsiteY694" fmla="*/ 26560 h 1047182"/>
                  <a:gd name="connsiteX695" fmla="*/ 346140 w 808720"/>
                  <a:gd name="connsiteY695" fmla="*/ 26894 h 1047182"/>
                  <a:gd name="connsiteX696" fmla="*/ 344574 w 808720"/>
                  <a:gd name="connsiteY696" fmla="*/ 27416 h 1047182"/>
                  <a:gd name="connsiteX697" fmla="*/ 344172 w 808720"/>
                  <a:gd name="connsiteY697" fmla="*/ 27550 h 1047182"/>
                  <a:gd name="connsiteX698" fmla="*/ 338498 w 808720"/>
                  <a:gd name="connsiteY698" fmla="*/ 29049 h 1047182"/>
                  <a:gd name="connsiteX699" fmla="*/ 338597 w 808720"/>
                  <a:gd name="connsiteY699" fmla="*/ 28797 h 1047182"/>
                  <a:gd name="connsiteX700" fmla="*/ 345968 w 808720"/>
                  <a:gd name="connsiteY700" fmla="*/ 26790 h 1047182"/>
                  <a:gd name="connsiteX701" fmla="*/ 345999 w 808720"/>
                  <a:gd name="connsiteY701" fmla="*/ 26783 h 1047182"/>
                  <a:gd name="connsiteX702" fmla="*/ 347857 w 808720"/>
                  <a:gd name="connsiteY702" fmla="*/ 26505 h 1047182"/>
                  <a:gd name="connsiteX703" fmla="*/ 347552 w 808720"/>
                  <a:gd name="connsiteY703" fmla="*/ 26657 h 1047182"/>
                  <a:gd name="connsiteX704" fmla="*/ 346841 w 808720"/>
                  <a:gd name="connsiteY704" fmla="*/ 26845 h 1047182"/>
                  <a:gd name="connsiteX705" fmla="*/ 347087 w 808720"/>
                  <a:gd name="connsiteY705" fmla="*/ 26750 h 1047182"/>
                  <a:gd name="connsiteX706" fmla="*/ 347207 w 808720"/>
                  <a:gd name="connsiteY706" fmla="*/ 26453 h 1047182"/>
                  <a:gd name="connsiteX707" fmla="*/ 346984 w 808720"/>
                  <a:gd name="connsiteY707" fmla="*/ 26545 h 1047182"/>
                  <a:gd name="connsiteX708" fmla="*/ 346120 w 808720"/>
                  <a:gd name="connsiteY708" fmla="*/ 26749 h 1047182"/>
                  <a:gd name="connsiteX709" fmla="*/ 348377 w 808720"/>
                  <a:gd name="connsiteY709" fmla="*/ 26440 h 1047182"/>
                  <a:gd name="connsiteX710" fmla="*/ 347951 w 808720"/>
                  <a:gd name="connsiteY710" fmla="*/ 26890 h 1047182"/>
                  <a:gd name="connsiteX711" fmla="*/ 347460 w 808720"/>
                  <a:gd name="connsiteY711" fmla="*/ 27041 h 1047182"/>
                  <a:gd name="connsiteX712" fmla="*/ 345822 w 808720"/>
                  <a:gd name="connsiteY712" fmla="*/ 27522 h 1047182"/>
                  <a:gd name="connsiteX713" fmla="*/ 347552 w 808720"/>
                  <a:gd name="connsiteY713" fmla="*/ 26657 h 1047182"/>
                  <a:gd name="connsiteX714" fmla="*/ 347680 w 808720"/>
                  <a:gd name="connsiteY714" fmla="*/ 26381 h 1047182"/>
                  <a:gd name="connsiteX715" fmla="*/ 347607 w 808720"/>
                  <a:gd name="connsiteY715" fmla="*/ 26405 h 1047182"/>
                  <a:gd name="connsiteX716" fmla="*/ 346948 w 808720"/>
                  <a:gd name="connsiteY716" fmla="*/ 26560 h 1047182"/>
                  <a:gd name="connsiteX717" fmla="*/ 346984 w 808720"/>
                  <a:gd name="connsiteY717" fmla="*/ 26545 h 1047182"/>
                  <a:gd name="connsiteX718" fmla="*/ 354070 w 808720"/>
                  <a:gd name="connsiteY718" fmla="*/ 26358 h 1047182"/>
                  <a:gd name="connsiteX719" fmla="*/ 353783 w 808720"/>
                  <a:gd name="connsiteY719" fmla="*/ 26507 h 1047182"/>
                  <a:gd name="connsiteX720" fmla="*/ 349456 w 808720"/>
                  <a:gd name="connsiteY720" fmla="*/ 27673 h 1047182"/>
                  <a:gd name="connsiteX721" fmla="*/ 342915 w 808720"/>
                  <a:gd name="connsiteY721" fmla="*/ 29436 h 1047182"/>
                  <a:gd name="connsiteX722" fmla="*/ 350137 w 808720"/>
                  <a:gd name="connsiteY722" fmla="*/ 27322 h 1047182"/>
                  <a:gd name="connsiteX723" fmla="*/ 350973 w 808720"/>
                  <a:gd name="connsiteY723" fmla="*/ 27117 h 1047182"/>
                  <a:gd name="connsiteX724" fmla="*/ 348008 w 808720"/>
                  <a:gd name="connsiteY724" fmla="*/ 26311 h 1047182"/>
                  <a:gd name="connsiteX725" fmla="*/ 345970 w 808720"/>
                  <a:gd name="connsiteY725" fmla="*/ 27075 h 1047182"/>
                  <a:gd name="connsiteX726" fmla="*/ 345230 w 808720"/>
                  <a:gd name="connsiteY726" fmla="*/ 27271 h 1047182"/>
                  <a:gd name="connsiteX727" fmla="*/ 346140 w 808720"/>
                  <a:gd name="connsiteY727" fmla="*/ 26894 h 1047182"/>
                  <a:gd name="connsiteX728" fmla="*/ 347607 w 808720"/>
                  <a:gd name="connsiteY728" fmla="*/ 26405 h 1047182"/>
                  <a:gd name="connsiteX729" fmla="*/ 348512 w 808720"/>
                  <a:gd name="connsiteY729" fmla="*/ 26296 h 1047182"/>
                  <a:gd name="connsiteX730" fmla="*/ 348512 w 808720"/>
                  <a:gd name="connsiteY730" fmla="*/ 26297 h 1047182"/>
                  <a:gd name="connsiteX731" fmla="*/ 347857 w 808720"/>
                  <a:gd name="connsiteY731" fmla="*/ 26505 h 1047182"/>
                  <a:gd name="connsiteX732" fmla="*/ 347858 w 808720"/>
                  <a:gd name="connsiteY732" fmla="*/ 26505 h 1047182"/>
                  <a:gd name="connsiteX733" fmla="*/ 348327 w 808720"/>
                  <a:gd name="connsiteY733" fmla="*/ 26270 h 1047182"/>
                  <a:gd name="connsiteX734" fmla="*/ 347858 w 808720"/>
                  <a:gd name="connsiteY734" fmla="*/ 26505 h 1047182"/>
                  <a:gd name="connsiteX735" fmla="*/ 347089 w 808720"/>
                  <a:gd name="connsiteY735" fmla="*/ 26749 h 1047182"/>
                  <a:gd name="connsiteX736" fmla="*/ 348485 w 808720"/>
                  <a:gd name="connsiteY736" fmla="*/ 26191 h 1047182"/>
                  <a:gd name="connsiteX737" fmla="*/ 348455 w 808720"/>
                  <a:gd name="connsiteY737" fmla="*/ 26206 h 1047182"/>
                  <a:gd name="connsiteX738" fmla="*/ 348008 w 808720"/>
                  <a:gd name="connsiteY738" fmla="*/ 26311 h 1047182"/>
                  <a:gd name="connsiteX739" fmla="*/ 348062 w 808720"/>
                  <a:gd name="connsiteY739" fmla="*/ 26291 h 1047182"/>
                  <a:gd name="connsiteX740" fmla="*/ 348550 w 808720"/>
                  <a:gd name="connsiteY740" fmla="*/ 26184 h 1047182"/>
                  <a:gd name="connsiteX741" fmla="*/ 348327 w 808720"/>
                  <a:gd name="connsiteY741" fmla="*/ 26270 h 1047182"/>
                  <a:gd name="connsiteX742" fmla="*/ 348455 w 808720"/>
                  <a:gd name="connsiteY742" fmla="*/ 26206 h 1047182"/>
                  <a:gd name="connsiteX743" fmla="*/ 348648 w 808720"/>
                  <a:gd name="connsiteY743" fmla="*/ 26153 h 1047182"/>
                  <a:gd name="connsiteX744" fmla="*/ 348638 w 808720"/>
                  <a:gd name="connsiteY744" fmla="*/ 26163 h 1047182"/>
                  <a:gd name="connsiteX745" fmla="*/ 348550 w 808720"/>
                  <a:gd name="connsiteY745" fmla="*/ 26184 h 1047182"/>
                  <a:gd name="connsiteX746" fmla="*/ 348603 w 808720"/>
                  <a:gd name="connsiteY746" fmla="*/ 26163 h 1047182"/>
                  <a:gd name="connsiteX747" fmla="*/ 348725 w 808720"/>
                  <a:gd name="connsiteY747" fmla="*/ 26071 h 1047182"/>
                  <a:gd name="connsiteX748" fmla="*/ 348658 w 808720"/>
                  <a:gd name="connsiteY748" fmla="*/ 26142 h 1047182"/>
                  <a:gd name="connsiteX749" fmla="*/ 348603 w 808720"/>
                  <a:gd name="connsiteY749" fmla="*/ 26163 h 1047182"/>
                  <a:gd name="connsiteX750" fmla="*/ 348485 w 808720"/>
                  <a:gd name="connsiteY750" fmla="*/ 26191 h 1047182"/>
                  <a:gd name="connsiteX751" fmla="*/ 348752 w 808720"/>
                  <a:gd name="connsiteY751" fmla="*/ 26032 h 1047182"/>
                  <a:gd name="connsiteX752" fmla="*/ 348062 w 808720"/>
                  <a:gd name="connsiteY752" fmla="*/ 26291 h 1047182"/>
                  <a:gd name="connsiteX753" fmla="*/ 347680 w 808720"/>
                  <a:gd name="connsiteY753" fmla="*/ 26381 h 1047182"/>
                  <a:gd name="connsiteX754" fmla="*/ 348613 w 808720"/>
                  <a:gd name="connsiteY754" fmla="*/ 26070 h 1047182"/>
                  <a:gd name="connsiteX755" fmla="*/ 348767 w 808720"/>
                  <a:gd name="connsiteY755" fmla="*/ 26026 h 1047182"/>
                  <a:gd name="connsiteX756" fmla="*/ 348765 w 808720"/>
                  <a:gd name="connsiteY756" fmla="*/ 26029 h 1047182"/>
                  <a:gd name="connsiteX757" fmla="*/ 348752 w 808720"/>
                  <a:gd name="connsiteY757" fmla="*/ 26032 h 1047182"/>
                  <a:gd name="connsiteX758" fmla="*/ 348864 w 808720"/>
                  <a:gd name="connsiteY758" fmla="*/ 26001 h 1047182"/>
                  <a:gd name="connsiteX759" fmla="*/ 348725 w 808720"/>
                  <a:gd name="connsiteY759" fmla="*/ 26071 h 1047182"/>
                  <a:gd name="connsiteX760" fmla="*/ 348765 w 808720"/>
                  <a:gd name="connsiteY760" fmla="*/ 26029 h 1047182"/>
                  <a:gd name="connsiteX761" fmla="*/ 348956 w 808720"/>
                  <a:gd name="connsiteY761" fmla="*/ 25956 h 1047182"/>
                  <a:gd name="connsiteX762" fmla="*/ 348956 w 808720"/>
                  <a:gd name="connsiteY762" fmla="*/ 25956 h 1047182"/>
                  <a:gd name="connsiteX763" fmla="*/ 348767 w 808720"/>
                  <a:gd name="connsiteY763" fmla="*/ 26026 h 1047182"/>
                  <a:gd name="connsiteX764" fmla="*/ 348778 w 808720"/>
                  <a:gd name="connsiteY764" fmla="*/ 26015 h 1047182"/>
                  <a:gd name="connsiteX765" fmla="*/ 570462 w 808720"/>
                  <a:gd name="connsiteY765" fmla="*/ 25956 h 1047182"/>
                  <a:gd name="connsiteX766" fmla="*/ 578332 w 808720"/>
                  <a:gd name="connsiteY766" fmla="*/ 32252 h 1047182"/>
                  <a:gd name="connsiteX767" fmla="*/ 577451 w 808720"/>
                  <a:gd name="connsiteY767" fmla="*/ 32135 h 1047182"/>
                  <a:gd name="connsiteX768" fmla="*/ 570075 w 808720"/>
                  <a:gd name="connsiteY768" fmla="*/ 28776 h 1047182"/>
                  <a:gd name="connsiteX769" fmla="*/ 563883 w 808720"/>
                  <a:gd name="connsiteY769" fmla="*/ 25956 h 1047182"/>
                  <a:gd name="connsiteX770" fmla="*/ 570075 w 808720"/>
                  <a:gd name="connsiteY770" fmla="*/ 28776 h 1047182"/>
                  <a:gd name="connsiteX771" fmla="*/ 569811 w 808720"/>
                  <a:gd name="connsiteY771" fmla="*/ 30706 h 1047182"/>
                  <a:gd name="connsiteX772" fmla="*/ 568269 w 808720"/>
                  <a:gd name="connsiteY772" fmla="*/ 30342 h 1047182"/>
                  <a:gd name="connsiteX773" fmla="*/ 568580 w 808720"/>
                  <a:gd name="connsiteY773" fmla="*/ 30963 h 1047182"/>
                  <a:gd name="connsiteX774" fmla="*/ 566871 w 808720"/>
                  <a:gd name="connsiteY774" fmla="*/ 30737 h 1047182"/>
                  <a:gd name="connsiteX775" fmla="*/ 333603 w 808720"/>
                  <a:gd name="connsiteY775" fmla="*/ 25956 h 1047182"/>
                  <a:gd name="connsiteX776" fmla="*/ 323735 w 808720"/>
                  <a:gd name="connsiteY776" fmla="*/ 31439 h 1047182"/>
                  <a:gd name="connsiteX777" fmla="*/ 321230 w 808720"/>
                  <a:gd name="connsiteY777" fmla="*/ 32830 h 1047182"/>
                  <a:gd name="connsiteX778" fmla="*/ 318257 w 808720"/>
                  <a:gd name="connsiteY778" fmla="*/ 33741 h 1047182"/>
                  <a:gd name="connsiteX779" fmla="*/ 316814 w 808720"/>
                  <a:gd name="connsiteY779" fmla="*/ 34065 h 1047182"/>
                  <a:gd name="connsiteX780" fmla="*/ 313865 w 808720"/>
                  <a:gd name="connsiteY780" fmla="*/ 34728 h 1047182"/>
                  <a:gd name="connsiteX781" fmla="*/ 322641 w 808720"/>
                  <a:gd name="connsiteY781" fmla="*/ 30828 h 1047182"/>
                  <a:gd name="connsiteX782" fmla="*/ 349758 w 808720"/>
                  <a:gd name="connsiteY782" fmla="*/ 25900 h 1047182"/>
                  <a:gd name="connsiteX783" fmla="*/ 348512 w 808720"/>
                  <a:gd name="connsiteY783" fmla="*/ 26296 h 1047182"/>
                  <a:gd name="connsiteX784" fmla="*/ 348638 w 808720"/>
                  <a:gd name="connsiteY784" fmla="*/ 26163 h 1047182"/>
                  <a:gd name="connsiteX785" fmla="*/ 349805 w 808720"/>
                  <a:gd name="connsiteY785" fmla="*/ 25885 h 1047182"/>
                  <a:gd name="connsiteX786" fmla="*/ 349759 w 808720"/>
                  <a:gd name="connsiteY786" fmla="*/ 25900 h 1047182"/>
                  <a:gd name="connsiteX787" fmla="*/ 349758 w 808720"/>
                  <a:gd name="connsiteY787" fmla="*/ 25900 h 1047182"/>
                  <a:gd name="connsiteX788" fmla="*/ 349869 w 808720"/>
                  <a:gd name="connsiteY788" fmla="*/ 25865 h 1047182"/>
                  <a:gd name="connsiteX789" fmla="*/ 349805 w 808720"/>
                  <a:gd name="connsiteY789" fmla="*/ 25885 h 1047182"/>
                  <a:gd name="connsiteX790" fmla="*/ 349868 w 808720"/>
                  <a:gd name="connsiteY790" fmla="*/ 25865 h 1047182"/>
                  <a:gd name="connsiteX791" fmla="*/ 349871 w 808720"/>
                  <a:gd name="connsiteY791" fmla="*/ 25864 h 1047182"/>
                  <a:gd name="connsiteX792" fmla="*/ 349869 w 808720"/>
                  <a:gd name="connsiteY792" fmla="*/ 25865 h 1047182"/>
                  <a:gd name="connsiteX793" fmla="*/ 349870 w 808720"/>
                  <a:gd name="connsiteY793" fmla="*/ 25864 h 1047182"/>
                  <a:gd name="connsiteX794" fmla="*/ 354479 w 808720"/>
                  <a:gd name="connsiteY794" fmla="*/ 25852 h 1047182"/>
                  <a:gd name="connsiteX795" fmla="*/ 354261 w 808720"/>
                  <a:gd name="connsiteY795" fmla="*/ 25912 h 1047182"/>
                  <a:gd name="connsiteX796" fmla="*/ 351343 w 808720"/>
                  <a:gd name="connsiteY796" fmla="*/ 26706 h 1047182"/>
                  <a:gd name="connsiteX797" fmla="*/ 347091 w 808720"/>
                  <a:gd name="connsiteY797" fmla="*/ 27801 h 1047182"/>
                  <a:gd name="connsiteX798" fmla="*/ 347377 w 808720"/>
                  <a:gd name="connsiteY798" fmla="*/ 27498 h 1047182"/>
                  <a:gd name="connsiteX799" fmla="*/ 354326 w 808720"/>
                  <a:gd name="connsiteY799" fmla="*/ 25888 h 1047182"/>
                  <a:gd name="connsiteX800" fmla="*/ 541833 w 808720"/>
                  <a:gd name="connsiteY800" fmla="*/ 25735 h 1047182"/>
                  <a:gd name="connsiteX801" fmla="*/ 542027 w 808720"/>
                  <a:gd name="connsiteY801" fmla="*/ 26121 h 1047182"/>
                  <a:gd name="connsiteX802" fmla="*/ 541951 w 808720"/>
                  <a:gd name="connsiteY802" fmla="*/ 30342 h 1047182"/>
                  <a:gd name="connsiteX803" fmla="*/ 349107 w 808720"/>
                  <a:gd name="connsiteY803" fmla="*/ 25666 h 1047182"/>
                  <a:gd name="connsiteX804" fmla="*/ 348778 w 808720"/>
                  <a:gd name="connsiteY804" fmla="*/ 26015 h 1047182"/>
                  <a:gd name="connsiteX805" fmla="*/ 348613 w 808720"/>
                  <a:gd name="connsiteY805" fmla="*/ 26070 h 1047182"/>
                  <a:gd name="connsiteX806" fmla="*/ 347207 w 808720"/>
                  <a:gd name="connsiteY806" fmla="*/ 26453 h 1047182"/>
                  <a:gd name="connsiteX807" fmla="*/ 355417 w 808720"/>
                  <a:gd name="connsiteY807" fmla="*/ 25657 h 1047182"/>
                  <a:gd name="connsiteX808" fmla="*/ 354892 w 808720"/>
                  <a:gd name="connsiteY808" fmla="*/ 25930 h 1047182"/>
                  <a:gd name="connsiteX809" fmla="*/ 351512 w 808720"/>
                  <a:gd name="connsiteY809" fmla="*/ 26920 h 1047182"/>
                  <a:gd name="connsiteX810" fmla="*/ 350137 w 808720"/>
                  <a:gd name="connsiteY810" fmla="*/ 27322 h 1047182"/>
                  <a:gd name="connsiteX811" fmla="*/ 346763 w 808720"/>
                  <a:gd name="connsiteY811" fmla="*/ 28149 h 1047182"/>
                  <a:gd name="connsiteX812" fmla="*/ 347011 w 808720"/>
                  <a:gd name="connsiteY812" fmla="*/ 27886 h 1047182"/>
                  <a:gd name="connsiteX813" fmla="*/ 351343 w 808720"/>
                  <a:gd name="connsiteY813" fmla="*/ 26706 h 1047182"/>
                  <a:gd name="connsiteX814" fmla="*/ 353865 w 808720"/>
                  <a:gd name="connsiteY814" fmla="*/ 26057 h 1047182"/>
                  <a:gd name="connsiteX815" fmla="*/ 355659 w 808720"/>
                  <a:gd name="connsiteY815" fmla="*/ 25531 h 1047182"/>
                  <a:gd name="connsiteX816" fmla="*/ 355494 w 808720"/>
                  <a:gd name="connsiteY816" fmla="*/ 25617 h 1047182"/>
                  <a:gd name="connsiteX817" fmla="*/ 354479 w 808720"/>
                  <a:gd name="connsiteY817" fmla="*/ 25852 h 1047182"/>
                  <a:gd name="connsiteX818" fmla="*/ 356278 w 808720"/>
                  <a:gd name="connsiteY818" fmla="*/ 25435 h 1047182"/>
                  <a:gd name="connsiteX819" fmla="*/ 355417 w 808720"/>
                  <a:gd name="connsiteY819" fmla="*/ 25657 h 1047182"/>
                  <a:gd name="connsiteX820" fmla="*/ 355494 w 808720"/>
                  <a:gd name="connsiteY820" fmla="*/ 25617 h 1047182"/>
                  <a:gd name="connsiteX821" fmla="*/ 345494 w 808720"/>
                  <a:gd name="connsiteY821" fmla="*/ 25400 h 1047182"/>
                  <a:gd name="connsiteX822" fmla="*/ 341782 w 808720"/>
                  <a:gd name="connsiteY822" fmla="*/ 26609 h 1047182"/>
                  <a:gd name="connsiteX823" fmla="*/ 339115 w 808720"/>
                  <a:gd name="connsiteY823" fmla="*/ 27477 h 1047182"/>
                  <a:gd name="connsiteX824" fmla="*/ 339171 w 808720"/>
                  <a:gd name="connsiteY824" fmla="*/ 27336 h 1047182"/>
                  <a:gd name="connsiteX825" fmla="*/ 342053 w 808720"/>
                  <a:gd name="connsiteY825" fmla="*/ 26454 h 1047182"/>
                  <a:gd name="connsiteX826" fmla="*/ 339988 w 808720"/>
                  <a:gd name="connsiteY826" fmla="*/ 25255 h 1047182"/>
                  <a:gd name="connsiteX827" fmla="*/ 339459 w 808720"/>
                  <a:gd name="connsiteY827" fmla="*/ 26601 h 1047182"/>
                  <a:gd name="connsiteX828" fmla="*/ 339171 w 808720"/>
                  <a:gd name="connsiteY828" fmla="*/ 27336 h 1047182"/>
                  <a:gd name="connsiteX829" fmla="*/ 336866 w 808720"/>
                  <a:gd name="connsiteY829" fmla="*/ 28042 h 1047182"/>
                  <a:gd name="connsiteX830" fmla="*/ 335871 w 808720"/>
                  <a:gd name="connsiteY830" fmla="*/ 28347 h 1047182"/>
                  <a:gd name="connsiteX831" fmla="*/ 337905 w 808720"/>
                  <a:gd name="connsiteY831" fmla="*/ 26557 h 1047182"/>
                  <a:gd name="connsiteX832" fmla="*/ 349624 w 808720"/>
                  <a:gd name="connsiteY832" fmla="*/ 25119 h 1047182"/>
                  <a:gd name="connsiteX833" fmla="*/ 349538 w 808720"/>
                  <a:gd name="connsiteY833" fmla="*/ 25210 h 1047182"/>
                  <a:gd name="connsiteX834" fmla="*/ 349445 w 808720"/>
                  <a:gd name="connsiteY834" fmla="*/ 25308 h 1047182"/>
                  <a:gd name="connsiteX835" fmla="*/ 349017 w 808720"/>
                  <a:gd name="connsiteY835" fmla="*/ 25442 h 1047182"/>
                  <a:gd name="connsiteX836" fmla="*/ 340751 w 808720"/>
                  <a:gd name="connsiteY836" fmla="*/ 28015 h 1047182"/>
                  <a:gd name="connsiteX837" fmla="*/ 340183 w 808720"/>
                  <a:gd name="connsiteY837" fmla="*/ 28149 h 1047182"/>
                  <a:gd name="connsiteX838" fmla="*/ 340744 w 808720"/>
                  <a:gd name="connsiteY838" fmla="*/ 28017 h 1047182"/>
                  <a:gd name="connsiteX839" fmla="*/ 338647 w 808720"/>
                  <a:gd name="connsiteY839" fmla="*/ 28670 h 1047182"/>
                  <a:gd name="connsiteX840" fmla="*/ 338692 w 808720"/>
                  <a:gd name="connsiteY840" fmla="*/ 28555 h 1047182"/>
                  <a:gd name="connsiteX841" fmla="*/ 340730 w 808720"/>
                  <a:gd name="connsiteY841" fmla="*/ 27914 h 1047182"/>
                  <a:gd name="connsiteX842" fmla="*/ 359167 w 808720"/>
                  <a:gd name="connsiteY842" fmla="*/ 25109 h 1047182"/>
                  <a:gd name="connsiteX843" fmla="*/ 353326 w 808720"/>
                  <a:gd name="connsiteY843" fmla="*/ 26745 h 1047182"/>
                  <a:gd name="connsiteX844" fmla="*/ 353783 w 808720"/>
                  <a:gd name="connsiteY844" fmla="*/ 26507 h 1047182"/>
                  <a:gd name="connsiteX845" fmla="*/ 357026 w 808720"/>
                  <a:gd name="connsiteY845" fmla="*/ 25634 h 1047182"/>
                  <a:gd name="connsiteX846" fmla="*/ 363862 w 808720"/>
                  <a:gd name="connsiteY846" fmla="*/ 25107 h 1047182"/>
                  <a:gd name="connsiteX847" fmla="*/ 363577 w 808720"/>
                  <a:gd name="connsiteY847" fmla="*/ 25225 h 1047182"/>
                  <a:gd name="connsiteX848" fmla="*/ 359921 w 808720"/>
                  <a:gd name="connsiteY848" fmla="*/ 25956 h 1047182"/>
                  <a:gd name="connsiteX849" fmla="*/ 352850 w 808720"/>
                  <a:gd name="connsiteY849" fmla="*/ 24916 h 1047182"/>
                  <a:gd name="connsiteX850" fmla="*/ 349870 w 808720"/>
                  <a:gd name="connsiteY850" fmla="*/ 25864 h 1047182"/>
                  <a:gd name="connsiteX851" fmla="*/ 349868 w 808720"/>
                  <a:gd name="connsiteY851" fmla="*/ 25865 h 1047182"/>
                  <a:gd name="connsiteX852" fmla="*/ 348648 w 808720"/>
                  <a:gd name="connsiteY852" fmla="*/ 26153 h 1047182"/>
                  <a:gd name="connsiteX853" fmla="*/ 348658 w 808720"/>
                  <a:gd name="connsiteY853" fmla="*/ 26142 h 1047182"/>
                  <a:gd name="connsiteX854" fmla="*/ 349392 w 808720"/>
                  <a:gd name="connsiteY854" fmla="*/ 25858 h 1047182"/>
                  <a:gd name="connsiteX855" fmla="*/ 352854 w 808720"/>
                  <a:gd name="connsiteY855" fmla="*/ 24915 h 1047182"/>
                  <a:gd name="connsiteX856" fmla="*/ 352852 w 808720"/>
                  <a:gd name="connsiteY856" fmla="*/ 24916 h 1047182"/>
                  <a:gd name="connsiteX857" fmla="*/ 352850 w 808720"/>
                  <a:gd name="connsiteY857" fmla="*/ 24916 h 1047182"/>
                  <a:gd name="connsiteX858" fmla="*/ 339871 w 808720"/>
                  <a:gd name="connsiteY858" fmla="*/ 24827 h 1047182"/>
                  <a:gd name="connsiteX859" fmla="*/ 337905 w 808720"/>
                  <a:gd name="connsiteY859" fmla="*/ 26557 h 1047182"/>
                  <a:gd name="connsiteX860" fmla="*/ 334244 w 808720"/>
                  <a:gd name="connsiteY860" fmla="*/ 28845 h 1047182"/>
                  <a:gd name="connsiteX861" fmla="*/ 326613 w 808720"/>
                  <a:gd name="connsiteY861" fmla="*/ 31182 h 1047182"/>
                  <a:gd name="connsiteX862" fmla="*/ 331411 w 808720"/>
                  <a:gd name="connsiteY862" fmla="*/ 28423 h 1047182"/>
                  <a:gd name="connsiteX863" fmla="*/ 358818 w 808720"/>
                  <a:gd name="connsiteY863" fmla="*/ 24781 h 1047182"/>
                  <a:gd name="connsiteX864" fmla="*/ 357744 w 808720"/>
                  <a:gd name="connsiteY864" fmla="*/ 25095 h 1047182"/>
                  <a:gd name="connsiteX865" fmla="*/ 356278 w 808720"/>
                  <a:gd name="connsiteY865" fmla="*/ 25435 h 1047182"/>
                  <a:gd name="connsiteX866" fmla="*/ 351573 w 808720"/>
                  <a:gd name="connsiteY866" fmla="*/ 24646 h 1047182"/>
                  <a:gd name="connsiteX867" fmla="*/ 349107 w 808720"/>
                  <a:gd name="connsiteY867" fmla="*/ 25666 h 1047182"/>
                  <a:gd name="connsiteX868" fmla="*/ 349445 w 808720"/>
                  <a:gd name="connsiteY868" fmla="*/ 25308 h 1047182"/>
                  <a:gd name="connsiteX869" fmla="*/ 351587 w 808720"/>
                  <a:gd name="connsiteY869" fmla="*/ 24641 h 1047182"/>
                  <a:gd name="connsiteX870" fmla="*/ 351580 w 808720"/>
                  <a:gd name="connsiteY870" fmla="*/ 24644 h 1047182"/>
                  <a:gd name="connsiteX871" fmla="*/ 351573 w 808720"/>
                  <a:gd name="connsiteY871" fmla="*/ 24646 h 1047182"/>
                  <a:gd name="connsiteX872" fmla="*/ 355718 w 808720"/>
                  <a:gd name="connsiteY872" fmla="*/ 24500 h 1047182"/>
                  <a:gd name="connsiteX873" fmla="*/ 348377 w 808720"/>
                  <a:gd name="connsiteY873" fmla="*/ 26440 h 1047182"/>
                  <a:gd name="connsiteX874" fmla="*/ 348512 w 808720"/>
                  <a:gd name="connsiteY874" fmla="*/ 26297 h 1047182"/>
                  <a:gd name="connsiteX875" fmla="*/ 349759 w 808720"/>
                  <a:gd name="connsiteY875" fmla="*/ 25900 h 1047182"/>
                  <a:gd name="connsiteX876" fmla="*/ 357669 w 808720"/>
                  <a:gd name="connsiteY876" fmla="*/ 24484 h 1047182"/>
                  <a:gd name="connsiteX877" fmla="*/ 356517 w 808720"/>
                  <a:gd name="connsiteY877" fmla="*/ 25084 h 1047182"/>
                  <a:gd name="connsiteX878" fmla="*/ 356342 w 808720"/>
                  <a:gd name="connsiteY878" fmla="*/ 25175 h 1047182"/>
                  <a:gd name="connsiteX879" fmla="*/ 356152 w 808720"/>
                  <a:gd name="connsiteY879" fmla="*/ 25218 h 1047182"/>
                  <a:gd name="connsiteX880" fmla="*/ 349866 w 808720"/>
                  <a:gd name="connsiteY880" fmla="*/ 26632 h 1047182"/>
                  <a:gd name="connsiteX881" fmla="*/ 340307 w 808720"/>
                  <a:gd name="connsiteY881" fmla="*/ 24443 h 1047182"/>
                  <a:gd name="connsiteX882" fmla="*/ 340214 w 808720"/>
                  <a:gd name="connsiteY882" fmla="*/ 24681 h 1047182"/>
                  <a:gd name="connsiteX883" fmla="*/ 339871 w 808720"/>
                  <a:gd name="connsiteY883" fmla="*/ 24827 h 1047182"/>
                  <a:gd name="connsiteX884" fmla="*/ 356011 w 808720"/>
                  <a:gd name="connsiteY884" fmla="*/ 24423 h 1047182"/>
                  <a:gd name="connsiteX885" fmla="*/ 355891 w 808720"/>
                  <a:gd name="connsiteY885" fmla="*/ 24460 h 1047182"/>
                  <a:gd name="connsiteX886" fmla="*/ 355718 w 808720"/>
                  <a:gd name="connsiteY886" fmla="*/ 24500 h 1047182"/>
                  <a:gd name="connsiteX887" fmla="*/ 359916 w 808720"/>
                  <a:gd name="connsiteY887" fmla="*/ 24371 h 1047182"/>
                  <a:gd name="connsiteX888" fmla="*/ 355659 w 808720"/>
                  <a:gd name="connsiteY888" fmla="*/ 25531 h 1047182"/>
                  <a:gd name="connsiteX889" fmla="*/ 356342 w 808720"/>
                  <a:gd name="connsiteY889" fmla="*/ 25175 h 1047182"/>
                  <a:gd name="connsiteX890" fmla="*/ 356243 w 808720"/>
                  <a:gd name="connsiteY890" fmla="*/ 24362 h 1047182"/>
                  <a:gd name="connsiteX891" fmla="*/ 356011 w 808720"/>
                  <a:gd name="connsiteY891" fmla="*/ 24423 h 1047182"/>
                  <a:gd name="connsiteX892" fmla="*/ 356105 w 808720"/>
                  <a:gd name="connsiteY892" fmla="*/ 24394 h 1047182"/>
                  <a:gd name="connsiteX893" fmla="*/ 350542 w 808720"/>
                  <a:gd name="connsiteY893" fmla="*/ 24148 h 1047182"/>
                  <a:gd name="connsiteX894" fmla="*/ 350420 w 808720"/>
                  <a:gd name="connsiteY894" fmla="*/ 24277 h 1047182"/>
                  <a:gd name="connsiteX895" fmla="*/ 347859 w 808720"/>
                  <a:gd name="connsiteY895" fmla="*/ 25133 h 1047182"/>
                  <a:gd name="connsiteX896" fmla="*/ 344386 w 808720"/>
                  <a:gd name="connsiteY896" fmla="*/ 26348 h 1047182"/>
                  <a:gd name="connsiteX897" fmla="*/ 338853 w 808720"/>
                  <a:gd name="connsiteY897" fmla="*/ 28282 h 1047182"/>
                  <a:gd name="connsiteX898" fmla="*/ 338790 w 808720"/>
                  <a:gd name="connsiteY898" fmla="*/ 28304 h 1047182"/>
                  <a:gd name="connsiteX899" fmla="*/ 338828 w 808720"/>
                  <a:gd name="connsiteY899" fmla="*/ 28207 h 1047182"/>
                  <a:gd name="connsiteX900" fmla="*/ 339224 w 808720"/>
                  <a:gd name="connsiteY900" fmla="*/ 28070 h 1047182"/>
                  <a:gd name="connsiteX901" fmla="*/ 345198 w 808720"/>
                  <a:gd name="connsiteY901" fmla="*/ 26000 h 1047182"/>
                  <a:gd name="connsiteX902" fmla="*/ 352976 w 808720"/>
                  <a:gd name="connsiteY902" fmla="*/ 24066 h 1047182"/>
                  <a:gd name="connsiteX903" fmla="*/ 351587 w 808720"/>
                  <a:gd name="connsiteY903" fmla="*/ 24641 h 1047182"/>
                  <a:gd name="connsiteX904" fmla="*/ 352332 w 808720"/>
                  <a:gd name="connsiteY904" fmla="*/ 24268 h 1047182"/>
                  <a:gd name="connsiteX905" fmla="*/ 357598 w 808720"/>
                  <a:gd name="connsiteY905" fmla="*/ 24059 h 1047182"/>
                  <a:gd name="connsiteX906" fmla="*/ 347944 w 808720"/>
                  <a:gd name="connsiteY906" fmla="*/ 26898 h 1047182"/>
                  <a:gd name="connsiteX907" fmla="*/ 347951 w 808720"/>
                  <a:gd name="connsiteY907" fmla="*/ 26890 h 1047182"/>
                  <a:gd name="connsiteX908" fmla="*/ 355891 w 808720"/>
                  <a:gd name="connsiteY908" fmla="*/ 24460 h 1047182"/>
                  <a:gd name="connsiteX909" fmla="*/ 548852 w 808720"/>
                  <a:gd name="connsiteY909" fmla="*/ 23977 h 1047182"/>
                  <a:gd name="connsiteX910" fmla="*/ 548997 w 808720"/>
                  <a:gd name="connsiteY910" fmla="*/ 24283 h 1047182"/>
                  <a:gd name="connsiteX911" fmla="*/ 548889 w 808720"/>
                  <a:gd name="connsiteY911" fmla="*/ 24147 h 1047182"/>
                  <a:gd name="connsiteX912" fmla="*/ 548687 w 808720"/>
                  <a:gd name="connsiteY912" fmla="*/ 23892 h 1047182"/>
                  <a:gd name="connsiteX913" fmla="*/ 548889 w 808720"/>
                  <a:gd name="connsiteY913" fmla="*/ 24147 h 1047182"/>
                  <a:gd name="connsiteX914" fmla="*/ 548952 w 808720"/>
                  <a:gd name="connsiteY914" fmla="*/ 24435 h 1047182"/>
                  <a:gd name="connsiteX915" fmla="*/ 342376 w 808720"/>
                  <a:gd name="connsiteY915" fmla="*/ 23762 h 1047182"/>
                  <a:gd name="connsiteX916" fmla="*/ 339988 w 808720"/>
                  <a:gd name="connsiteY916" fmla="*/ 25255 h 1047182"/>
                  <a:gd name="connsiteX917" fmla="*/ 340214 w 808720"/>
                  <a:gd name="connsiteY917" fmla="*/ 24681 h 1047182"/>
                  <a:gd name="connsiteX918" fmla="*/ 351075 w 808720"/>
                  <a:gd name="connsiteY918" fmla="*/ 23583 h 1047182"/>
                  <a:gd name="connsiteX919" fmla="*/ 350932 w 808720"/>
                  <a:gd name="connsiteY919" fmla="*/ 23735 h 1047182"/>
                  <a:gd name="connsiteX920" fmla="*/ 349361 w 808720"/>
                  <a:gd name="connsiteY920" fmla="*/ 24216 h 1047182"/>
                  <a:gd name="connsiteX921" fmla="*/ 345494 w 808720"/>
                  <a:gd name="connsiteY921" fmla="*/ 25400 h 1047182"/>
                  <a:gd name="connsiteX922" fmla="*/ 350089 w 808720"/>
                  <a:gd name="connsiteY922" fmla="*/ 23904 h 1047182"/>
                  <a:gd name="connsiteX923" fmla="*/ 359436 w 808720"/>
                  <a:gd name="connsiteY923" fmla="*/ 23518 h 1047182"/>
                  <a:gd name="connsiteX924" fmla="*/ 357884 w 808720"/>
                  <a:gd name="connsiteY924" fmla="*/ 23975 h 1047182"/>
                  <a:gd name="connsiteX925" fmla="*/ 356243 w 808720"/>
                  <a:gd name="connsiteY925" fmla="*/ 24362 h 1047182"/>
                  <a:gd name="connsiteX926" fmla="*/ 363802 w 808720"/>
                  <a:gd name="connsiteY926" fmla="*/ 23498 h 1047182"/>
                  <a:gd name="connsiteX927" fmla="*/ 358818 w 808720"/>
                  <a:gd name="connsiteY927" fmla="*/ 24781 h 1047182"/>
                  <a:gd name="connsiteX928" fmla="*/ 361216 w 808720"/>
                  <a:gd name="connsiteY928" fmla="*/ 24079 h 1047182"/>
                  <a:gd name="connsiteX929" fmla="*/ 367639 w 808720"/>
                  <a:gd name="connsiteY929" fmla="*/ 23337 h 1047182"/>
                  <a:gd name="connsiteX930" fmla="*/ 351751 w 808720"/>
                  <a:gd name="connsiteY930" fmla="*/ 27565 h 1047182"/>
                  <a:gd name="connsiteX931" fmla="*/ 352479 w 808720"/>
                  <a:gd name="connsiteY931" fmla="*/ 27186 h 1047182"/>
                  <a:gd name="connsiteX932" fmla="*/ 360951 w 808720"/>
                  <a:gd name="connsiteY932" fmla="*/ 23252 h 1047182"/>
                  <a:gd name="connsiteX933" fmla="*/ 360593 w 808720"/>
                  <a:gd name="connsiteY933" fmla="*/ 23356 h 1047182"/>
                  <a:gd name="connsiteX934" fmla="*/ 357598 w 808720"/>
                  <a:gd name="connsiteY934" fmla="*/ 24059 h 1047182"/>
                  <a:gd name="connsiteX935" fmla="*/ 357884 w 808720"/>
                  <a:gd name="connsiteY935" fmla="*/ 23975 h 1047182"/>
                  <a:gd name="connsiteX936" fmla="*/ 364239 w 808720"/>
                  <a:gd name="connsiteY936" fmla="*/ 23194 h 1047182"/>
                  <a:gd name="connsiteX937" fmla="*/ 361216 w 808720"/>
                  <a:gd name="connsiteY937" fmla="*/ 24079 h 1047182"/>
                  <a:gd name="connsiteX938" fmla="*/ 359916 w 808720"/>
                  <a:gd name="connsiteY938" fmla="*/ 24371 h 1047182"/>
                  <a:gd name="connsiteX939" fmla="*/ 356420 w 808720"/>
                  <a:gd name="connsiteY939" fmla="*/ 23137 h 1047182"/>
                  <a:gd name="connsiteX940" fmla="*/ 349392 w 808720"/>
                  <a:gd name="connsiteY940" fmla="*/ 25858 h 1047182"/>
                  <a:gd name="connsiteX941" fmla="*/ 348864 w 808720"/>
                  <a:gd name="connsiteY941" fmla="*/ 26001 h 1047182"/>
                  <a:gd name="connsiteX942" fmla="*/ 348956 w 808720"/>
                  <a:gd name="connsiteY942" fmla="*/ 25956 h 1047182"/>
                  <a:gd name="connsiteX943" fmla="*/ 348956 w 808720"/>
                  <a:gd name="connsiteY943" fmla="*/ 25956 h 1047182"/>
                  <a:gd name="connsiteX944" fmla="*/ 348956 w 808720"/>
                  <a:gd name="connsiteY944" fmla="*/ 25956 h 1047182"/>
                  <a:gd name="connsiteX945" fmla="*/ 351580 w 808720"/>
                  <a:gd name="connsiteY945" fmla="*/ 24644 h 1047182"/>
                  <a:gd name="connsiteX946" fmla="*/ 366261 w 808720"/>
                  <a:gd name="connsiteY946" fmla="*/ 23121 h 1047182"/>
                  <a:gd name="connsiteX947" fmla="*/ 364034 w 808720"/>
                  <a:gd name="connsiteY947" fmla="*/ 23745 h 1047182"/>
                  <a:gd name="connsiteX948" fmla="*/ 357026 w 808720"/>
                  <a:gd name="connsiteY948" fmla="*/ 25634 h 1047182"/>
                  <a:gd name="connsiteX949" fmla="*/ 354070 w 808720"/>
                  <a:gd name="connsiteY949" fmla="*/ 26358 h 1047182"/>
                  <a:gd name="connsiteX950" fmla="*/ 354892 w 808720"/>
                  <a:gd name="connsiteY950" fmla="*/ 25930 h 1047182"/>
                  <a:gd name="connsiteX951" fmla="*/ 357744 w 808720"/>
                  <a:gd name="connsiteY951" fmla="*/ 25095 h 1047182"/>
                  <a:gd name="connsiteX952" fmla="*/ 361685 w 808720"/>
                  <a:gd name="connsiteY952" fmla="*/ 23099 h 1047182"/>
                  <a:gd name="connsiteX953" fmla="*/ 358442 w 808720"/>
                  <a:gd name="connsiteY953" fmla="*/ 24166 h 1047182"/>
                  <a:gd name="connsiteX954" fmla="*/ 347856 w 808720"/>
                  <a:gd name="connsiteY954" fmla="*/ 27053 h 1047182"/>
                  <a:gd name="connsiteX955" fmla="*/ 360593 w 808720"/>
                  <a:gd name="connsiteY955" fmla="*/ 23356 h 1047182"/>
                  <a:gd name="connsiteX956" fmla="*/ 374542 w 808720"/>
                  <a:gd name="connsiteY956" fmla="*/ 23032 h 1047182"/>
                  <a:gd name="connsiteX957" fmla="*/ 351149 w 808720"/>
                  <a:gd name="connsiteY957" fmla="*/ 30342 h 1047182"/>
                  <a:gd name="connsiteX958" fmla="*/ 363577 w 808720"/>
                  <a:gd name="connsiteY958" fmla="*/ 25225 h 1047182"/>
                  <a:gd name="connsiteX959" fmla="*/ 370887 w 808720"/>
                  <a:gd name="connsiteY959" fmla="*/ 23763 h 1047182"/>
                  <a:gd name="connsiteX960" fmla="*/ 369113 w 808720"/>
                  <a:gd name="connsiteY960" fmla="*/ 22945 h 1047182"/>
                  <a:gd name="connsiteX961" fmla="*/ 368999 w 808720"/>
                  <a:gd name="connsiteY961" fmla="*/ 22992 h 1047182"/>
                  <a:gd name="connsiteX962" fmla="*/ 367639 w 808720"/>
                  <a:gd name="connsiteY962" fmla="*/ 23337 h 1047182"/>
                  <a:gd name="connsiteX963" fmla="*/ 361839 w 808720"/>
                  <a:gd name="connsiteY963" fmla="*/ 22639 h 1047182"/>
                  <a:gd name="connsiteX964" fmla="*/ 356105 w 808720"/>
                  <a:gd name="connsiteY964" fmla="*/ 24394 h 1047182"/>
                  <a:gd name="connsiteX965" fmla="*/ 349871 w 808720"/>
                  <a:gd name="connsiteY965" fmla="*/ 25864 h 1047182"/>
                  <a:gd name="connsiteX966" fmla="*/ 352852 w 808720"/>
                  <a:gd name="connsiteY966" fmla="*/ 24916 h 1047182"/>
                  <a:gd name="connsiteX967" fmla="*/ 352856 w 808720"/>
                  <a:gd name="connsiteY967" fmla="*/ 24915 h 1047182"/>
                  <a:gd name="connsiteX968" fmla="*/ 359099 w 808720"/>
                  <a:gd name="connsiteY968" fmla="*/ 23215 h 1047182"/>
                  <a:gd name="connsiteX969" fmla="*/ 363247 w 808720"/>
                  <a:gd name="connsiteY969" fmla="*/ 22585 h 1047182"/>
                  <a:gd name="connsiteX970" fmla="*/ 361905 w 808720"/>
                  <a:gd name="connsiteY970" fmla="*/ 23027 h 1047182"/>
                  <a:gd name="connsiteX971" fmla="*/ 360951 w 808720"/>
                  <a:gd name="connsiteY971" fmla="*/ 23252 h 1047182"/>
                  <a:gd name="connsiteX972" fmla="*/ 356149 w 808720"/>
                  <a:gd name="connsiteY972" fmla="*/ 22360 h 1047182"/>
                  <a:gd name="connsiteX973" fmla="*/ 352332 w 808720"/>
                  <a:gd name="connsiteY973" fmla="*/ 24268 h 1047182"/>
                  <a:gd name="connsiteX974" fmla="*/ 350030 w 808720"/>
                  <a:gd name="connsiteY974" fmla="*/ 24991 h 1047182"/>
                  <a:gd name="connsiteX975" fmla="*/ 349624 w 808720"/>
                  <a:gd name="connsiteY975" fmla="*/ 25119 h 1047182"/>
                  <a:gd name="connsiteX976" fmla="*/ 350420 w 808720"/>
                  <a:gd name="connsiteY976" fmla="*/ 24277 h 1047182"/>
                  <a:gd name="connsiteX977" fmla="*/ 355350 w 808720"/>
                  <a:gd name="connsiteY977" fmla="*/ 22627 h 1047182"/>
                  <a:gd name="connsiteX978" fmla="*/ 355360 w 808720"/>
                  <a:gd name="connsiteY978" fmla="*/ 22188 h 1047182"/>
                  <a:gd name="connsiteX979" fmla="*/ 351075 w 808720"/>
                  <a:gd name="connsiteY979" fmla="*/ 23583 h 1047182"/>
                  <a:gd name="connsiteX980" fmla="*/ 351237 w 808720"/>
                  <a:gd name="connsiteY980" fmla="*/ 23412 h 1047182"/>
                  <a:gd name="connsiteX981" fmla="*/ 351423 w 808720"/>
                  <a:gd name="connsiteY981" fmla="*/ 23215 h 1047182"/>
                  <a:gd name="connsiteX982" fmla="*/ 352124 w 808720"/>
                  <a:gd name="connsiteY982" fmla="*/ 23032 h 1047182"/>
                  <a:gd name="connsiteX983" fmla="*/ 579793 w 808720"/>
                  <a:gd name="connsiteY983" fmla="*/ 22003 h 1047182"/>
                  <a:gd name="connsiteX984" fmla="*/ 582396 w 808720"/>
                  <a:gd name="connsiteY984" fmla="*/ 23467 h 1047182"/>
                  <a:gd name="connsiteX985" fmla="*/ 598973 w 808720"/>
                  <a:gd name="connsiteY985" fmla="*/ 36922 h 1047182"/>
                  <a:gd name="connsiteX986" fmla="*/ 378500 w 808720"/>
                  <a:gd name="connsiteY986" fmla="*/ 21956 h 1047182"/>
                  <a:gd name="connsiteX987" fmla="*/ 376368 w 808720"/>
                  <a:gd name="connsiteY987" fmla="*/ 22667 h 1047182"/>
                  <a:gd name="connsiteX988" fmla="*/ 374542 w 808720"/>
                  <a:gd name="connsiteY988" fmla="*/ 23032 h 1047182"/>
                  <a:gd name="connsiteX989" fmla="*/ 376843 w 808720"/>
                  <a:gd name="connsiteY989" fmla="*/ 22313 h 1047182"/>
                  <a:gd name="connsiteX990" fmla="*/ 370771 w 808720"/>
                  <a:gd name="connsiteY990" fmla="*/ 21930 h 1047182"/>
                  <a:gd name="connsiteX991" fmla="*/ 366895 w 808720"/>
                  <a:gd name="connsiteY991" fmla="*/ 22975 h 1047182"/>
                  <a:gd name="connsiteX992" fmla="*/ 366261 w 808720"/>
                  <a:gd name="connsiteY992" fmla="*/ 23121 h 1047182"/>
                  <a:gd name="connsiteX993" fmla="*/ 369463 w 808720"/>
                  <a:gd name="connsiteY993" fmla="*/ 22224 h 1047182"/>
                  <a:gd name="connsiteX994" fmla="*/ 365278 w 808720"/>
                  <a:gd name="connsiteY994" fmla="*/ 21917 h 1047182"/>
                  <a:gd name="connsiteX995" fmla="*/ 364377 w 808720"/>
                  <a:gd name="connsiteY995" fmla="*/ 22213 h 1047182"/>
                  <a:gd name="connsiteX996" fmla="*/ 364270 w 808720"/>
                  <a:gd name="connsiteY996" fmla="*/ 22241 h 1047182"/>
                  <a:gd name="connsiteX997" fmla="*/ 359436 w 808720"/>
                  <a:gd name="connsiteY997" fmla="*/ 23518 h 1047182"/>
                  <a:gd name="connsiteX998" fmla="*/ 363891 w 808720"/>
                  <a:gd name="connsiteY998" fmla="*/ 22208 h 1047182"/>
                  <a:gd name="connsiteX999" fmla="*/ 364992 w 808720"/>
                  <a:gd name="connsiteY999" fmla="*/ 21977 h 1047182"/>
                  <a:gd name="connsiteX1000" fmla="*/ 371804 w 808720"/>
                  <a:gd name="connsiteY1000" fmla="*/ 21837 h 1047182"/>
                  <a:gd name="connsiteX1001" fmla="*/ 370753 w 808720"/>
                  <a:gd name="connsiteY1001" fmla="*/ 22270 h 1047182"/>
                  <a:gd name="connsiteX1002" fmla="*/ 359167 w 808720"/>
                  <a:gd name="connsiteY1002" fmla="*/ 25109 h 1047182"/>
                  <a:gd name="connsiteX1003" fmla="*/ 364034 w 808720"/>
                  <a:gd name="connsiteY1003" fmla="*/ 23745 h 1047182"/>
                  <a:gd name="connsiteX1004" fmla="*/ 366895 w 808720"/>
                  <a:gd name="connsiteY1004" fmla="*/ 22975 h 1047182"/>
                  <a:gd name="connsiteX1005" fmla="*/ 357298 w 808720"/>
                  <a:gd name="connsiteY1005" fmla="*/ 21785 h 1047182"/>
                  <a:gd name="connsiteX1006" fmla="*/ 357163 w 808720"/>
                  <a:gd name="connsiteY1006" fmla="*/ 21853 h 1047182"/>
                  <a:gd name="connsiteX1007" fmla="*/ 356841 w 808720"/>
                  <a:gd name="connsiteY1007" fmla="*/ 21964 h 1047182"/>
                  <a:gd name="connsiteX1008" fmla="*/ 350542 w 808720"/>
                  <a:gd name="connsiteY1008" fmla="*/ 24148 h 1047182"/>
                  <a:gd name="connsiteX1009" fmla="*/ 350932 w 808720"/>
                  <a:gd name="connsiteY1009" fmla="*/ 23735 h 1047182"/>
                  <a:gd name="connsiteX1010" fmla="*/ 357125 w 808720"/>
                  <a:gd name="connsiteY1010" fmla="*/ 21838 h 1047182"/>
                  <a:gd name="connsiteX1011" fmla="*/ 367192 w 808720"/>
                  <a:gd name="connsiteY1011" fmla="*/ 21780 h 1047182"/>
                  <a:gd name="connsiteX1012" fmla="*/ 366508 w 808720"/>
                  <a:gd name="connsiteY1012" fmla="*/ 21967 h 1047182"/>
                  <a:gd name="connsiteX1013" fmla="*/ 362369 w 808720"/>
                  <a:gd name="connsiteY1013" fmla="*/ 22939 h 1047182"/>
                  <a:gd name="connsiteX1014" fmla="*/ 361685 w 808720"/>
                  <a:gd name="connsiteY1014" fmla="*/ 23099 h 1047182"/>
                  <a:gd name="connsiteX1015" fmla="*/ 361905 w 808720"/>
                  <a:gd name="connsiteY1015" fmla="*/ 23027 h 1047182"/>
                  <a:gd name="connsiteX1016" fmla="*/ 362531 w 808720"/>
                  <a:gd name="connsiteY1016" fmla="*/ 22879 h 1047182"/>
                  <a:gd name="connsiteX1017" fmla="*/ 366050 w 808720"/>
                  <a:gd name="connsiteY1017" fmla="*/ 21771 h 1047182"/>
                  <a:gd name="connsiteX1018" fmla="*/ 363660 w 808720"/>
                  <a:gd name="connsiteY1018" fmla="*/ 22465 h 1047182"/>
                  <a:gd name="connsiteX1019" fmla="*/ 363247 w 808720"/>
                  <a:gd name="connsiteY1019" fmla="*/ 22585 h 1047182"/>
                  <a:gd name="connsiteX1020" fmla="*/ 364085 w 808720"/>
                  <a:gd name="connsiteY1020" fmla="*/ 22309 h 1047182"/>
                  <a:gd name="connsiteX1021" fmla="*/ 364377 w 808720"/>
                  <a:gd name="connsiteY1021" fmla="*/ 22213 h 1047182"/>
                  <a:gd name="connsiteX1022" fmla="*/ 366359 w 808720"/>
                  <a:gd name="connsiteY1022" fmla="*/ 21690 h 1047182"/>
                  <a:gd name="connsiteX1023" fmla="*/ 366050 w 808720"/>
                  <a:gd name="connsiteY1023" fmla="*/ 21771 h 1047182"/>
                  <a:gd name="connsiteX1024" fmla="*/ 366258 w 808720"/>
                  <a:gd name="connsiteY1024" fmla="*/ 21711 h 1047182"/>
                  <a:gd name="connsiteX1025" fmla="*/ 381853 w 808720"/>
                  <a:gd name="connsiteY1025" fmla="*/ 21570 h 1047182"/>
                  <a:gd name="connsiteX1026" fmla="*/ 369002 w 808720"/>
                  <a:gd name="connsiteY1026" fmla="*/ 25425 h 1047182"/>
                  <a:gd name="connsiteX1027" fmla="*/ 366501 w 808720"/>
                  <a:gd name="connsiteY1027" fmla="*/ 25956 h 1047182"/>
                  <a:gd name="connsiteX1028" fmla="*/ 376368 w 808720"/>
                  <a:gd name="connsiteY1028" fmla="*/ 22667 h 1047182"/>
                  <a:gd name="connsiteX1029" fmla="*/ 348956 w 808720"/>
                  <a:gd name="connsiteY1029" fmla="*/ 21570 h 1047182"/>
                  <a:gd name="connsiteX1030" fmla="*/ 340457 w 808720"/>
                  <a:gd name="connsiteY1030" fmla="*/ 24311 h 1047182"/>
                  <a:gd name="connsiteX1031" fmla="*/ 340307 w 808720"/>
                  <a:gd name="connsiteY1031" fmla="*/ 24443 h 1047182"/>
                  <a:gd name="connsiteX1032" fmla="*/ 341005 w 808720"/>
                  <a:gd name="connsiteY1032" fmla="*/ 22666 h 1047182"/>
                  <a:gd name="connsiteX1033" fmla="*/ 348956 w 808720"/>
                  <a:gd name="connsiteY1033" fmla="*/ 21570 h 1047182"/>
                  <a:gd name="connsiteX1034" fmla="*/ 358209 w 808720"/>
                  <a:gd name="connsiteY1034" fmla="*/ 21490 h 1047182"/>
                  <a:gd name="connsiteX1035" fmla="*/ 357813 w 808720"/>
                  <a:gd name="connsiteY1035" fmla="*/ 21627 h 1047182"/>
                  <a:gd name="connsiteX1036" fmla="*/ 357298 w 808720"/>
                  <a:gd name="connsiteY1036" fmla="*/ 21785 h 1047182"/>
                  <a:gd name="connsiteX1037" fmla="*/ 357729 w 808720"/>
                  <a:gd name="connsiteY1037" fmla="*/ 21570 h 1047182"/>
                  <a:gd name="connsiteX1038" fmla="*/ 539698 w 808720"/>
                  <a:gd name="connsiteY1038" fmla="*/ 21480 h 1047182"/>
                  <a:gd name="connsiteX1039" fmla="*/ 540123 w 808720"/>
                  <a:gd name="connsiteY1039" fmla="*/ 22327 h 1047182"/>
                  <a:gd name="connsiteX1040" fmla="*/ 540007 w 808720"/>
                  <a:gd name="connsiteY1040" fmla="*/ 22693 h 1047182"/>
                  <a:gd name="connsiteX1041" fmla="*/ 368627 w 808720"/>
                  <a:gd name="connsiteY1041" fmla="*/ 21469 h 1047182"/>
                  <a:gd name="connsiteX1042" fmla="*/ 359608 w 808720"/>
                  <a:gd name="connsiteY1042" fmla="*/ 23951 h 1047182"/>
                  <a:gd name="connsiteX1043" fmla="*/ 357669 w 808720"/>
                  <a:gd name="connsiteY1043" fmla="*/ 24484 h 1047182"/>
                  <a:gd name="connsiteX1044" fmla="*/ 358002 w 808720"/>
                  <a:gd name="connsiteY1044" fmla="*/ 24311 h 1047182"/>
                  <a:gd name="connsiteX1045" fmla="*/ 358442 w 808720"/>
                  <a:gd name="connsiteY1045" fmla="*/ 24166 h 1047182"/>
                  <a:gd name="connsiteX1046" fmla="*/ 360699 w 808720"/>
                  <a:gd name="connsiteY1046" fmla="*/ 23551 h 1047182"/>
                  <a:gd name="connsiteX1047" fmla="*/ 366508 w 808720"/>
                  <a:gd name="connsiteY1047" fmla="*/ 21967 h 1047182"/>
                  <a:gd name="connsiteX1048" fmla="*/ 359147 w 808720"/>
                  <a:gd name="connsiteY1048" fmla="*/ 21357 h 1047182"/>
                  <a:gd name="connsiteX1049" fmla="*/ 356149 w 808720"/>
                  <a:gd name="connsiteY1049" fmla="*/ 22360 h 1047182"/>
                  <a:gd name="connsiteX1050" fmla="*/ 357163 w 808720"/>
                  <a:gd name="connsiteY1050" fmla="*/ 21853 h 1047182"/>
                  <a:gd name="connsiteX1051" fmla="*/ 357813 w 808720"/>
                  <a:gd name="connsiteY1051" fmla="*/ 21627 h 1047182"/>
                  <a:gd name="connsiteX1052" fmla="*/ 358002 w 808720"/>
                  <a:gd name="connsiteY1052" fmla="*/ 21570 h 1047182"/>
                  <a:gd name="connsiteX1053" fmla="*/ 373104 w 808720"/>
                  <a:gd name="connsiteY1053" fmla="*/ 21302 h 1047182"/>
                  <a:gd name="connsiteX1054" fmla="*/ 372548 w 808720"/>
                  <a:gd name="connsiteY1054" fmla="*/ 21531 h 1047182"/>
                  <a:gd name="connsiteX1055" fmla="*/ 370771 w 808720"/>
                  <a:gd name="connsiteY1055" fmla="*/ 21930 h 1047182"/>
                  <a:gd name="connsiteX1056" fmla="*/ 359319 w 808720"/>
                  <a:gd name="connsiteY1056" fmla="*/ 21299 h 1047182"/>
                  <a:gd name="connsiteX1057" fmla="*/ 359278 w 808720"/>
                  <a:gd name="connsiteY1057" fmla="*/ 21313 h 1047182"/>
                  <a:gd name="connsiteX1058" fmla="*/ 358209 w 808720"/>
                  <a:gd name="connsiteY1058" fmla="*/ 21490 h 1047182"/>
                  <a:gd name="connsiteX1059" fmla="*/ 358221 w 808720"/>
                  <a:gd name="connsiteY1059" fmla="*/ 21486 h 1047182"/>
                  <a:gd name="connsiteX1060" fmla="*/ 359863 w 808720"/>
                  <a:gd name="connsiteY1060" fmla="*/ 21216 h 1047182"/>
                  <a:gd name="connsiteX1061" fmla="*/ 359830 w 808720"/>
                  <a:gd name="connsiteY1061" fmla="*/ 21230 h 1047182"/>
                  <a:gd name="connsiteX1062" fmla="*/ 359147 w 808720"/>
                  <a:gd name="connsiteY1062" fmla="*/ 21357 h 1047182"/>
                  <a:gd name="connsiteX1063" fmla="*/ 359278 w 808720"/>
                  <a:gd name="connsiteY1063" fmla="*/ 21313 h 1047182"/>
                  <a:gd name="connsiteX1064" fmla="*/ 360938 w 808720"/>
                  <a:gd name="connsiteY1064" fmla="*/ 21023 h 1047182"/>
                  <a:gd name="connsiteX1065" fmla="*/ 360250 w 808720"/>
                  <a:gd name="connsiteY1065" fmla="*/ 21151 h 1047182"/>
                  <a:gd name="connsiteX1066" fmla="*/ 359863 w 808720"/>
                  <a:gd name="connsiteY1066" fmla="*/ 21216 h 1047182"/>
                  <a:gd name="connsiteX1067" fmla="*/ 359901 w 808720"/>
                  <a:gd name="connsiteY1067" fmla="*/ 21200 h 1047182"/>
                  <a:gd name="connsiteX1068" fmla="*/ 359259 w 808720"/>
                  <a:gd name="connsiteY1068" fmla="*/ 20918 h 1047182"/>
                  <a:gd name="connsiteX1069" fmla="*/ 358818 w 808720"/>
                  <a:gd name="connsiteY1069" fmla="*/ 21062 h 1047182"/>
                  <a:gd name="connsiteX1070" fmla="*/ 355535 w 808720"/>
                  <a:gd name="connsiteY1070" fmla="*/ 21570 h 1047182"/>
                  <a:gd name="connsiteX1071" fmla="*/ 359951 w 808720"/>
                  <a:gd name="connsiteY1071" fmla="*/ 20887 h 1047182"/>
                  <a:gd name="connsiteX1072" fmla="*/ 358628 w 808720"/>
                  <a:gd name="connsiteY1072" fmla="*/ 21345 h 1047182"/>
                  <a:gd name="connsiteX1073" fmla="*/ 358221 w 808720"/>
                  <a:gd name="connsiteY1073" fmla="*/ 21486 h 1047182"/>
                  <a:gd name="connsiteX1074" fmla="*/ 357729 w 808720"/>
                  <a:gd name="connsiteY1074" fmla="*/ 21570 h 1047182"/>
                  <a:gd name="connsiteX1075" fmla="*/ 355360 w 808720"/>
                  <a:gd name="connsiteY1075" fmla="*/ 22188 h 1047182"/>
                  <a:gd name="connsiteX1076" fmla="*/ 358818 w 808720"/>
                  <a:gd name="connsiteY1076" fmla="*/ 21062 h 1047182"/>
                  <a:gd name="connsiteX1077" fmla="*/ 362527 w 808720"/>
                  <a:gd name="connsiteY1077" fmla="*/ 20773 h 1047182"/>
                  <a:gd name="connsiteX1078" fmla="*/ 358537 w 808720"/>
                  <a:gd name="connsiteY1078" fmla="*/ 22318 h 1047182"/>
                  <a:gd name="connsiteX1079" fmla="*/ 352976 w 808720"/>
                  <a:gd name="connsiteY1079" fmla="*/ 24066 h 1047182"/>
                  <a:gd name="connsiteX1080" fmla="*/ 359830 w 808720"/>
                  <a:gd name="connsiteY1080" fmla="*/ 21230 h 1047182"/>
                  <a:gd name="connsiteX1081" fmla="*/ 360250 w 808720"/>
                  <a:gd name="connsiteY1081" fmla="*/ 21151 h 1047182"/>
                  <a:gd name="connsiteX1082" fmla="*/ 374397 w 808720"/>
                  <a:gd name="connsiteY1082" fmla="*/ 20769 h 1047182"/>
                  <a:gd name="connsiteX1083" fmla="*/ 373843 w 808720"/>
                  <a:gd name="connsiteY1083" fmla="*/ 20997 h 1047182"/>
                  <a:gd name="connsiteX1084" fmla="*/ 369463 w 808720"/>
                  <a:gd name="connsiteY1084" fmla="*/ 22224 h 1047182"/>
                  <a:gd name="connsiteX1085" fmla="*/ 363802 w 808720"/>
                  <a:gd name="connsiteY1085" fmla="*/ 23498 h 1047182"/>
                  <a:gd name="connsiteX1086" fmla="*/ 361081 w 808720"/>
                  <a:gd name="connsiteY1086" fmla="*/ 20712 h 1047182"/>
                  <a:gd name="connsiteX1087" fmla="*/ 360959 w 808720"/>
                  <a:gd name="connsiteY1087" fmla="*/ 20762 h 1047182"/>
                  <a:gd name="connsiteX1088" fmla="*/ 359901 w 808720"/>
                  <a:gd name="connsiteY1088" fmla="*/ 21200 h 1047182"/>
                  <a:gd name="connsiteX1089" fmla="*/ 359319 w 808720"/>
                  <a:gd name="connsiteY1089" fmla="*/ 21299 h 1047182"/>
                  <a:gd name="connsiteX1090" fmla="*/ 360818 w 808720"/>
                  <a:gd name="connsiteY1090" fmla="*/ 20798 h 1047182"/>
                  <a:gd name="connsiteX1091" fmla="*/ 361069 w 808720"/>
                  <a:gd name="connsiteY1091" fmla="*/ 20713 h 1047182"/>
                  <a:gd name="connsiteX1092" fmla="*/ 362754 w 808720"/>
                  <a:gd name="connsiteY1092" fmla="*/ 20686 h 1047182"/>
                  <a:gd name="connsiteX1093" fmla="*/ 362622 w 808720"/>
                  <a:gd name="connsiteY1093" fmla="*/ 20737 h 1047182"/>
                  <a:gd name="connsiteX1094" fmla="*/ 360938 w 808720"/>
                  <a:gd name="connsiteY1094" fmla="*/ 21023 h 1047182"/>
                  <a:gd name="connsiteX1095" fmla="*/ 361551 w 808720"/>
                  <a:gd name="connsiteY1095" fmla="*/ 20517 h 1047182"/>
                  <a:gd name="connsiteX1096" fmla="*/ 361108 w 808720"/>
                  <a:gd name="connsiteY1096" fmla="*/ 20701 h 1047182"/>
                  <a:gd name="connsiteX1097" fmla="*/ 361069 w 808720"/>
                  <a:gd name="connsiteY1097" fmla="*/ 20713 h 1047182"/>
                  <a:gd name="connsiteX1098" fmla="*/ 359951 w 808720"/>
                  <a:gd name="connsiteY1098" fmla="*/ 20887 h 1047182"/>
                  <a:gd name="connsiteX1099" fmla="*/ 360472 w 808720"/>
                  <a:gd name="connsiteY1099" fmla="*/ 20706 h 1047182"/>
                  <a:gd name="connsiteX1100" fmla="*/ 545964 w 808720"/>
                  <a:gd name="connsiteY1100" fmla="*/ 20468 h 1047182"/>
                  <a:gd name="connsiteX1101" fmla="*/ 546261 w 808720"/>
                  <a:gd name="connsiteY1101" fmla="*/ 20841 h 1047182"/>
                  <a:gd name="connsiteX1102" fmla="*/ 546483 w 808720"/>
                  <a:gd name="connsiteY1102" fmla="*/ 21989 h 1047182"/>
                  <a:gd name="connsiteX1103" fmla="*/ 546067 w 808720"/>
                  <a:gd name="connsiteY1103" fmla="*/ 20953 h 1047182"/>
                  <a:gd name="connsiteX1104" fmla="*/ 372551 w 808720"/>
                  <a:gd name="connsiteY1104" fmla="*/ 20389 h 1047182"/>
                  <a:gd name="connsiteX1105" fmla="*/ 369319 w 808720"/>
                  <a:gd name="connsiteY1105" fmla="*/ 21278 h 1047182"/>
                  <a:gd name="connsiteX1106" fmla="*/ 367192 w 808720"/>
                  <a:gd name="connsiteY1106" fmla="*/ 21780 h 1047182"/>
                  <a:gd name="connsiteX1107" fmla="*/ 368968 w 808720"/>
                  <a:gd name="connsiteY1107" fmla="*/ 21295 h 1047182"/>
                  <a:gd name="connsiteX1108" fmla="*/ 371094 w 808720"/>
                  <a:gd name="connsiteY1108" fmla="*/ 20695 h 1047182"/>
                  <a:gd name="connsiteX1109" fmla="*/ 364688 w 808720"/>
                  <a:gd name="connsiteY1109" fmla="*/ 20385 h 1047182"/>
                  <a:gd name="connsiteX1110" fmla="*/ 364486 w 808720"/>
                  <a:gd name="connsiteY1110" fmla="*/ 20448 h 1047182"/>
                  <a:gd name="connsiteX1111" fmla="*/ 362527 w 808720"/>
                  <a:gd name="connsiteY1111" fmla="*/ 20773 h 1047182"/>
                  <a:gd name="connsiteX1112" fmla="*/ 362622 w 808720"/>
                  <a:gd name="connsiteY1112" fmla="*/ 20737 h 1047182"/>
                  <a:gd name="connsiteX1113" fmla="*/ 376982 w 808720"/>
                  <a:gd name="connsiteY1113" fmla="*/ 20257 h 1047182"/>
                  <a:gd name="connsiteX1114" fmla="*/ 373104 w 808720"/>
                  <a:gd name="connsiteY1114" fmla="*/ 21302 h 1047182"/>
                  <a:gd name="connsiteX1115" fmla="*/ 373843 w 808720"/>
                  <a:gd name="connsiteY1115" fmla="*/ 20997 h 1047182"/>
                  <a:gd name="connsiteX1116" fmla="*/ 375910 w 808720"/>
                  <a:gd name="connsiteY1116" fmla="*/ 20419 h 1047182"/>
                  <a:gd name="connsiteX1117" fmla="*/ 365714 w 808720"/>
                  <a:gd name="connsiteY1117" fmla="*/ 20244 h 1047182"/>
                  <a:gd name="connsiteX1118" fmla="*/ 356420 w 808720"/>
                  <a:gd name="connsiteY1118" fmla="*/ 23137 h 1047182"/>
                  <a:gd name="connsiteX1119" fmla="*/ 358537 w 808720"/>
                  <a:gd name="connsiteY1119" fmla="*/ 22318 h 1047182"/>
                  <a:gd name="connsiteX1120" fmla="*/ 364486 w 808720"/>
                  <a:gd name="connsiteY1120" fmla="*/ 20448 h 1047182"/>
                  <a:gd name="connsiteX1121" fmla="*/ 387102 w 808720"/>
                  <a:gd name="connsiteY1121" fmla="*/ 20105 h 1047182"/>
                  <a:gd name="connsiteX1122" fmla="*/ 386227 w 808720"/>
                  <a:gd name="connsiteY1122" fmla="*/ 20293 h 1047182"/>
                  <a:gd name="connsiteX1123" fmla="*/ 379660 w 808720"/>
                  <a:gd name="connsiteY1123" fmla="*/ 21570 h 1047182"/>
                  <a:gd name="connsiteX1124" fmla="*/ 364540 w 808720"/>
                  <a:gd name="connsiteY1124" fmla="*/ 19994 h 1047182"/>
                  <a:gd name="connsiteX1125" fmla="*/ 363756 w 808720"/>
                  <a:gd name="connsiteY1125" fmla="*/ 20298 h 1047182"/>
                  <a:gd name="connsiteX1126" fmla="*/ 361292 w 808720"/>
                  <a:gd name="connsiteY1126" fmla="*/ 20679 h 1047182"/>
                  <a:gd name="connsiteX1127" fmla="*/ 361081 w 808720"/>
                  <a:gd name="connsiteY1127" fmla="*/ 20712 h 1047182"/>
                  <a:gd name="connsiteX1128" fmla="*/ 361108 w 808720"/>
                  <a:gd name="connsiteY1128" fmla="*/ 20701 h 1047182"/>
                  <a:gd name="connsiteX1129" fmla="*/ 361771 w 808720"/>
                  <a:gd name="connsiteY1129" fmla="*/ 20479 h 1047182"/>
                  <a:gd name="connsiteX1130" fmla="*/ 362846 w 808720"/>
                  <a:gd name="connsiteY1130" fmla="*/ 20291 h 1047182"/>
                  <a:gd name="connsiteX1131" fmla="*/ 366588 w 808720"/>
                  <a:gd name="connsiteY1131" fmla="*/ 19972 h 1047182"/>
                  <a:gd name="connsiteX1132" fmla="*/ 365957 w 808720"/>
                  <a:gd name="connsiteY1132" fmla="*/ 20169 h 1047182"/>
                  <a:gd name="connsiteX1133" fmla="*/ 364688 w 808720"/>
                  <a:gd name="connsiteY1133" fmla="*/ 20385 h 1047182"/>
                  <a:gd name="connsiteX1134" fmla="*/ 365148 w 808720"/>
                  <a:gd name="connsiteY1134" fmla="*/ 20240 h 1047182"/>
                  <a:gd name="connsiteX1135" fmla="*/ 366138 w 808720"/>
                  <a:gd name="connsiteY1135" fmla="*/ 19929 h 1047182"/>
                  <a:gd name="connsiteX1136" fmla="*/ 365148 w 808720"/>
                  <a:gd name="connsiteY1136" fmla="*/ 20240 h 1047182"/>
                  <a:gd name="connsiteX1137" fmla="*/ 362754 w 808720"/>
                  <a:gd name="connsiteY1137" fmla="*/ 20686 h 1047182"/>
                  <a:gd name="connsiteX1138" fmla="*/ 363756 w 808720"/>
                  <a:gd name="connsiteY1138" fmla="*/ 20298 h 1047182"/>
                  <a:gd name="connsiteX1139" fmla="*/ 369518 w 808720"/>
                  <a:gd name="connsiteY1139" fmla="*/ 19613 h 1047182"/>
                  <a:gd name="connsiteX1140" fmla="*/ 352856 w 808720"/>
                  <a:gd name="connsiteY1140" fmla="*/ 24915 h 1047182"/>
                  <a:gd name="connsiteX1141" fmla="*/ 352854 w 808720"/>
                  <a:gd name="connsiteY1141" fmla="*/ 24915 h 1047182"/>
                  <a:gd name="connsiteX1142" fmla="*/ 369517 w 808720"/>
                  <a:gd name="connsiteY1142" fmla="*/ 19613 h 1047182"/>
                  <a:gd name="connsiteX1143" fmla="*/ 369520 w 808720"/>
                  <a:gd name="connsiteY1143" fmla="*/ 19612 h 1047182"/>
                  <a:gd name="connsiteX1144" fmla="*/ 369518 w 808720"/>
                  <a:gd name="connsiteY1144" fmla="*/ 19613 h 1047182"/>
                  <a:gd name="connsiteX1145" fmla="*/ 369518 w 808720"/>
                  <a:gd name="connsiteY1145" fmla="*/ 19613 h 1047182"/>
                  <a:gd name="connsiteX1146" fmla="*/ 381666 w 808720"/>
                  <a:gd name="connsiteY1146" fmla="*/ 19551 h 1047182"/>
                  <a:gd name="connsiteX1147" fmla="*/ 371804 w 808720"/>
                  <a:gd name="connsiteY1147" fmla="*/ 21837 h 1047182"/>
                  <a:gd name="connsiteX1148" fmla="*/ 372548 w 808720"/>
                  <a:gd name="connsiteY1148" fmla="*/ 21531 h 1047182"/>
                  <a:gd name="connsiteX1149" fmla="*/ 380706 w 808720"/>
                  <a:gd name="connsiteY1149" fmla="*/ 19696 h 1047182"/>
                  <a:gd name="connsiteX1150" fmla="*/ 369861 w 808720"/>
                  <a:gd name="connsiteY1150" fmla="*/ 19504 h 1047182"/>
                  <a:gd name="connsiteX1151" fmla="*/ 369734 w 808720"/>
                  <a:gd name="connsiteY1151" fmla="*/ 19544 h 1047182"/>
                  <a:gd name="connsiteX1152" fmla="*/ 369518 w 808720"/>
                  <a:gd name="connsiteY1152" fmla="*/ 19613 h 1047182"/>
                  <a:gd name="connsiteX1153" fmla="*/ 369517 w 808720"/>
                  <a:gd name="connsiteY1153" fmla="*/ 19613 h 1047182"/>
                  <a:gd name="connsiteX1154" fmla="*/ 365714 w 808720"/>
                  <a:gd name="connsiteY1154" fmla="*/ 20244 h 1047182"/>
                  <a:gd name="connsiteX1155" fmla="*/ 365957 w 808720"/>
                  <a:gd name="connsiteY1155" fmla="*/ 20169 h 1047182"/>
                  <a:gd name="connsiteX1156" fmla="*/ 376866 w 808720"/>
                  <a:gd name="connsiteY1156" fmla="*/ 19499 h 1047182"/>
                  <a:gd name="connsiteX1157" fmla="*/ 376259 w 808720"/>
                  <a:gd name="connsiteY1157" fmla="*/ 19677 h 1047182"/>
                  <a:gd name="connsiteX1158" fmla="*/ 368627 w 808720"/>
                  <a:gd name="connsiteY1158" fmla="*/ 21469 h 1047182"/>
                  <a:gd name="connsiteX1159" fmla="*/ 369319 w 808720"/>
                  <a:gd name="connsiteY1159" fmla="*/ 21278 h 1047182"/>
                  <a:gd name="connsiteX1160" fmla="*/ 382112 w 808720"/>
                  <a:gd name="connsiteY1160" fmla="*/ 19486 h 1047182"/>
                  <a:gd name="connsiteX1161" fmla="*/ 369113 w 808720"/>
                  <a:gd name="connsiteY1161" fmla="*/ 22945 h 1047182"/>
                  <a:gd name="connsiteX1162" fmla="*/ 370753 w 808720"/>
                  <a:gd name="connsiteY1162" fmla="*/ 22270 h 1047182"/>
                  <a:gd name="connsiteX1163" fmla="*/ 382133 w 808720"/>
                  <a:gd name="connsiteY1163" fmla="*/ 19481 h 1047182"/>
                  <a:gd name="connsiteX1164" fmla="*/ 382112 w 808720"/>
                  <a:gd name="connsiteY1164" fmla="*/ 19486 h 1047182"/>
                  <a:gd name="connsiteX1165" fmla="*/ 382129 w 808720"/>
                  <a:gd name="connsiteY1165" fmla="*/ 19482 h 1047182"/>
                  <a:gd name="connsiteX1166" fmla="*/ 377493 w 808720"/>
                  <a:gd name="connsiteY1166" fmla="*/ 19351 h 1047182"/>
                  <a:gd name="connsiteX1167" fmla="*/ 376866 w 808720"/>
                  <a:gd name="connsiteY1167" fmla="*/ 19499 h 1047182"/>
                  <a:gd name="connsiteX1168" fmla="*/ 377062 w 808720"/>
                  <a:gd name="connsiteY1168" fmla="*/ 19442 h 1047182"/>
                  <a:gd name="connsiteX1169" fmla="*/ 370196 w 808720"/>
                  <a:gd name="connsiteY1169" fmla="*/ 19301 h 1047182"/>
                  <a:gd name="connsiteX1170" fmla="*/ 366588 w 808720"/>
                  <a:gd name="connsiteY1170" fmla="*/ 19972 h 1047182"/>
                  <a:gd name="connsiteX1171" fmla="*/ 367309 w 808720"/>
                  <a:gd name="connsiteY1171" fmla="*/ 19748 h 1047182"/>
                  <a:gd name="connsiteX1172" fmla="*/ 513957 w 808720"/>
                  <a:gd name="connsiteY1172" fmla="*/ 19248 h 1047182"/>
                  <a:gd name="connsiteX1173" fmla="*/ 513610 w 808720"/>
                  <a:gd name="connsiteY1173" fmla="*/ 19545 h 1047182"/>
                  <a:gd name="connsiteX1174" fmla="*/ 513002 w 808720"/>
                  <a:gd name="connsiteY1174" fmla="*/ 19815 h 1047182"/>
                  <a:gd name="connsiteX1175" fmla="*/ 513221 w 808720"/>
                  <a:gd name="connsiteY1175" fmla="*/ 19596 h 1047182"/>
                  <a:gd name="connsiteX1176" fmla="*/ 378102 w 808720"/>
                  <a:gd name="connsiteY1176" fmla="*/ 19244 h 1047182"/>
                  <a:gd name="connsiteX1177" fmla="*/ 376841 w 808720"/>
                  <a:gd name="connsiteY1177" fmla="*/ 19763 h 1047182"/>
                  <a:gd name="connsiteX1178" fmla="*/ 364239 w 808720"/>
                  <a:gd name="connsiteY1178" fmla="*/ 23194 h 1047182"/>
                  <a:gd name="connsiteX1179" fmla="*/ 376259 w 808720"/>
                  <a:gd name="connsiteY1179" fmla="*/ 19677 h 1047182"/>
                  <a:gd name="connsiteX1180" fmla="*/ 370784 w 808720"/>
                  <a:gd name="connsiteY1180" fmla="*/ 19210 h 1047182"/>
                  <a:gd name="connsiteX1181" fmla="*/ 369861 w 808720"/>
                  <a:gd name="connsiteY1181" fmla="*/ 19504 h 1047182"/>
                  <a:gd name="connsiteX1182" fmla="*/ 369861 w 808720"/>
                  <a:gd name="connsiteY1182" fmla="*/ 19504 h 1047182"/>
                  <a:gd name="connsiteX1183" fmla="*/ 376372 w 808720"/>
                  <a:gd name="connsiteY1183" fmla="*/ 19204 h 1047182"/>
                  <a:gd name="connsiteX1184" fmla="*/ 371094 w 808720"/>
                  <a:gd name="connsiteY1184" fmla="*/ 20695 h 1047182"/>
                  <a:gd name="connsiteX1185" fmla="*/ 366359 w 808720"/>
                  <a:gd name="connsiteY1185" fmla="*/ 21690 h 1047182"/>
                  <a:gd name="connsiteX1186" fmla="*/ 375000 w 808720"/>
                  <a:gd name="connsiteY1186" fmla="*/ 19407 h 1047182"/>
                  <a:gd name="connsiteX1187" fmla="*/ 369057 w 808720"/>
                  <a:gd name="connsiteY1187" fmla="*/ 19204 h 1047182"/>
                  <a:gd name="connsiteX1188" fmla="*/ 367309 w 808720"/>
                  <a:gd name="connsiteY1188" fmla="*/ 19748 h 1047182"/>
                  <a:gd name="connsiteX1189" fmla="*/ 366138 w 808720"/>
                  <a:gd name="connsiteY1189" fmla="*/ 19929 h 1047182"/>
                  <a:gd name="connsiteX1190" fmla="*/ 367678 w 808720"/>
                  <a:gd name="connsiteY1190" fmla="*/ 19445 h 1047182"/>
                  <a:gd name="connsiteX1191" fmla="*/ 383223 w 808720"/>
                  <a:gd name="connsiteY1191" fmla="*/ 19190 h 1047182"/>
                  <a:gd name="connsiteX1192" fmla="*/ 382129 w 808720"/>
                  <a:gd name="connsiteY1192" fmla="*/ 19482 h 1047182"/>
                  <a:gd name="connsiteX1193" fmla="*/ 381666 w 808720"/>
                  <a:gd name="connsiteY1193" fmla="*/ 19551 h 1047182"/>
                  <a:gd name="connsiteX1194" fmla="*/ 514438 w 808720"/>
                  <a:gd name="connsiteY1194" fmla="*/ 19177 h 1047182"/>
                  <a:gd name="connsiteX1195" fmla="*/ 511248 w 808720"/>
                  <a:gd name="connsiteY1195" fmla="*/ 21570 h 1047182"/>
                  <a:gd name="connsiteX1196" fmla="*/ 513610 w 808720"/>
                  <a:gd name="connsiteY1196" fmla="*/ 19545 h 1047182"/>
                  <a:gd name="connsiteX1197" fmla="*/ 370923 w 808720"/>
                  <a:gd name="connsiteY1197" fmla="*/ 19166 h 1047182"/>
                  <a:gd name="connsiteX1198" fmla="*/ 370784 w 808720"/>
                  <a:gd name="connsiteY1198" fmla="*/ 19210 h 1047182"/>
                  <a:gd name="connsiteX1199" fmla="*/ 370196 w 808720"/>
                  <a:gd name="connsiteY1199" fmla="*/ 19301 h 1047182"/>
                  <a:gd name="connsiteX1200" fmla="*/ 378309 w 808720"/>
                  <a:gd name="connsiteY1200" fmla="*/ 19159 h 1047182"/>
                  <a:gd name="connsiteX1201" fmla="*/ 378204 w 808720"/>
                  <a:gd name="connsiteY1201" fmla="*/ 19202 h 1047182"/>
                  <a:gd name="connsiteX1202" fmla="*/ 377493 w 808720"/>
                  <a:gd name="connsiteY1202" fmla="*/ 19351 h 1047182"/>
                  <a:gd name="connsiteX1203" fmla="*/ 378935 w 808720"/>
                  <a:gd name="connsiteY1203" fmla="*/ 19048 h 1047182"/>
                  <a:gd name="connsiteX1204" fmla="*/ 378102 w 808720"/>
                  <a:gd name="connsiteY1204" fmla="*/ 19244 h 1047182"/>
                  <a:gd name="connsiteX1205" fmla="*/ 378204 w 808720"/>
                  <a:gd name="connsiteY1205" fmla="*/ 19202 h 1047182"/>
                  <a:gd name="connsiteX1206" fmla="*/ 388816 w 808720"/>
                  <a:gd name="connsiteY1206" fmla="*/ 19027 h 1047182"/>
                  <a:gd name="connsiteX1207" fmla="*/ 379660 w 808720"/>
                  <a:gd name="connsiteY1207" fmla="*/ 21570 h 1047182"/>
                  <a:gd name="connsiteX1208" fmla="*/ 383864 w 808720"/>
                  <a:gd name="connsiteY1208" fmla="*/ 20802 h 1047182"/>
                  <a:gd name="connsiteX1209" fmla="*/ 378500 w 808720"/>
                  <a:gd name="connsiteY1209" fmla="*/ 21956 h 1047182"/>
                  <a:gd name="connsiteX1210" fmla="*/ 386239 w 808720"/>
                  <a:gd name="connsiteY1210" fmla="*/ 19377 h 1047182"/>
                  <a:gd name="connsiteX1211" fmla="*/ 513880 w 808720"/>
                  <a:gd name="connsiteY1211" fmla="*/ 18938 h 1047182"/>
                  <a:gd name="connsiteX1212" fmla="*/ 513221 w 808720"/>
                  <a:gd name="connsiteY1212" fmla="*/ 19596 h 1047182"/>
                  <a:gd name="connsiteX1213" fmla="*/ 509054 w 808720"/>
                  <a:gd name="connsiteY1213" fmla="*/ 21570 h 1047182"/>
                  <a:gd name="connsiteX1214" fmla="*/ 389503 w 808720"/>
                  <a:gd name="connsiteY1214" fmla="*/ 18836 h 1047182"/>
                  <a:gd name="connsiteX1215" fmla="*/ 388948 w 808720"/>
                  <a:gd name="connsiteY1215" fmla="*/ 18990 h 1047182"/>
                  <a:gd name="connsiteX1216" fmla="*/ 386239 w 808720"/>
                  <a:gd name="connsiteY1216" fmla="*/ 19377 h 1047182"/>
                  <a:gd name="connsiteX1217" fmla="*/ 379223 w 808720"/>
                  <a:gd name="connsiteY1217" fmla="*/ 18782 h 1047182"/>
                  <a:gd name="connsiteX1218" fmla="*/ 378997 w 808720"/>
                  <a:gd name="connsiteY1218" fmla="*/ 18875 h 1047182"/>
                  <a:gd name="connsiteX1219" fmla="*/ 377062 w 808720"/>
                  <a:gd name="connsiteY1219" fmla="*/ 19442 h 1047182"/>
                  <a:gd name="connsiteX1220" fmla="*/ 372551 w 808720"/>
                  <a:gd name="connsiteY1220" fmla="*/ 20389 h 1047182"/>
                  <a:gd name="connsiteX1221" fmla="*/ 377421 w 808720"/>
                  <a:gd name="connsiteY1221" fmla="*/ 19049 h 1047182"/>
                  <a:gd name="connsiteX1222" fmla="*/ 539011 w 808720"/>
                  <a:gd name="connsiteY1222" fmla="*/ 18776 h 1047182"/>
                  <a:gd name="connsiteX1223" fmla="*/ 539698 w 808720"/>
                  <a:gd name="connsiteY1223" fmla="*/ 21480 h 1047182"/>
                  <a:gd name="connsiteX1224" fmla="*/ 538878 w 808720"/>
                  <a:gd name="connsiteY1224" fmla="*/ 19844 h 1047182"/>
                  <a:gd name="connsiteX1225" fmla="*/ 374644 w 808720"/>
                  <a:gd name="connsiteY1225" fmla="*/ 18689 h 1047182"/>
                  <a:gd name="connsiteX1226" fmla="*/ 373275 w 808720"/>
                  <a:gd name="connsiteY1226" fmla="*/ 18940 h 1047182"/>
                  <a:gd name="connsiteX1227" fmla="*/ 370887 w 808720"/>
                  <a:gd name="connsiteY1227" fmla="*/ 19377 h 1047182"/>
                  <a:gd name="connsiteX1228" fmla="*/ 373126 w 808720"/>
                  <a:gd name="connsiteY1228" fmla="*/ 18994 h 1047182"/>
                  <a:gd name="connsiteX1229" fmla="*/ 374527 w 808720"/>
                  <a:gd name="connsiteY1229" fmla="*/ 18755 h 1047182"/>
                  <a:gd name="connsiteX1230" fmla="*/ 374340 w 808720"/>
                  <a:gd name="connsiteY1230" fmla="*/ 18812 h 1047182"/>
                  <a:gd name="connsiteX1231" fmla="*/ 373029 w 808720"/>
                  <a:gd name="connsiteY1231" fmla="*/ 19030 h 1047182"/>
                  <a:gd name="connsiteX1232" fmla="*/ 369520 w 808720"/>
                  <a:gd name="connsiteY1232" fmla="*/ 19612 h 1047182"/>
                  <a:gd name="connsiteX1233" fmla="*/ 369734 w 808720"/>
                  <a:gd name="connsiteY1233" fmla="*/ 19544 h 1047182"/>
                  <a:gd name="connsiteX1234" fmla="*/ 369861 w 808720"/>
                  <a:gd name="connsiteY1234" fmla="*/ 19504 h 1047182"/>
                  <a:gd name="connsiteX1235" fmla="*/ 373363 w 808720"/>
                  <a:gd name="connsiteY1235" fmla="*/ 18907 h 1047182"/>
                  <a:gd name="connsiteX1236" fmla="*/ 375089 w 808720"/>
                  <a:gd name="connsiteY1236" fmla="*/ 18688 h 1047182"/>
                  <a:gd name="connsiteX1237" fmla="*/ 368610 w 808720"/>
                  <a:gd name="connsiteY1237" fmla="*/ 20820 h 1047182"/>
                  <a:gd name="connsiteX1238" fmla="*/ 366267 w 808720"/>
                  <a:gd name="connsiteY1238" fmla="*/ 21509 h 1047182"/>
                  <a:gd name="connsiteX1239" fmla="*/ 363891 w 808720"/>
                  <a:gd name="connsiteY1239" fmla="*/ 22208 h 1047182"/>
                  <a:gd name="connsiteX1240" fmla="*/ 361839 w 808720"/>
                  <a:gd name="connsiteY1240" fmla="*/ 22639 h 1047182"/>
                  <a:gd name="connsiteX1241" fmla="*/ 369995 w 808720"/>
                  <a:gd name="connsiteY1241" fmla="*/ 20142 h 1047182"/>
                  <a:gd name="connsiteX1242" fmla="*/ 374340 w 808720"/>
                  <a:gd name="connsiteY1242" fmla="*/ 18812 h 1047182"/>
                  <a:gd name="connsiteX1243" fmla="*/ 556755 w 808720"/>
                  <a:gd name="connsiteY1243" fmla="*/ 18646 h 1047182"/>
                  <a:gd name="connsiteX1244" fmla="*/ 565708 w 808720"/>
                  <a:gd name="connsiteY1244" fmla="*/ 30583 h 1047182"/>
                  <a:gd name="connsiteX1245" fmla="*/ 565354 w 808720"/>
                  <a:gd name="connsiteY1245" fmla="*/ 30536 h 1047182"/>
                  <a:gd name="connsiteX1246" fmla="*/ 556081 w 808720"/>
                  <a:gd name="connsiteY1246" fmla="*/ 18945 h 1047182"/>
                  <a:gd name="connsiteX1247" fmla="*/ 374888 w 808720"/>
                  <a:gd name="connsiteY1247" fmla="*/ 18644 h 1047182"/>
                  <a:gd name="connsiteX1248" fmla="*/ 374865 w 808720"/>
                  <a:gd name="connsiteY1248" fmla="*/ 18651 h 1047182"/>
                  <a:gd name="connsiteX1249" fmla="*/ 374644 w 808720"/>
                  <a:gd name="connsiteY1249" fmla="*/ 18689 h 1047182"/>
                  <a:gd name="connsiteX1250" fmla="*/ 385897 w 808720"/>
                  <a:gd name="connsiteY1250" fmla="*/ 18559 h 1047182"/>
                  <a:gd name="connsiteX1251" fmla="*/ 384981 w 808720"/>
                  <a:gd name="connsiteY1251" fmla="*/ 18783 h 1047182"/>
                  <a:gd name="connsiteX1252" fmla="*/ 383223 w 808720"/>
                  <a:gd name="connsiteY1252" fmla="*/ 19190 h 1047182"/>
                  <a:gd name="connsiteX1253" fmla="*/ 384278 w 808720"/>
                  <a:gd name="connsiteY1253" fmla="*/ 18910 h 1047182"/>
                  <a:gd name="connsiteX1254" fmla="*/ 375559 w 808720"/>
                  <a:gd name="connsiteY1254" fmla="*/ 18534 h 1047182"/>
                  <a:gd name="connsiteX1255" fmla="*/ 375272 w 808720"/>
                  <a:gd name="connsiteY1255" fmla="*/ 18628 h 1047182"/>
                  <a:gd name="connsiteX1256" fmla="*/ 374527 w 808720"/>
                  <a:gd name="connsiteY1256" fmla="*/ 18755 h 1047182"/>
                  <a:gd name="connsiteX1257" fmla="*/ 374865 w 808720"/>
                  <a:gd name="connsiteY1257" fmla="*/ 18651 h 1047182"/>
                  <a:gd name="connsiteX1258" fmla="*/ 372940 w 808720"/>
                  <a:gd name="connsiteY1258" fmla="*/ 18524 h 1047182"/>
                  <a:gd name="connsiteX1259" fmla="*/ 370924 w 808720"/>
                  <a:gd name="connsiteY1259" fmla="*/ 19166 h 1047182"/>
                  <a:gd name="connsiteX1260" fmla="*/ 370923 w 808720"/>
                  <a:gd name="connsiteY1260" fmla="*/ 19166 h 1047182"/>
                  <a:gd name="connsiteX1261" fmla="*/ 388531 w 808720"/>
                  <a:gd name="connsiteY1261" fmla="*/ 18517 h 1047182"/>
                  <a:gd name="connsiteX1262" fmla="*/ 386239 w 808720"/>
                  <a:gd name="connsiteY1262" fmla="*/ 19377 h 1047182"/>
                  <a:gd name="connsiteX1263" fmla="*/ 376843 w 808720"/>
                  <a:gd name="connsiteY1263" fmla="*/ 22313 h 1047182"/>
                  <a:gd name="connsiteX1264" fmla="*/ 363862 w 808720"/>
                  <a:gd name="connsiteY1264" fmla="*/ 25107 h 1047182"/>
                  <a:gd name="connsiteX1265" fmla="*/ 368999 w 808720"/>
                  <a:gd name="connsiteY1265" fmla="*/ 22992 h 1047182"/>
                  <a:gd name="connsiteX1266" fmla="*/ 383842 w 808720"/>
                  <a:gd name="connsiteY1266" fmla="*/ 19224 h 1047182"/>
                  <a:gd name="connsiteX1267" fmla="*/ 381054 w 808720"/>
                  <a:gd name="connsiteY1267" fmla="*/ 18511 h 1047182"/>
                  <a:gd name="connsiteX1268" fmla="*/ 378309 w 808720"/>
                  <a:gd name="connsiteY1268" fmla="*/ 19159 h 1047182"/>
                  <a:gd name="connsiteX1269" fmla="*/ 378997 w 808720"/>
                  <a:gd name="connsiteY1269" fmla="*/ 18875 h 1047182"/>
                  <a:gd name="connsiteX1270" fmla="*/ 379408 w 808720"/>
                  <a:gd name="connsiteY1270" fmla="*/ 18755 h 1047182"/>
                  <a:gd name="connsiteX1271" fmla="*/ 375916 w 808720"/>
                  <a:gd name="connsiteY1271" fmla="*/ 18416 h 1047182"/>
                  <a:gd name="connsiteX1272" fmla="*/ 375639 w 808720"/>
                  <a:gd name="connsiteY1272" fmla="*/ 18507 h 1047182"/>
                  <a:gd name="connsiteX1273" fmla="*/ 374888 w 808720"/>
                  <a:gd name="connsiteY1273" fmla="*/ 18644 h 1047182"/>
                  <a:gd name="connsiteX1274" fmla="*/ 375348 w 808720"/>
                  <a:gd name="connsiteY1274" fmla="*/ 18504 h 1047182"/>
                  <a:gd name="connsiteX1275" fmla="*/ 381895 w 808720"/>
                  <a:gd name="connsiteY1275" fmla="*/ 18387 h 1047182"/>
                  <a:gd name="connsiteX1276" fmla="*/ 381260 w 808720"/>
                  <a:gd name="connsiteY1276" fmla="*/ 18560 h 1047182"/>
                  <a:gd name="connsiteX1277" fmla="*/ 378935 w 808720"/>
                  <a:gd name="connsiteY1277" fmla="*/ 19048 h 1047182"/>
                  <a:gd name="connsiteX1278" fmla="*/ 381505 w 808720"/>
                  <a:gd name="connsiteY1278" fmla="*/ 18444 h 1047182"/>
                  <a:gd name="connsiteX1279" fmla="*/ 541398 w 808720"/>
                  <a:gd name="connsiteY1279" fmla="*/ 18333 h 1047182"/>
                  <a:gd name="connsiteX1280" fmla="*/ 541678 w 808720"/>
                  <a:gd name="connsiteY1280" fmla="*/ 19650 h 1047182"/>
                  <a:gd name="connsiteX1281" fmla="*/ 541833 w 808720"/>
                  <a:gd name="connsiteY1281" fmla="*/ 25735 h 1047182"/>
                  <a:gd name="connsiteX1282" fmla="*/ 540123 w 808720"/>
                  <a:gd name="connsiteY1282" fmla="*/ 22327 h 1047182"/>
                  <a:gd name="connsiteX1283" fmla="*/ 377162 w 808720"/>
                  <a:gd name="connsiteY1283" fmla="*/ 18305 h 1047182"/>
                  <a:gd name="connsiteX1284" fmla="*/ 376858 w 808720"/>
                  <a:gd name="connsiteY1284" fmla="*/ 18394 h 1047182"/>
                  <a:gd name="connsiteX1285" fmla="*/ 375089 w 808720"/>
                  <a:gd name="connsiteY1285" fmla="*/ 18688 h 1047182"/>
                  <a:gd name="connsiteX1286" fmla="*/ 375272 w 808720"/>
                  <a:gd name="connsiteY1286" fmla="*/ 18628 h 1047182"/>
                  <a:gd name="connsiteX1287" fmla="*/ 377750 w 808720"/>
                  <a:gd name="connsiteY1287" fmla="*/ 18132 h 1047182"/>
                  <a:gd name="connsiteX1288" fmla="*/ 377522 w 808720"/>
                  <a:gd name="connsiteY1288" fmla="*/ 18199 h 1047182"/>
                  <a:gd name="connsiteX1289" fmla="*/ 375559 w 808720"/>
                  <a:gd name="connsiteY1289" fmla="*/ 18534 h 1047182"/>
                  <a:gd name="connsiteX1290" fmla="*/ 375639 w 808720"/>
                  <a:gd name="connsiteY1290" fmla="*/ 18507 h 1047182"/>
                  <a:gd name="connsiteX1291" fmla="*/ 377351 w 808720"/>
                  <a:gd name="connsiteY1291" fmla="*/ 18194 h 1047182"/>
                  <a:gd name="connsiteX1292" fmla="*/ 376691 w 808720"/>
                  <a:gd name="connsiteY1292" fmla="*/ 18093 h 1047182"/>
                  <a:gd name="connsiteX1293" fmla="*/ 375348 w 808720"/>
                  <a:gd name="connsiteY1293" fmla="*/ 18504 h 1047182"/>
                  <a:gd name="connsiteX1294" fmla="*/ 373819 w 808720"/>
                  <a:gd name="connsiteY1294" fmla="*/ 18740 h 1047182"/>
                  <a:gd name="connsiteX1295" fmla="*/ 370784 w 808720"/>
                  <a:gd name="connsiteY1295" fmla="*/ 19210 h 1047182"/>
                  <a:gd name="connsiteX1296" fmla="*/ 370924 w 808720"/>
                  <a:gd name="connsiteY1296" fmla="*/ 19166 h 1047182"/>
                  <a:gd name="connsiteX1297" fmla="*/ 374446 w 808720"/>
                  <a:gd name="connsiteY1297" fmla="*/ 18510 h 1047182"/>
                  <a:gd name="connsiteX1298" fmla="*/ 384580 w 808720"/>
                  <a:gd name="connsiteY1298" fmla="*/ 17990 h 1047182"/>
                  <a:gd name="connsiteX1299" fmla="*/ 375910 w 808720"/>
                  <a:gd name="connsiteY1299" fmla="*/ 20419 h 1047182"/>
                  <a:gd name="connsiteX1300" fmla="*/ 375547 w 808720"/>
                  <a:gd name="connsiteY1300" fmla="*/ 20473 h 1047182"/>
                  <a:gd name="connsiteX1301" fmla="*/ 374397 w 808720"/>
                  <a:gd name="connsiteY1301" fmla="*/ 20769 h 1047182"/>
                  <a:gd name="connsiteX1302" fmla="*/ 376841 w 808720"/>
                  <a:gd name="connsiteY1302" fmla="*/ 19763 h 1047182"/>
                  <a:gd name="connsiteX1303" fmla="*/ 381260 w 808720"/>
                  <a:gd name="connsiteY1303" fmla="*/ 18560 h 1047182"/>
                  <a:gd name="connsiteX1304" fmla="*/ 382532 w 808720"/>
                  <a:gd name="connsiteY1304" fmla="*/ 18292 h 1047182"/>
                  <a:gd name="connsiteX1305" fmla="*/ 383919 w 808720"/>
                  <a:gd name="connsiteY1305" fmla="*/ 17836 h 1047182"/>
                  <a:gd name="connsiteX1306" fmla="*/ 382800 w 808720"/>
                  <a:gd name="connsiteY1306" fmla="*/ 18140 h 1047182"/>
                  <a:gd name="connsiteX1307" fmla="*/ 381505 w 808720"/>
                  <a:gd name="connsiteY1307" fmla="*/ 18444 h 1047182"/>
                  <a:gd name="connsiteX1308" fmla="*/ 381054 w 808720"/>
                  <a:gd name="connsiteY1308" fmla="*/ 18511 h 1047182"/>
                  <a:gd name="connsiteX1309" fmla="*/ 542175 w 808720"/>
                  <a:gd name="connsiteY1309" fmla="*/ 17826 h 1047182"/>
                  <a:gd name="connsiteX1310" fmla="*/ 542449 w 808720"/>
                  <a:gd name="connsiteY1310" fmla="*/ 18650 h 1047182"/>
                  <a:gd name="connsiteX1311" fmla="*/ 542123 w 808720"/>
                  <a:gd name="connsiteY1311" fmla="*/ 26312 h 1047182"/>
                  <a:gd name="connsiteX1312" fmla="*/ 542027 w 808720"/>
                  <a:gd name="connsiteY1312" fmla="*/ 26121 h 1047182"/>
                  <a:gd name="connsiteX1313" fmla="*/ 544806 w 808720"/>
                  <a:gd name="connsiteY1313" fmla="*/ 17818 h 1047182"/>
                  <a:gd name="connsiteX1314" fmla="*/ 545790 w 808720"/>
                  <a:gd name="connsiteY1314" fmla="*/ 19651 h 1047182"/>
                  <a:gd name="connsiteX1315" fmla="*/ 545964 w 808720"/>
                  <a:gd name="connsiteY1315" fmla="*/ 20468 h 1047182"/>
                  <a:gd name="connsiteX1316" fmla="*/ 545778 w 808720"/>
                  <a:gd name="connsiteY1316" fmla="*/ 20234 h 1047182"/>
                  <a:gd name="connsiteX1317" fmla="*/ 508871 w 808720"/>
                  <a:gd name="connsiteY1317" fmla="*/ 17732 h 1047182"/>
                  <a:gd name="connsiteX1318" fmla="*/ 506262 w 808720"/>
                  <a:gd name="connsiteY1318" fmla="*/ 19298 h 1047182"/>
                  <a:gd name="connsiteX1319" fmla="*/ 505079 w 808720"/>
                  <a:gd name="connsiteY1319" fmla="*/ 19747 h 1047182"/>
                  <a:gd name="connsiteX1320" fmla="*/ 506345 w 808720"/>
                  <a:gd name="connsiteY1320" fmla="*/ 18861 h 1047182"/>
                  <a:gd name="connsiteX1321" fmla="*/ 401075 w 808720"/>
                  <a:gd name="connsiteY1321" fmla="*/ 17656 h 1047182"/>
                  <a:gd name="connsiteX1322" fmla="*/ 397204 w 808720"/>
                  <a:gd name="connsiteY1322" fmla="*/ 19377 h 1047182"/>
                  <a:gd name="connsiteX1323" fmla="*/ 400398 w 808720"/>
                  <a:gd name="connsiteY1323" fmla="*/ 17780 h 1047182"/>
                  <a:gd name="connsiteX1324" fmla="*/ 544710 w 808720"/>
                  <a:gd name="connsiteY1324" fmla="*/ 17639 h 1047182"/>
                  <a:gd name="connsiteX1325" fmla="*/ 544744 w 808720"/>
                  <a:gd name="connsiteY1325" fmla="*/ 17663 h 1047182"/>
                  <a:gd name="connsiteX1326" fmla="*/ 544806 w 808720"/>
                  <a:gd name="connsiteY1326" fmla="*/ 17818 h 1047182"/>
                  <a:gd name="connsiteX1327" fmla="*/ 393935 w 808720"/>
                  <a:gd name="connsiteY1327" fmla="*/ 17605 h 1047182"/>
                  <a:gd name="connsiteX1328" fmla="*/ 393157 w 808720"/>
                  <a:gd name="connsiteY1328" fmla="*/ 17821 h 1047182"/>
                  <a:gd name="connsiteX1329" fmla="*/ 388531 w 808720"/>
                  <a:gd name="connsiteY1329" fmla="*/ 18517 h 1047182"/>
                  <a:gd name="connsiteX1330" fmla="*/ 388855 w 808720"/>
                  <a:gd name="connsiteY1330" fmla="*/ 18396 h 1047182"/>
                  <a:gd name="connsiteX1331" fmla="*/ 398855 w 808720"/>
                  <a:gd name="connsiteY1331" fmla="*/ 17575 h 1047182"/>
                  <a:gd name="connsiteX1332" fmla="*/ 397755 w 808720"/>
                  <a:gd name="connsiteY1332" fmla="*/ 17812 h 1047182"/>
                  <a:gd name="connsiteX1333" fmla="*/ 388816 w 808720"/>
                  <a:gd name="connsiteY1333" fmla="*/ 19027 h 1047182"/>
                  <a:gd name="connsiteX1334" fmla="*/ 388948 w 808720"/>
                  <a:gd name="connsiteY1334" fmla="*/ 18990 h 1047182"/>
                  <a:gd name="connsiteX1335" fmla="*/ 390237 w 808720"/>
                  <a:gd name="connsiteY1335" fmla="*/ 17565 h 1047182"/>
                  <a:gd name="connsiteX1336" fmla="*/ 386718 w 808720"/>
                  <a:gd name="connsiteY1336" fmla="*/ 18381 h 1047182"/>
                  <a:gd name="connsiteX1337" fmla="*/ 385897 w 808720"/>
                  <a:gd name="connsiteY1337" fmla="*/ 18559 h 1047182"/>
                  <a:gd name="connsiteX1338" fmla="*/ 389724 w 808720"/>
                  <a:gd name="connsiteY1338" fmla="*/ 17621 h 1047182"/>
                  <a:gd name="connsiteX1339" fmla="*/ 382188 w 808720"/>
                  <a:gd name="connsiteY1339" fmla="*/ 17561 h 1047182"/>
                  <a:gd name="connsiteX1340" fmla="*/ 380901 w 808720"/>
                  <a:gd name="connsiteY1340" fmla="*/ 18091 h 1047182"/>
                  <a:gd name="connsiteX1341" fmla="*/ 377421 w 808720"/>
                  <a:gd name="connsiteY1341" fmla="*/ 19049 h 1047182"/>
                  <a:gd name="connsiteX1342" fmla="*/ 376372 w 808720"/>
                  <a:gd name="connsiteY1342" fmla="*/ 19204 h 1047182"/>
                  <a:gd name="connsiteX1343" fmla="*/ 378593 w 808720"/>
                  <a:gd name="connsiteY1343" fmla="*/ 17535 h 1047182"/>
                  <a:gd name="connsiteX1344" fmla="*/ 377167 w 808720"/>
                  <a:gd name="connsiteY1344" fmla="*/ 18004 h 1047182"/>
                  <a:gd name="connsiteX1345" fmla="*/ 376691 w 808720"/>
                  <a:gd name="connsiteY1345" fmla="*/ 18093 h 1047182"/>
                  <a:gd name="connsiteX1346" fmla="*/ 378407 w 808720"/>
                  <a:gd name="connsiteY1346" fmla="*/ 17568 h 1047182"/>
                  <a:gd name="connsiteX1347" fmla="*/ 382178 w 808720"/>
                  <a:gd name="connsiteY1347" fmla="*/ 17511 h 1047182"/>
                  <a:gd name="connsiteX1348" fmla="*/ 375000 w 808720"/>
                  <a:gd name="connsiteY1348" fmla="*/ 19407 h 1047182"/>
                  <a:gd name="connsiteX1349" fmla="*/ 373354 w 808720"/>
                  <a:gd name="connsiteY1349" fmla="*/ 19651 h 1047182"/>
                  <a:gd name="connsiteX1350" fmla="*/ 366258 w 808720"/>
                  <a:gd name="connsiteY1350" fmla="*/ 21711 h 1047182"/>
                  <a:gd name="connsiteX1351" fmla="*/ 365278 w 808720"/>
                  <a:gd name="connsiteY1351" fmla="*/ 21917 h 1047182"/>
                  <a:gd name="connsiteX1352" fmla="*/ 368610 w 808720"/>
                  <a:gd name="connsiteY1352" fmla="*/ 20820 h 1047182"/>
                  <a:gd name="connsiteX1353" fmla="*/ 376858 w 808720"/>
                  <a:gd name="connsiteY1353" fmla="*/ 18394 h 1047182"/>
                  <a:gd name="connsiteX1354" fmla="*/ 379937 w 808720"/>
                  <a:gd name="connsiteY1354" fmla="*/ 17489 h 1047182"/>
                  <a:gd name="connsiteX1355" fmla="*/ 377852 w 808720"/>
                  <a:gd name="connsiteY1355" fmla="*/ 18102 h 1047182"/>
                  <a:gd name="connsiteX1356" fmla="*/ 377351 w 808720"/>
                  <a:gd name="connsiteY1356" fmla="*/ 18194 h 1047182"/>
                  <a:gd name="connsiteX1357" fmla="*/ 375916 w 808720"/>
                  <a:gd name="connsiteY1357" fmla="*/ 18416 h 1047182"/>
                  <a:gd name="connsiteX1358" fmla="*/ 377167 w 808720"/>
                  <a:gd name="connsiteY1358" fmla="*/ 18004 h 1047182"/>
                  <a:gd name="connsiteX1359" fmla="*/ 391411 w 808720"/>
                  <a:gd name="connsiteY1359" fmla="*/ 17437 h 1047182"/>
                  <a:gd name="connsiteX1360" fmla="*/ 388855 w 808720"/>
                  <a:gd name="connsiteY1360" fmla="*/ 18396 h 1047182"/>
                  <a:gd name="connsiteX1361" fmla="*/ 384320 w 808720"/>
                  <a:gd name="connsiteY1361" fmla="*/ 19102 h 1047182"/>
                  <a:gd name="connsiteX1362" fmla="*/ 383842 w 808720"/>
                  <a:gd name="connsiteY1362" fmla="*/ 19224 h 1047182"/>
                  <a:gd name="connsiteX1363" fmla="*/ 382133 w 808720"/>
                  <a:gd name="connsiteY1363" fmla="*/ 19481 h 1047182"/>
                  <a:gd name="connsiteX1364" fmla="*/ 384981 w 808720"/>
                  <a:gd name="connsiteY1364" fmla="*/ 18783 h 1047182"/>
                  <a:gd name="connsiteX1365" fmla="*/ 386718 w 808720"/>
                  <a:gd name="connsiteY1365" fmla="*/ 18381 h 1047182"/>
                  <a:gd name="connsiteX1366" fmla="*/ 390720 w 808720"/>
                  <a:gd name="connsiteY1366" fmla="*/ 17512 h 1047182"/>
                  <a:gd name="connsiteX1367" fmla="*/ 382632 w 808720"/>
                  <a:gd name="connsiteY1367" fmla="*/ 17436 h 1047182"/>
                  <a:gd name="connsiteX1368" fmla="*/ 382188 w 808720"/>
                  <a:gd name="connsiteY1368" fmla="*/ 17561 h 1047182"/>
                  <a:gd name="connsiteX1369" fmla="*/ 382399 w 808720"/>
                  <a:gd name="connsiteY1369" fmla="*/ 17474 h 1047182"/>
                  <a:gd name="connsiteX1370" fmla="*/ 382258 w 808720"/>
                  <a:gd name="connsiteY1370" fmla="*/ 17434 h 1047182"/>
                  <a:gd name="connsiteX1371" fmla="*/ 377162 w 808720"/>
                  <a:gd name="connsiteY1371" fmla="*/ 18305 h 1047182"/>
                  <a:gd name="connsiteX1372" fmla="*/ 377522 w 808720"/>
                  <a:gd name="connsiteY1372" fmla="*/ 18199 h 1047182"/>
                  <a:gd name="connsiteX1373" fmla="*/ 379567 w 808720"/>
                  <a:gd name="connsiteY1373" fmla="*/ 17851 h 1047182"/>
                  <a:gd name="connsiteX1374" fmla="*/ 382545 w 808720"/>
                  <a:gd name="connsiteY1374" fmla="*/ 17414 h 1047182"/>
                  <a:gd name="connsiteX1375" fmla="*/ 382399 w 808720"/>
                  <a:gd name="connsiteY1375" fmla="*/ 17474 h 1047182"/>
                  <a:gd name="connsiteX1376" fmla="*/ 382178 w 808720"/>
                  <a:gd name="connsiteY1376" fmla="*/ 17511 h 1047182"/>
                  <a:gd name="connsiteX1377" fmla="*/ 571605 w 808720"/>
                  <a:gd name="connsiteY1377" fmla="*/ 17400 h 1047182"/>
                  <a:gd name="connsiteX1378" fmla="*/ 576768 w 808720"/>
                  <a:gd name="connsiteY1378" fmla="*/ 19651 h 1047182"/>
                  <a:gd name="connsiteX1379" fmla="*/ 579793 w 808720"/>
                  <a:gd name="connsiteY1379" fmla="*/ 22003 h 1047182"/>
                  <a:gd name="connsiteX1380" fmla="*/ 401193 w 808720"/>
                  <a:gd name="connsiteY1380" fmla="*/ 17383 h 1047182"/>
                  <a:gd name="connsiteX1381" fmla="*/ 400398 w 808720"/>
                  <a:gd name="connsiteY1381" fmla="*/ 17780 h 1047182"/>
                  <a:gd name="connsiteX1382" fmla="*/ 383864 w 808720"/>
                  <a:gd name="connsiteY1382" fmla="*/ 20802 h 1047182"/>
                  <a:gd name="connsiteX1383" fmla="*/ 386227 w 808720"/>
                  <a:gd name="connsiteY1383" fmla="*/ 20293 h 1047182"/>
                  <a:gd name="connsiteX1384" fmla="*/ 390695 w 808720"/>
                  <a:gd name="connsiteY1384" fmla="*/ 17383 h 1047182"/>
                  <a:gd name="connsiteX1385" fmla="*/ 389724 w 808720"/>
                  <a:gd name="connsiteY1385" fmla="*/ 17621 h 1047182"/>
                  <a:gd name="connsiteX1386" fmla="*/ 388706 w 808720"/>
                  <a:gd name="connsiteY1386" fmla="*/ 17731 h 1047182"/>
                  <a:gd name="connsiteX1387" fmla="*/ 384278 w 808720"/>
                  <a:gd name="connsiteY1387" fmla="*/ 18910 h 1047182"/>
                  <a:gd name="connsiteX1388" fmla="*/ 382127 w 808720"/>
                  <a:gd name="connsiteY1388" fmla="*/ 19376 h 1047182"/>
                  <a:gd name="connsiteX1389" fmla="*/ 380706 w 808720"/>
                  <a:gd name="connsiteY1389" fmla="*/ 19696 h 1047182"/>
                  <a:gd name="connsiteX1390" fmla="*/ 376982 w 808720"/>
                  <a:gd name="connsiteY1390" fmla="*/ 20257 h 1047182"/>
                  <a:gd name="connsiteX1391" fmla="*/ 384320 w 808720"/>
                  <a:gd name="connsiteY1391" fmla="*/ 18280 h 1047182"/>
                  <a:gd name="connsiteX1392" fmla="*/ 400964 w 808720"/>
                  <a:gd name="connsiteY1392" fmla="*/ 17375 h 1047182"/>
                  <a:gd name="connsiteX1393" fmla="*/ 387102 w 808720"/>
                  <a:gd name="connsiteY1393" fmla="*/ 20105 h 1047182"/>
                  <a:gd name="connsiteX1394" fmla="*/ 397755 w 808720"/>
                  <a:gd name="connsiteY1394" fmla="*/ 17812 h 1047182"/>
                  <a:gd name="connsiteX1395" fmla="*/ 382666 w 808720"/>
                  <a:gd name="connsiteY1395" fmla="*/ 17365 h 1047182"/>
                  <a:gd name="connsiteX1396" fmla="*/ 382640 w 808720"/>
                  <a:gd name="connsiteY1396" fmla="*/ 17375 h 1047182"/>
                  <a:gd name="connsiteX1397" fmla="*/ 382258 w 808720"/>
                  <a:gd name="connsiteY1397" fmla="*/ 17434 h 1047182"/>
                  <a:gd name="connsiteX1398" fmla="*/ 382768 w 808720"/>
                  <a:gd name="connsiteY1398" fmla="*/ 17355 h 1047182"/>
                  <a:gd name="connsiteX1399" fmla="*/ 382545 w 808720"/>
                  <a:gd name="connsiteY1399" fmla="*/ 17414 h 1047182"/>
                  <a:gd name="connsiteX1400" fmla="*/ 382640 w 808720"/>
                  <a:gd name="connsiteY1400" fmla="*/ 17375 h 1047182"/>
                  <a:gd name="connsiteX1401" fmla="*/ 401367 w 808720"/>
                  <a:gd name="connsiteY1401" fmla="*/ 17296 h 1047182"/>
                  <a:gd name="connsiteX1402" fmla="*/ 401299 w 808720"/>
                  <a:gd name="connsiteY1402" fmla="*/ 17330 h 1047182"/>
                  <a:gd name="connsiteX1403" fmla="*/ 400964 w 808720"/>
                  <a:gd name="connsiteY1403" fmla="*/ 17375 h 1047182"/>
                  <a:gd name="connsiteX1404" fmla="*/ 383218 w 808720"/>
                  <a:gd name="connsiteY1404" fmla="*/ 17270 h 1047182"/>
                  <a:gd name="connsiteX1405" fmla="*/ 383097 w 808720"/>
                  <a:gd name="connsiteY1405" fmla="*/ 17305 h 1047182"/>
                  <a:gd name="connsiteX1406" fmla="*/ 382768 w 808720"/>
                  <a:gd name="connsiteY1406" fmla="*/ 17355 h 1047182"/>
                  <a:gd name="connsiteX1407" fmla="*/ 382856 w 808720"/>
                  <a:gd name="connsiteY1407" fmla="*/ 17332 h 1047182"/>
                  <a:gd name="connsiteX1408" fmla="*/ 401855 w 808720"/>
                  <a:gd name="connsiteY1408" fmla="*/ 17254 h 1047182"/>
                  <a:gd name="connsiteX1409" fmla="*/ 401193 w 808720"/>
                  <a:gd name="connsiteY1409" fmla="*/ 17383 h 1047182"/>
                  <a:gd name="connsiteX1410" fmla="*/ 401299 w 808720"/>
                  <a:gd name="connsiteY1410" fmla="*/ 17330 h 1047182"/>
                  <a:gd name="connsiteX1411" fmla="*/ 383298 w 808720"/>
                  <a:gd name="connsiteY1411" fmla="*/ 17215 h 1047182"/>
                  <a:gd name="connsiteX1412" fmla="*/ 382856 w 808720"/>
                  <a:gd name="connsiteY1412" fmla="*/ 17332 h 1047182"/>
                  <a:gd name="connsiteX1413" fmla="*/ 382666 w 808720"/>
                  <a:gd name="connsiteY1413" fmla="*/ 17365 h 1047182"/>
                  <a:gd name="connsiteX1414" fmla="*/ 382838 w 808720"/>
                  <a:gd name="connsiteY1414" fmla="*/ 17294 h 1047182"/>
                  <a:gd name="connsiteX1415" fmla="*/ 402077 w 808720"/>
                  <a:gd name="connsiteY1415" fmla="*/ 17211 h 1047182"/>
                  <a:gd name="connsiteX1416" fmla="*/ 402035 w 808720"/>
                  <a:gd name="connsiteY1416" fmla="*/ 17230 h 1047182"/>
                  <a:gd name="connsiteX1417" fmla="*/ 401855 w 808720"/>
                  <a:gd name="connsiteY1417" fmla="*/ 17254 h 1047182"/>
                  <a:gd name="connsiteX1418" fmla="*/ 392073 w 808720"/>
                  <a:gd name="connsiteY1418" fmla="*/ 17189 h 1047182"/>
                  <a:gd name="connsiteX1419" fmla="*/ 391884 w 808720"/>
                  <a:gd name="connsiteY1419" fmla="*/ 17260 h 1047182"/>
                  <a:gd name="connsiteX1420" fmla="*/ 390720 w 808720"/>
                  <a:gd name="connsiteY1420" fmla="*/ 17512 h 1047182"/>
                  <a:gd name="connsiteX1421" fmla="*/ 390237 w 808720"/>
                  <a:gd name="connsiteY1421" fmla="*/ 17565 h 1047182"/>
                  <a:gd name="connsiteX1422" fmla="*/ 391530 w 808720"/>
                  <a:gd name="connsiteY1422" fmla="*/ 17265 h 1047182"/>
                  <a:gd name="connsiteX1423" fmla="*/ 402373 w 808720"/>
                  <a:gd name="connsiteY1423" fmla="*/ 17184 h 1047182"/>
                  <a:gd name="connsiteX1424" fmla="*/ 403661 w 808720"/>
                  <a:gd name="connsiteY1424" fmla="*/ 17184 h 1047182"/>
                  <a:gd name="connsiteX1425" fmla="*/ 401075 w 808720"/>
                  <a:gd name="connsiteY1425" fmla="*/ 17656 h 1047182"/>
                  <a:gd name="connsiteX1426" fmla="*/ 402035 w 808720"/>
                  <a:gd name="connsiteY1426" fmla="*/ 17230 h 1047182"/>
                  <a:gd name="connsiteX1427" fmla="*/ 402138 w 808720"/>
                  <a:gd name="connsiteY1427" fmla="*/ 17184 h 1047182"/>
                  <a:gd name="connsiteX1428" fmla="*/ 402217 w 808720"/>
                  <a:gd name="connsiteY1428" fmla="*/ 17184 h 1047182"/>
                  <a:gd name="connsiteX1429" fmla="*/ 402077 w 808720"/>
                  <a:gd name="connsiteY1429" fmla="*/ 17211 h 1047182"/>
                  <a:gd name="connsiteX1430" fmla="*/ 401591 w 808720"/>
                  <a:gd name="connsiteY1430" fmla="*/ 17184 h 1047182"/>
                  <a:gd name="connsiteX1431" fmla="*/ 401937 w 808720"/>
                  <a:gd name="connsiteY1431" fmla="*/ 17184 h 1047182"/>
                  <a:gd name="connsiteX1432" fmla="*/ 401367 w 808720"/>
                  <a:gd name="connsiteY1432" fmla="*/ 17296 h 1047182"/>
                  <a:gd name="connsiteX1433" fmla="*/ 517096 w 808720"/>
                  <a:gd name="connsiteY1433" fmla="*/ 17183 h 1047182"/>
                  <a:gd name="connsiteX1434" fmla="*/ 515007 w 808720"/>
                  <a:gd name="connsiteY1434" fmla="*/ 18750 h 1047182"/>
                  <a:gd name="connsiteX1435" fmla="*/ 513957 w 808720"/>
                  <a:gd name="connsiteY1435" fmla="*/ 19248 h 1047182"/>
                  <a:gd name="connsiteX1436" fmla="*/ 515087 w 808720"/>
                  <a:gd name="connsiteY1436" fmla="*/ 18280 h 1047182"/>
                  <a:gd name="connsiteX1437" fmla="*/ 402299 w 808720"/>
                  <a:gd name="connsiteY1437" fmla="*/ 17112 h 1047182"/>
                  <a:gd name="connsiteX1438" fmla="*/ 402138 w 808720"/>
                  <a:gd name="connsiteY1438" fmla="*/ 17184 h 1047182"/>
                  <a:gd name="connsiteX1439" fmla="*/ 401937 w 808720"/>
                  <a:gd name="connsiteY1439" fmla="*/ 17184 h 1047182"/>
                  <a:gd name="connsiteX1440" fmla="*/ 383294 w 808720"/>
                  <a:gd name="connsiteY1440" fmla="*/ 17106 h 1047182"/>
                  <a:gd name="connsiteX1441" fmla="*/ 382838 w 808720"/>
                  <a:gd name="connsiteY1441" fmla="*/ 17294 h 1047182"/>
                  <a:gd name="connsiteX1442" fmla="*/ 379567 w 808720"/>
                  <a:gd name="connsiteY1442" fmla="*/ 17851 h 1047182"/>
                  <a:gd name="connsiteX1443" fmla="*/ 377750 w 808720"/>
                  <a:gd name="connsiteY1443" fmla="*/ 18132 h 1047182"/>
                  <a:gd name="connsiteX1444" fmla="*/ 377852 w 808720"/>
                  <a:gd name="connsiteY1444" fmla="*/ 18102 h 1047182"/>
                  <a:gd name="connsiteX1445" fmla="*/ 511646 w 808720"/>
                  <a:gd name="connsiteY1445" fmla="*/ 17098 h 1047182"/>
                  <a:gd name="connsiteX1446" fmla="*/ 511618 w 808720"/>
                  <a:gd name="connsiteY1446" fmla="*/ 17115 h 1047182"/>
                  <a:gd name="connsiteX1447" fmla="*/ 511248 w 808720"/>
                  <a:gd name="connsiteY1447" fmla="*/ 17184 h 1047182"/>
                  <a:gd name="connsiteX1448" fmla="*/ 472270 w 808720"/>
                  <a:gd name="connsiteY1448" fmla="*/ 17076 h 1047182"/>
                  <a:gd name="connsiteX1449" fmla="*/ 472116 w 808720"/>
                  <a:gd name="connsiteY1449" fmla="*/ 17127 h 1047182"/>
                  <a:gd name="connsiteX1450" fmla="*/ 471772 w 808720"/>
                  <a:gd name="connsiteY1450" fmla="*/ 17184 h 1047182"/>
                  <a:gd name="connsiteX1451" fmla="*/ 384612 w 808720"/>
                  <a:gd name="connsiteY1451" fmla="*/ 17070 h 1047182"/>
                  <a:gd name="connsiteX1452" fmla="*/ 384272 w 808720"/>
                  <a:gd name="connsiteY1452" fmla="*/ 17164 h 1047182"/>
                  <a:gd name="connsiteX1453" fmla="*/ 382632 w 808720"/>
                  <a:gd name="connsiteY1453" fmla="*/ 17436 h 1047182"/>
                  <a:gd name="connsiteX1454" fmla="*/ 383097 w 808720"/>
                  <a:gd name="connsiteY1454" fmla="*/ 17305 h 1047182"/>
                  <a:gd name="connsiteX1455" fmla="*/ 402703 w 808720"/>
                  <a:gd name="connsiteY1455" fmla="*/ 17033 h 1047182"/>
                  <a:gd name="connsiteX1456" fmla="*/ 402299 w 808720"/>
                  <a:gd name="connsiteY1456" fmla="*/ 17112 h 1047182"/>
                  <a:gd name="connsiteX1457" fmla="*/ 402379 w 808720"/>
                  <a:gd name="connsiteY1457" fmla="*/ 17077 h 1047182"/>
                  <a:gd name="connsiteX1458" fmla="*/ 512379 w 808720"/>
                  <a:gd name="connsiteY1458" fmla="*/ 16973 h 1047182"/>
                  <a:gd name="connsiteX1459" fmla="*/ 511054 w 808720"/>
                  <a:gd name="connsiteY1459" fmla="*/ 17477 h 1047182"/>
                  <a:gd name="connsiteX1460" fmla="*/ 511618 w 808720"/>
                  <a:gd name="connsiteY1460" fmla="*/ 17115 h 1047182"/>
                  <a:gd name="connsiteX1461" fmla="*/ 385597 w 808720"/>
                  <a:gd name="connsiteY1461" fmla="*/ 16944 h 1047182"/>
                  <a:gd name="connsiteX1462" fmla="*/ 379408 w 808720"/>
                  <a:gd name="connsiteY1462" fmla="*/ 18755 h 1047182"/>
                  <a:gd name="connsiteX1463" fmla="*/ 379223 w 808720"/>
                  <a:gd name="connsiteY1463" fmla="*/ 18782 h 1047182"/>
                  <a:gd name="connsiteX1464" fmla="*/ 380901 w 808720"/>
                  <a:gd name="connsiteY1464" fmla="*/ 18091 h 1047182"/>
                  <a:gd name="connsiteX1465" fmla="*/ 384272 w 808720"/>
                  <a:gd name="connsiteY1465" fmla="*/ 17164 h 1047182"/>
                  <a:gd name="connsiteX1466" fmla="*/ 544320 w 808720"/>
                  <a:gd name="connsiteY1466" fmla="*/ 16912 h 1047182"/>
                  <a:gd name="connsiteX1467" fmla="*/ 544710 w 808720"/>
                  <a:gd name="connsiteY1467" fmla="*/ 17639 h 1047182"/>
                  <a:gd name="connsiteX1468" fmla="*/ 544333 w 808720"/>
                  <a:gd name="connsiteY1468" fmla="*/ 17367 h 1047182"/>
                  <a:gd name="connsiteX1469" fmla="*/ 378149 w 808720"/>
                  <a:gd name="connsiteY1469" fmla="*/ 16867 h 1047182"/>
                  <a:gd name="connsiteX1470" fmla="*/ 376373 w 808720"/>
                  <a:gd name="connsiteY1470" fmla="*/ 17432 h 1047182"/>
                  <a:gd name="connsiteX1471" fmla="*/ 378148 w 808720"/>
                  <a:gd name="connsiteY1471" fmla="*/ 16867 h 1047182"/>
                  <a:gd name="connsiteX1472" fmla="*/ 378150 w 808720"/>
                  <a:gd name="connsiteY1472" fmla="*/ 16867 h 1047182"/>
                  <a:gd name="connsiteX1473" fmla="*/ 378149 w 808720"/>
                  <a:gd name="connsiteY1473" fmla="*/ 16867 h 1047182"/>
                  <a:gd name="connsiteX1474" fmla="*/ 378149 w 808720"/>
                  <a:gd name="connsiteY1474" fmla="*/ 16867 h 1047182"/>
                  <a:gd name="connsiteX1475" fmla="*/ 385360 w 808720"/>
                  <a:gd name="connsiteY1475" fmla="*/ 16864 h 1047182"/>
                  <a:gd name="connsiteX1476" fmla="*/ 384975 w 808720"/>
                  <a:gd name="connsiteY1476" fmla="*/ 16970 h 1047182"/>
                  <a:gd name="connsiteX1477" fmla="*/ 383218 w 808720"/>
                  <a:gd name="connsiteY1477" fmla="*/ 17270 h 1047182"/>
                  <a:gd name="connsiteX1478" fmla="*/ 383586 w 808720"/>
                  <a:gd name="connsiteY1478" fmla="*/ 17166 h 1047182"/>
                  <a:gd name="connsiteX1479" fmla="*/ 402883 w 808720"/>
                  <a:gd name="connsiteY1479" fmla="*/ 16853 h 1047182"/>
                  <a:gd name="connsiteX1480" fmla="*/ 402379 w 808720"/>
                  <a:gd name="connsiteY1480" fmla="*/ 17077 h 1047182"/>
                  <a:gd name="connsiteX1481" fmla="*/ 401591 w 808720"/>
                  <a:gd name="connsiteY1481" fmla="*/ 17184 h 1047182"/>
                  <a:gd name="connsiteX1482" fmla="*/ 398855 w 808720"/>
                  <a:gd name="connsiteY1482" fmla="*/ 17575 h 1047182"/>
                  <a:gd name="connsiteX1483" fmla="*/ 399398 w 808720"/>
                  <a:gd name="connsiteY1483" fmla="*/ 17458 h 1047182"/>
                  <a:gd name="connsiteX1484" fmla="*/ 384731 w 808720"/>
                  <a:gd name="connsiteY1484" fmla="*/ 16843 h 1047182"/>
                  <a:gd name="connsiteX1485" fmla="*/ 383586 w 808720"/>
                  <a:gd name="connsiteY1485" fmla="*/ 17166 h 1047182"/>
                  <a:gd name="connsiteX1486" fmla="*/ 383298 w 808720"/>
                  <a:gd name="connsiteY1486" fmla="*/ 17215 h 1047182"/>
                  <a:gd name="connsiteX1487" fmla="*/ 384656 w 808720"/>
                  <a:gd name="connsiteY1487" fmla="*/ 16856 h 1047182"/>
                  <a:gd name="connsiteX1488" fmla="*/ 554395 w 808720"/>
                  <a:gd name="connsiteY1488" fmla="*/ 16837 h 1047182"/>
                  <a:gd name="connsiteX1489" fmla="*/ 556081 w 808720"/>
                  <a:gd name="connsiteY1489" fmla="*/ 18945 h 1047182"/>
                  <a:gd name="connsiteX1490" fmla="*/ 555351 w 808720"/>
                  <a:gd name="connsiteY1490" fmla="*/ 19270 h 1047182"/>
                  <a:gd name="connsiteX1491" fmla="*/ 554018 w 808720"/>
                  <a:gd name="connsiteY1491" fmla="*/ 16925 h 1047182"/>
                  <a:gd name="connsiteX1492" fmla="*/ 393180 w 808720"/>
                  <a:gd name="connsiteY1492" fmla="*/ 16774 h 1047182"/>
                  <a:gd name="connsiteX1493" fmla="*/ 392419 w 808720"/>
                  <a:gd name="connsiteY1493" fmla="*/ 17059 h 1047182"/>
                  <a:gd name="connsiteX1494" fmla="*/ 391530 w 808720"/>
                  <a:gd name="connsiteY1494" fmla="*/ 17265 h 1047182"/>
                  <a:gd name="connsiteX1495" fmla="*/ 390695 w 808720"/>
                  <a:gd name="connsiteY1495" fmla="*/ 17383 h 1047182"/>
                  <a:gd name="connsiteX1496" fmla="*/ 386251 w 808720"/>
                  <a:gd name="connsiteY1496" fmla="*/ 16752 h 1047182"/>
                  <a:gd name="connsiteX1497" fmla="*/ 385786 w 808720"/>
                  <a:gd name="connsiteY1497" fmla="*/ 16888 h 1047182"/>
                  <a:gd name="connsiteX1498" fmla="*/ 384612 w 808720"/>
                  <a:gd name="connsiteY1498" fmla="*/ 17070 h 1047182"/>
                  <a:gd name="connsiteX1499" fmla="*/ 384975 w 808720"/>
                  <a:gd name="connsiteY1499" fmla="*/ 16970 h 1047182"/>
                  <a:gd name="connsiteX1500" fmla="*/ 372182 w 808720"/>
                  <a:gd name="connsiteY1500" fmla="*/ 16711 h 1047182"/>
                  <a:gd name="connsiteX1501" fmla="*/ 372147 w 808720"/>
                  <a:gd name="connsiteY1501" fmla="*/ 16723 h 1047182"/>
                  <a:gd name="connsiteX1502" fmla="*/ 368694 w 808720"/>
                  <a:gd name="connsiteY1502" fmla="*/ 17184 h 1047182"/>
                  <a:gd name="connsiteX1503" fmla="*/ 519470 w 808720"/>
                  <a:gd name="connsiteY1503" fmla="*/ 16637 h 1047182"/>
                  <a:gd name="connsiteX1504" fmla="*/ 517514 w 808720"/>
                  <a:gd name="connsiteY1504" fmla="*/ 17810 h 1047182"/>
                  <a:gd name="connsiteX1505" fmla="*/ 514438 w 808720"/>
                  <a:gd name="connsiteY1505" fmla="*/ 19177 h 1047182"/>
                  <a:gd name="connsiteX1506" fmla="*/ 515007 w 808720"/>
                  <a:gd name="connsiteY1506" fmla="*/ 18750 h 1047182"/>
                  <a:gd name="connsiteX1507" fmla="*/ 487123 w 808720"/>
                  <a:gd name="connsiteY1507" fmla="*/ 16635 h 1047182"/>
                  <a:gd name="connsiteX1508" fmla="*/ 481830 w 808720"/>
                  <a:gd name="connsiteY1508" fmla="*/ 18620 h 1047182"/>
                  <a:gd name="connsiteX1509" fmla="*/ 480864 w 808720"/>
                  <a:gd name="connsiteY1509" fmla="*/ 18830 h 1047182"/>
                  <a:gd name="connsiteX1510" fmla="*/ 485585 w 808720"/>
                  <a:gd name="connsiteY1510" fmla="*/ 16956 h 1047182"/>
                  <a:gd name="connsiteX1511" fmla="*/ 519473 w 808720"/>
                  <a:gd name="connsiteY1511" fmla="*/ 16635 h 1047182"/>
                  <a:gd name="connsiteX1512" fmla="*/ 519472 w 808720"/>
                  <a:gd name="connsiteY1512" fmla="*/ 16635 h 1047182"/>
                  <a:gd name="connsiteX1513" fmla="*/ 519470 w 808720"/>
                  <a:gd name="connsiteY1513" fmla="*/ 16637 h 1047182"/>
                  <a:gd name="connsiteX1514" fmla="*/ 393768 w 808720"/>
                  <a:gd name="connsiteY1514" fmla="*/ 16630 h 1047182"/>
                  <a:gd name="connsiteX1515" fmla="*/ 393180 w 808720"/>
                  <a:gd name="connsiteY1515" fmla="*/ 16774 h 1047182"/>
                  <a:gd name="connsiteX1516" fmla="*/ 393432 w 808720"/>
                  <a:gd name="connsiteY1516" fmla="*/ 16680 h 1047182"/>
                  <a:gd name="connsiteX1517" fmla="*/ 537249 w 808720"/>
                  <a:gd name="connsiteY1517" fmla="*/ 16598 h 1047182"/>
                  <a:gd name="connsiteX1518" fmla="*/ 537509 w 808720"/>
                  <a:gd name="connsiteY1518" fmla="*/ 17116 h 1047182"/>
                  <a:gd name="connsiteX1519" fmla="*/ 537384 w 808720"/>
                  <a:gd name="connsiteY1519" fmla="*/ 17370 h 1047182"/>
                  <a:gd name="connsiteX1520" fmla="*/ 537216 w 808720"/>
                  <a:gd name="connsiteY1520" fmla="*/ 16988 h 1047182"/>
                  <a:gd name="connsiteX1521" fmla="*/ 514050 w 808720"/>
                  <a:gd name="connsiteY1521" fmla="*/ 16575 h 1047182"/>
                  <a:gd name="connsiteX1522" fmla="*/ 513943 w 808720"/>
                  <a:gd name="connsiteY1522" fmla="*/ 16682 h 1047182"/>
                  <a:gd name="connsiteX1523" fmla="*/ 512379 w 808720"/>
                  <a:gd name="connsiteY1523" fmla="*/ 16973 h 1047182"/>
                  <a:gd name="connsiteX1524" fmla="*/ 512596 w 808720"/>
                  <a:gd name="connsiteY1524" fmla="*/ 16891 h 1047182"/>
                  <a:gd name="connsiteX1525" fmla="*/ 427638 w 808720"/>
                  <a:gd name="connsiteY1525" fmla="*/ 16573 h 1047182"/>
                  <a:gd name="connsiteX1526" fmla="*/ 427497 w 808720"/>
                  <a:gd name="connsiteY1526" fmla="*/ 16636 h 1047182"/>
                  <a:gd name="connsiteX1527" fmla="*/ 423522 w 808720"/>
                  <a:gd name="connsiteY1527" fmla="*/ 17184 h 1047182"/>
                  <a:gd name="connsiteX1528" fmla="*/ 407042 w 808720"/>
                  <a:gd name="connsiteY1528" fmla="*/ 16566 h 1047182"/>
                  <a:gd name="connsiteX1529" fmla="*/ 406336 w 808720"/>
                  <a:gd name="connsiteY1529" fmla="*/ 16768 h 1047182"/>
                  <a:gd name="connsiteX1530" fmla="*/ 397204 w 808720"/>
                  <a:gd name="connsiteY1530" fmla="*/ 19377 h 1047182"/>
                  <a:gd name="connsiteX1531" fmla="*/ 403784 w 808720"/>
                  <a:gd name="connsiteY1531" fmla="*/ 17184 h 1047182"/>
                  <a:gd name="connsiteX1532" fmla="*/ 403661 w 808720"/>
                  <a:gd name="connsiteY1532" fmla="*/ 17184 h 1047182"/>
                  <a:gd name="connsiteX1533" fmla="*/ 387915 w 808720"/>
                  <a:gd name="connsiteY1533" fmla="*/ 16559 h 1047182"/>
                  <a:gd name="connsiteX1534" fmla="*/ 385597 w 808720"/>
                  <a:gd name="connsiteY1534" fmla="*/ 16944 h 1047182"/>
                  <a:gd name="connsiteX1535" fmla="*/ 385786 w 808720"/>
                  <a:gd name="connsiteY1535" fmla="*/ 16888 h 1047182"/>
                  <a:gd name="connsiteX1536" fmla="*/ 373438 w 808720"/>
                  <a:gd name="connsiteY1536" fmla="*/ 16550 h 1047182"/>
                  <a:gd name="connsiteX1537" fmla="*/ 372954 w 808720"/>
                  <a:gd name="connsiteY1537" fmla="*/ 16737 h 1047182"/>
                  <a:gd name="connsiteX1538" fmla="*/ 361771 w 808720"/>
                  <a:gd name="connsiteY1538" fmla="*/ 20479 h 1047182"/>
                  <a:gd name="connsiteX1539" fmla="*/ 361551 w 808720"/>
                  <a:gd name="connsiteY1539" fmla="*/ 20517 h 1047182"/>
                  <a:gd name="connsiteX1540" fmla="*/ 364307 w 808720"/>
                  <a:gd name="connsiteY1540" fmla="*/ 19377 h 1047182"/>
                  <a:gd name="connsiteX1541" fmla="*/ 360472 w 808720"/>
                  <a:gd name="connsiteY1541" fmla="*/ 20706 h 1047182"/>
                  <a:gd name="connsiteX1542" fmla="*/ 359259 w 808720"/>
                  <a:gd name="connsiteY1542" fmla="*/ 20918 h 1047182"/>
                  <a:gd name="connsiteX1543" fmla="*/ 372147 w 808720"/>
                  <a:gd name="connsiteY1543" fmla="*/ 16723 h 1047182"/>
                  <a:gd name="connsiteX1544" fmla="*/ 514742 w 808720"/>
                  <a:gd name="connsiteY1544" fmla="*/ 16533 h 1047182"/>
                  <a:gd name="connsiteX1545" fmla="*/ 513441 w 808720"/>
                  <a:gd name="connsiteY1545" fmla="*/ 17183 h 1047182"/>
                  <a:gd name="connsiteX1546" fmla="*/ 513943 w 808720"/>
                  <a:gd name="connsiteY1546" fmla="*/ 16682 h 1047182"/>
                  <a:gd name="connsiteX1547" fmla="*/ 373612 w 808720"/>
                  <a:gd name="connsiteY1547" fmla="*/ 16517 h 1047182"/>
                  <a:gd name="connsiteX1548" fmla="*/ 373564 w 808720"/>
                  <a:gd name="connsiteY1548" fmla="*/ 16533 h 1047182"/>
                  <a:gd name="connsiteX1549" fmla="*/ 373438 w 808720"/>
                  <a:gd name="connsiteY1549" fmla="*/ 16550 h 1047182"/>
                  <a:gd name="connsiteX1550" fmla="*/ 373475 w 808720"/>
                  <a:gd name="connsiteY1550" fmla="*/ 16536 h 1047182"/>
                  <a:gd name="connsiteX1551" fmla="*/ 542821 w 808720"/>
                  <a:gd name="connsiteY1551" fmla="*/ 16516 h 1047182"/>
                  <a:gd name="connsiteX1552" fmla="*/ 543001 w 808720"/>
                  <a:gd name="connsiteY1552" fmla="*/ 16742 h 1047182"/>
                  <a:gd name="connsiteX1553" fmla="*/ 542774 w 808720"/>
                  <a:gd name="connsiteY1553" fmla="*/ 17458 h 1047182"/>
                  <a:gd name="connsiteX1554" fmla="*/ 543113 w 808720"/>
                  <a:gd name="connsiteY1554" fmla="*/ 20647 h 1047182"/>
                  <a:gd name="connsiteX1555" fmla="*/ 542449 w 808720"/>
                  <a:gd name="connsiteY1555" fmla="*/ 18650 h 1047182"/>
                  <a:gd name="connsiteX1556" fmla="*/ 542500 w 808720"/>
                  <a:gd name="connsiteY1556" fmla="*/ 17458 h 1047182"/>
                  <a:gd name="connsiteX1557" fmla="*/ 407402 w 808720"/>
                  <a:gd name="connsiteY1557" fmla="*/ 16500 h 1047182"/>
                  <a:gd name="connsiteX1558" fmla="*/ 407042 w 808720"/>
                  <a:gd name="connsiteY1558" fmla="*/ 16566 h 1047182"/>
                  <a:gd name="connsiteX1559" fmla="*/ 407154 w 808720"/>
                  <a:gd name="connsiteY1559" fmla="*/ 16534 h 1047182"/>
                  <a:gd name="connsiteX1560" fmla="*/ 543087 w 808720"/>
                  <a:gd name="connsiteY1560" fmla="*/ 16470 h 1047182"/>
                  <a:gd name="connsiteX1561" fmla="*/ 543613 w 808720"/>
                  <a:gd name="connsiteY1561" fmla="*/ 16848 h 1047182"/>
                  <a:gd name="connsiteX1562" fmla="*/ 544333 w 808720"/>
                  <a:gd name="connsiteY1562" fmla="*/ 17367 h 1047182"/>
                  <a:gd name="connsiteX1563" fmla="*/ 544363 w 808720"/>
                  <a:gd name="connsiteY1563" fmla="*/ 18455 h 1047182"/>
                  <a:gd name="connsiteX1564" fmla="*/ 543669 w 808720"/>
                  <a:gd name="connsiteY1564" fmla="*/ 17583 h 1047182"/>
                  <a:gd name="connsiteX1565" fmla="*/ 543001 w 808720"/>
                  <a:gd name="connsiteY1565" fmla="*/ 16742 h 1047182"/>
                  <a:gd name="connsiteX1566" fmla="*/ 383518 w 808720"/>
                  <a:gd name="connsiteY1566" fmla="*/ 16436 h 1047182"/>
                  <a:gd name="connsiteX1567" fmla="*/ 381525 w 808720"/>
                  <a:gd name="connsiteY1567" fmla="*/ 17022 h 1047182"/>
                  <a:gd name="connsiteX1568" fmla="*/ 378593 w 808720"/>
                  <a:gd name="connsiteY1568" fmla="*/ 17535 h 1047182"/>
                  <a:gd name="connsiteX1569" fmla="*/ 379660 w 808720"/>
                  <a:gd name="connsiteY1569" fmla="*/ 17184 h 1047182"/>
                  <a:gd name="connsiteX1570" fmla="*/ 378407 w 808720"/>
                  <a:gd name="connsiteY1570" fmla="*/ 17568 h 1047182"/>
                  <a:gd name="connsiteX1571" fmla="*/ 375749 w 808720"/>
                  <a:gd name="connsiteY1571" fmla="*/ 18032 h 1047182"/>
                  <a:gd name="connsiteX1572" fmla="*/ 372940 w 808720"/>
                  <a:gd name="connsiteY1572" fmla="*/ 18524 h 1047182"/>
                  <a:gd name="connsiteX1573" fmla="*/ 369057 w 808720"/>
                  <a:gd name="connsiteY1573" fmla="*/ 19204 h 1047182"/>
                  <a:gd name="connsiteX1574" fmla="*/ 373431 w 808720"/>
                  <a:gd name="connsiteY1574" fmla="*/ 17842 h 1047182"/>
                  <a:gd name="connsiteX1575" fmla="*/ 376373 w 808720"/>
                  <a:gd name="connsiteY1575" fmla="*/ 17432 h 1047182"/>
                  <a:gd name="connsiteX1576" fmla="*/ 378010 w 808720"/>
                  <a:gd name="connsiteY1576" fmla="*/ 17204 h 1047182"/>
                  <a:gd name="connsiteX1577" fmla="*/ 537263 w 808720"/>
                  <a:gd name="connsiteY1577" fmla="*/ 16427 h 1047182"/>
                  <a:gd name="connsiteX1578" fmla="*/ 537249 w 808720"/>
                  <a:gd name="connsiteY1578" fmla="*/ 16598 h 1047182"/>
                  <a:gd name="connsiteX1579" fmla="*/ 537199 w 808720"/>
                  <a:gd name="connsiteY1579" fmla="*/ 16499 h 1047182"/>
                  <a:gd name="connsiteX1580" fmla="*/ 384957 w 808720"/>
                  <a:gd name="connsiteY1580" fmla="*/ 16421 h 1047182"/>
                  <a:gd name="connsiteX1581" fmla="*/ 384365 w 808720"/>
                  <a:gd name="connsiteY1581" fmla="*/ 16665 h 1047182"/>
                  <a:gd name="connsiteX1582" fmla="*/ 379937 w 808720"/>
                  <a:gd name="connsiteY1582" fmla="*/ 17489 h 1047182"/>
                  <a:gd name="connsiteX1583" fmla="*/ 381525 w 808720"/>
                  <a:gd name="connsiteY1583" fmla="*/ 17022 h 1047182"/>
                  <a:gd name="connsiteX1584" fmla="*/ 390474 w 808720"/>
                  <a:gd name="connsiteY1584" fmla="*/ 16338 h 1047182"/>
                  <a:gd name="connsiteX1585" fmla="*/ 386393 w 808720"/>
                  <a:gd name="connsiteY1585" fmla="*/ 17482 h 1047182"/>
                  <a:gd name="connsiteX1586" fmla="*/ 382532 w 808720"/>
                  <a:gd name="connsiteY1586" fmla="*/ 18292 h 1047182"/>
                  <a:gd name="connsiteX1587" fmla="*/ 381895 w 808720"/>
                  <a:gd name="connsiteY1587" fmla="*/ 18387 h 1047182"/>
                  <a:gd name="connsiteX1588" fmla="*/ 382800 w 808720"/>
                  <a:gd name="connsiteY1588" fmla="*/ 18140 h 1047182"/>
                  <a:gd name="connsiteX1589" fmla="*/ 407855 w 808720"/>
                  <a:gd name="connsiteY1589" fmla="*/ 16334 h 1047182"/>
                  <a:gd name="connsiteX1590" fmla="*/ 407154 w 808720"/>
                  <a:gd name="connsiteY1590" fmla="*/ 16534 h 1047182"/>
                  <a:gd name="connsiteX1591" fmla="*/ 402373 w 808720"/>
                  <a:gd name="connsiteY1591" fmla="*/ 17184 h 1047182"/>
                  <a:gd name="connsiteX1592" fmla="*/ 402217 w 808720"/>
                  <a:gd name="connsiteY1592" fmla="*/ 17184 h 1047182"/>
                  <a:gd name="connsiteX1593" fmla="*/ 403663 w 808720"/>
                  <a:gd name="connsiteY1593" fmla="*/ 16903 h 1047182"/>
                  <a:gd name="connsiteX1594" fmla="*/ 389693 w 808720"/>
                  <a:gd name="connsiteY1594" fmla="*/ 16264 h 1047182"/>
                  <a:gd name="connsiteX1595" fmla="*/ 389523 w 808720"/>
                  <a:gd name="connsiteY1595" fmla="*/ 16310 h 1047182"/>
                  <a:gd name="connsiteX1596" fmla="*/ 387915 w 808720"/>
                  <a:gd name="connsiteY1596" fmla="*/ 16559 h 1047182"/>
                  <a:gd name="connsiteX1597" fmla="*/ 387961 w 808720"/>
                  <a:gd name="connsiteY1597" fmla="*/ 16252 h 1047182"/>
                  <a:gd name="connsiteX1598" fmla="*/ 386576 w 808720"/>
                  <a:gd name="connsiteY1598" fmla="*/ 16657 h 1047182"/>
                  <a:gd name="connsiteX1599" fmla="*/ 385360 w 808720"/>
                  <a:gd name="connsiteY1599" fmla="*/ 16864 h 1047182"/>
                  <a:gd name="connsiteX1600" fmla="*/ 386840 w 808720"/>
                  <a:gd name="connsiteY1600" fmla="*/ 16457 h 1047182"/>
                  <a:gd name="connsiteX1601" fmla="*/ 398877 w 808720"/>
                  <a:gd name="connsiteY1601" fmla="*/ 16232 h 1047182"/>
                  <a:gd name="connsiteX1602" fmla="*/ 396549 w 808720"/>
                  <a:gd name="connsiteY1602" fmla="*/ 16878 h 1047182"/>
                  <a:gd name="connsiteX1603" fmla="*/ 391411 w 808720"/>
                  <a:gd name="connsiteY1603" fmla="*/ 17437 h 1047182"/>
                  <a:gd name="connsiteX1604" fmla="*/ 391884 w 808720"/>
                  <a:gd name="connsiteY1604" fmla="*/ 17260 h 1047182"/>
                  <a:gd name="connsiteX1605" fmla="*/ 392467 w 808720"/>
                  <a:gd name="connsiteY1605" fmla="*/ 17134 h 1047182"/>
                  <a:gd name="connsiteX1606" fmla="*/ 396981 w 808720"/>
                  <a:gd name="connsiteY1606" fmla="*/ 16154 h 1047182"/>
                  <a:gd name="connsiteX1607" fmla="*/ 392467 w 808720"/>
                  <a:gd name="connsiteY1607" fmla="*/ 17134 h 1047182"/>
                  <a:gd name="connsiteX1608" fmla="*/ 392073 w 808720"/>
                  <a:gd name="connsiteY1608" fmla="*/ 17189 h 1047182"/>
                  <a:gd name="connsiteX1609" fmla="*/ 392419 w 808720"/>
                  <a:gd name="connsiteY1609" fmla="*/ 17059 h 1047182"/>
                  <a:gd name="connsiteX1610" fmla="*/ 395163 w 808720"/>
                  <a:gd name="connsiteY1610" fmla="*/ 16423 h 1047182"/>
                  <a:gd name="connsiteX1611" fmla="*/ 403337 w 808720"/>
                  <a:gd name="connsiteY1611" fmla="*/ 16140 h 1047182"/>
                  <a:gd name="connsiteX1612" fmla="*/ 393935 w 808720"/>
                  <a:gd name="connsiteY1612" fmla="*/ 17605 h 1047182"/>
                  <a:gd name="connsiteX1613" fmla="*/ 396549 w 808720"/>
                  <a:gd name="connsiteY1613" fmla="*/ 16878 h 1047182"/>
                  <a:gd name="connsiteX1614" fmla="*/ 387282 w 808720"/>
                  <a:gd name="connsiteY1614" fmla="*/ 16122 h 1047182"/>
                  <a:gd name="connsiteX1615" fmla="*/ 385063 w 808720"/>
                  <a:gd name="connsiteY1615" fmla="*/ 16749 h 1047182"/>
                  <a:gd name="connsiteX1616" fmla="*/ 384656 w 808720"/>
                  <a:gd name="connsiteY1616" fmla="*/ 16856 h 1047182"/>
                  <a:gd name="connsiteX1617" fmla="*/ 383294 w 808720"/>
                  <a:gd name="connsiteY1617" fmla="*/ 17106 h 1047182"/>
                  <a:gd name="connsiteX1618" fmla="*/ 384365 w 808720"/>
                  <a:gd name="connsiteY1618" fmla="*/ 16665 h 1047182"/>
                  <a:gd name="connsiteX1619" fmla="*/ 404575 w 808720"/>
                  <a:gd name="connsiteY1619" fmla="*/ 16101 h 1047182"/>
                  <a:gd name="connsiteX1620" fmla="*/ 403729 w 808720"/>
                  <a:gd name="connsiteY1620" fmla="*/ 16477 h 1047182"/>
                  <a:gd name="connsiteX1621" fmla="*/ 389503 w 808720"/>
                  <a:gd name="connsiteY1621" fmla="*/ 18836 h 1047182"/>
                  <a:gd name="connsiteX1622" fmla="*/ 393157 w 808720"/>
                  <a:gd name="connsiteY1622" fmla="*/ 17821 h 1047182"/>
                  <a:gd name="connsiteX1623" fmla="*/ 481339 w 808720"/>
                  <a:gd name="connsiteY1623" fmla="*/ 16025 h 1047182"/>
                  <a:gd name="connsiteX1624" fmla="*/ 481306 w 808720"/>
                  <a:gd name="connsiteY1624" fmla="*/ 16039 h 1047182"/>
                  <a:gd name="connsiteX1625" fmla="*/ 479748 w 808720"/>
                  <a:gd name="connsiteY1625" fmla="*/ 16386 h 1047182"/>
                  <a:gd name="connsiteX1626" fmla="*/ 479632 w 808720"/>
                  <a:gd name="connsiteY1626" fmla="*/ 16406 h 1047182"/>
                  <a:gd name="connsiteX1627" fmla="*/ 434457 w 808720"/>
                  <a:gd name="connsiteY1627" fmla="*/ 16012 h 1047182"/>
                  <a:gd name="connsiteX1628" fmla="*/ 433059 w 808720"/>
                  <a:gd name="connsiteY1628" fmla="*/ 16442 h 1047182"/>
                  <a:gd name="connsiteX1629" fmla="*/ 427908 w 808720"/>
                  <a:gd name="connsiteY1629" fmla="*/ 17184 h 1047182"/>
                  <a:gd name="connsiteX1630" fmla="*/ 431198 w 808720"/>
                  <a:gd name="connsiteY1630" fmla="*/ 16361 h 1047182"/>
                  <a:gd name="connsiteX1631" fmla="*/ 410441 w 808720"/>
                  <a:gd name="connsiteY1631" fmla="*/ 15983 h 1047182"/>
                  <a:gd name="connsiteX1632" fmla="*/ 409574 w 808720"/>
                  <a:gd name="connsiteY1632" fmla="*/ 16205 h 1047182"/>
                  <a:gd name="connsiteX1633" fmla="*/ 407402 w 808720"/>
                  <a:gd name="connsiteY1633" fmla="*/ 16500 h 1047182"/>
                  <a:gd name="connsiteX1634" fmla="*/ 409637 w 808720"/>
                  <a:gd name="connsiteY1634" fmla="*/ 16092 h 1047182"/>
                  <a:gd name="connsiteX1635" fmla="*/ 544066 w 808720"/>
                  <a:gd name="connsiteY1635" fmla="*/ 15978 h 1047182"/>
                  <a:gd name="connsiteX1636" fmla="*/ 544311 w 808720"/>
                  <a:gd name="connsiteY1636" fmla="*/ 16586 h 1047182"/>
                  <a:gd name="connsiteX1637" fmla="*/ 544320 w 808720"/>
                  <a:gd name="connsiteY1637" fmla="*/ 16912 h 1047182"/>
                  <a:gd name="connsiteX1638" fmla="*/ 543925 w 808720"/>
                  <a:gd name="connsiteY1638" fmla="*/ 16175 h 1047182"/>
                  <a:gd name="connsiteX1639" fmla="*/ 536934 w 808720"/>
                  <a:gd name="connsiteY1639" fmla="*/ 15971 h 1047182"/>
                  <a:gd name="connsiteX1640" fmla="*/ 537199 w 808720"/>
                  <a:gd name="connsiteY1640" fmla="*/ 16499 h 1047182"/>
                  <a:gd name="connsiteX1641" fmla="*/ 537067 w 808720"/>
                  <a:gd name="connsiteY1641" fmla="*/ 16648 h 1047182"/>
                  <a:gd name="connsiteX1642" fmla="*/ 536839 w 808720"/>
                  <a:gd name="connsiteY1642" fmla="*/ 16131 h 1047182"/>
                  <a:gd name="connsiteX1643" fmla="*/ 517786 w 808720"/>
                  <a:gd name="connsiteY1643" fmla="*/ 15966 h 1047182"/>
                  <a:gd name="connsiteX1644" fmla="*/ 515087 w 808720"/>
                  <a:gd name="connsiteY1644" fmla="*/ 18280 h 1047182"/>
                  <a:gd name="connsiteX1645" fmla="*/ 513880 w 808720"/>
                  <a:gd name="connsiteY1645" fmla="*/ 18938 h 1047182"/>
                  <a:gd name="connsiteX1646" fmla="*/ 516638 w 808720"/>
                  <a:gd name="connsiteY1646" fmla="*/ 16180 h 1047182"/>
                  <a:gd name="connsiteX1647" fmla="*/ 516852 w 808720"/>
                  <a:gd name="connsiteY1647" fmla="*/ 15965 h 1047182"/>
                  <a:gd name="connsiteX1648" fmla="*/ 516638 w 808720"/>
                  <a:gd name="connsiteY1648" fmla="*/ 16180 h 1047182"/>
                  <a:gd name="connsiteX1649" fmla="*/ 514742 w 808720"/>
                  <a:gd name="connsiteY1649" fmla="*/ 16533 h 1047182"/>
                  <a:gd name="connsiteX1650" fmla="*/ 515127 w 808720"/>
                  <a:gd name="connsiteY1650" fmla="*/ 16340 h 1047182"/>
                  <a:gd name="connsiteX1651" fmla="*/ 451185 w 808720"/>
                  <a:gd name="connsiteY1651" fmla="*/ 15965 h 1047182"/>
                  <a:gd name="connsiteX1652" fmla="*/ 443261 w 808720"/>
                  <a:gd name="connsiteY1652" fmla="*/ 17184 h 1047182"/>
                  <a:gd name="connsiteX1653" fmla="*/ 446518 w 808720"/>
                  <a:gd name="connsiteY1653" fmla="*/ 16498 h 1047182"/>
                  <a:gd name="connsiteX1654" fmla="*/ 542378 w 808720"/>
                  <a:gd name="connsiteY1654" fmla="*/ 15958 h 1047182"/>
                  <a:gd name="connsiteX1655" fmla="*/ 542887 w 808720"/>
                  <a:gd name="connsiteY1655" fmla="*/ 16325 h 1047182"/>
                  <a:gd name="connsiteX1656" fmla="*/ 542821 w 808720"/>
                  <a:gd name="connsiteY1656" fmla="*/ 16516 h 1047182"/>
                  <a:gd name="connsiteX1657" fmla="*/ 391874 w 808720"/>
                  <a:gd name="connsiteY1657" fmla="*/ 15946 h 1047182"/>
                  <a:gd name="connsiteX1658" fmla="*/ 391561 w 808720"/>
                  <a:gd name="connsiteY1658" fmla="*/ 16034 h 1047182"/>
                  <a:gd name="connsiteX1659" fmla="*/ 383919 w 808720"/>
                  <a:gd name="connsiteY1659" fmla="*/ 17836 h 1047182"/>
                  <a:gd name="connsiteX1660" fmla="*/ 389523 w 808720"/>
                  <a:gd name="connsiteY1660" fmla="*/ 16310 h 1047182"/>
                  <a:gd name="connsiteX1661" fmla="*/ 544292 w 808720"/>
                  <a:gd name="connsiteY1661" fmla="*/ 15908 h 1047182"/>
                  <a:gd name="connsiteX1662" fmla="*/ 544933 w 808720"/>
                  <a:gd name="connsiteY1662" fmla="*/ 16224 h 1047182"/>
                  <a:gd name="connsiteX1663" fmla="*/ 548687 w 808720"/>
                  <a:gd name="connsiteY1663" fmla="*/ 23892 h 1047182"/>
                  <a:gd name="connsiteX1664" fmla="*/ 546261 w 808720"/>
                  <a:gd name="connsiteY1664" fmla="*/ 20841 h 1047182"/>
                  <a:gd name="connsiteX1665" fmla="*/ 545790 w 808720"/>
                  <a:gd name="connsiteY1665" fmla="*/ 18417 h 1047182"/>
                  <a:gd name="connsiteX1666" fmla="*/ 544744 w 808720"/>
                  <a:gd name="connsiteY1666" fmla="*/ 17663 h 1047182"/>
                  <a:gd name="connsiteX1667" fmla="*/ 544311 w 808720"/>
                  <a:gd name="connsiteY1667" fmla="*/ 16586 h 1047182"/>
                  <a:gd name="connsiteX1668" fmla="*/ 391040 w 808720"/>
                  <a:gd name="connsiteY1668" fmla="*/ 15897 h 1047182"/>
                  <a:gd name="connsiteX1669" fmla="*/ 390673 w 808720"/>
                  <a:gd name="connsiteY1669" fmla="*/ 15997 h 1047182"/>
                  <a:gd name="connsiteX1670" fmla="*/ 386251 w 808720"/>
                  <a:gd name="connsiteY1670" fmla="*/ 16752 h 1047182"/>
                  <a:gd name="connsiteX1671" fmla="*/ 386576 w 808720"/>
                  <a:gd name="connsiteY1671" fmla="*/ 16657 h 1047182"/>
                  <a:gd name="connsiteX1672" fmla="*/ 386276 w 808720"/>
                  <a:gd name="connsiteY1672" fmla="*/ 15878 h 1047182"/>
                  <a:gd name="connsiteX1673" fmla="*/ 385641 w 808720"/>
                  <a:gd name="connsiteY1673" fmla="*/ 16139 h 1047182"/>
                  <a:gd name="connsiteX1674" fmla="*/ 383518 w 808720"/>
                  <a:gd name="connsiteY1674" fmla="*/ 16436 h 1047182"/>
                  <a:gd name="connsiteX1675" fmla="*/ 384805 w 808720"/>
                  <a:gd name="connsiteY1675" fmla="*/ 16057 h 1047182"/>
                  <a:gd name="connsiteX1676" fmla="*/ 405107 w 808720"/>
                  <a:gd name="connsiteY1676" fmla="*/ 15864 h 1047182"/>
                  <a:gd name="connsiteX1677" fmla="*/ 404860 w 808720"/>
                  <a:gd name="connsiteY1677" fmla="*/ 15974 h 1047182"/>
                  <a:gd name="connsiteX1678" fmla="*/ 403337 w 808720"/>
                  <a:gd name="connsiteY1678" fmla="*/ 16140 h 1047182"/>
                  <a:gd name="connsiteX1679" fmla="*/ 433307 w 808720"/>
                  <a:gd name="connsiteY1679" fmla="*/ 15834 h 1047182"/>
                  <a:gd name="connsiteX1680" fmla="*/ 431198 w 808720"/>
                  <a:gd name="connsiteY1680" fmla="*/ 16361 h 1047182"/>
                  <a:gd name="connsiteX1681" fmla="*/ 427134 w 808720"/>
                  <a:gd name="connsiteY1681" fmla="*/ 16797 h 1047182"/>
                  <a:gd name="connsiteX1682" fmla="*/ 427497 w 808720"/>
                  <a:gd name="connsiteY1682" fmla="*/ 16636 h 1047182"/>
                  <a:gd name="connsiteX1683" fmla="*/ 392666 w 808720"/>
                  <a:gd name="connsiteY1683" fmla="*/ 15823 h 1047182"/>
                  <a:gd name="connsiteX1684" fmla="*/ 390474 w 808720"/>
                  <a:gd name="connsiteY1684" fmla="*/ 16338 h 1047182"/>
                  <a:gd name="connsiteX1685" fmla="*/ 391561 w 808720"/>
                  <a:gd name="connsiteY1685" fmla="*/ 16034 h 1047182"/>
                  <a:gd name="connsiteX1686" fmla="*/ 392046 w 808720"/>
                  <a:gd name="connsiteY1686" fmla="*/ 15919 h 1047182"/>
                  <a:gd name="connsiteX1687" fmla="*/ 392711 w 808720"/>
                  <a:gd name="connsiteY1687" fmla="*/ 15762 h 1047182"/>
                  <a:gd name="connsiteX1688" fmla="*/ 392046 w 808720"/>
                  <a:gd name="connsiteY1688" fmla="*/ 15919 h 1047182"/>
                  <a:gd name="connsiteX1689" fmla="*/ 391874 w 808720"/>
                  <a:gd name="connsiteY1689" fmla="*/ 15946 h 1047182"/>
                  <a:gd name="connsiteX1690" fmla="*/ 392264 w 808720"/>
                  <a:gd name="connsiteY1690" fmla="*/ 15837 h 1047182"/>
                  <a:gd name="connsiteX1691" fmla="*/ 406858 w 808720"/>
                  <a:gd name="connsiteY1691" fmla="*/ 15757 h 1047182"/>
                  <a:gd name="connsiteX1692" fmla="*/ 404575 w 808720"/>
                  <a:gd name="connsiteY1692" fmla="*/ 16101 h 1047182"/>
                  <a:gd name="connsiteX1693" fmla="*/ 404860 w 808720"/>
                  <a:gd name="connsiteY1693" fmla="*/ 15974 h 1047182"/>
                  <a:gd name="connsiteX1694" fmla="*/ 543976 w 808720"/>
                  <a:gd name="connsiteY1694" fmla="*/ 15753 h 1047182"/>
                  <a:gd name="connsiteX1695" fmla="*/ 544161 w 808720"/>
                  <a:gd name="connsiteY1695" fmla="*/ 15844 h 1047182"/>
                  <a:gd name="connsiteX1696" fmla="*/ 544066 w 808720"/>
                  <a:gd name="connsiteY1696" fmla="*/ 15978 h 1047182"/>
                  <a:gd name="connsiteX1697" fmla="*/ 542212 w 808720"/>
                  <a:gd name="connsiteY1697" fmla="*/ 15750 h 1047182"/>
                  <a:gd name="connsiteX1698" fmla="*/ 542378 w 808720"/>
                  <a:gd name="connsiteY1698" fmla="*/ 15958 h 1047182"/>
                  <a:gd name="connsiteX1699" fmla="*/ 542210 w 808720"/>
                  <a:gd name="connsiteY1699" fmla="*/ 15838 h 1047182"/>
                  <a:gd name="connsiteX1700" fmla="*/ 467929 w 808720"/>
                  <a:gd name="connsiteY1700" fmla="*/ 15737 h 1047182"/>
                  <a:gd name="connsiteX1701" fmla="*/ 466692 w 808720"/>
                  <a:gd name="connsiteY1701" fmla="*/ 16065 h 1047182"/>
                  <a:gd name="connsiteX1702" fmla="*/ 466525 w 808720"/>
                  <a:gd name="connsiteY1702" fmla="*/ 16097 h 1047182"/>
                  <a:gd name="connsiteX1703" fmla="*/ 467706 w 808720"/>
                  <a:gd name="connsiteY1703" fmla="*/ 15782 h 1047182"/>
                  <a:gd name="connsiteX1704" fmla="*/ 452692 w 808720"/>
                  <a:gd name="connsiteY1704" fmla="*/ 15733 h 1047182"/>
                  <a:gd name="connsiteX1705" fmla="*/ 452473 w 808720"/>
                  <a:gd name="connsiteY1705" fmla="*/ 15817 h 1047182"/>
                  <a:gd name="connsiteX1706" fmla="*/ 451185 w 808720"/>
                  <a:gd name="connsiteY1706" fmla="*/ 15965 h 1047182"/>
                  <a:gd name="connsiteX1707" fmla="*/ 388951 w 808720"/>
                  <a:gd name="connsiteY1707" fmla="*/ 15722 h 1047182"/>
                  <a:gd name="connsiteX1708" fmla="*/ 387803 w 808720"/>
                  <a:gd name="connsiteY1708" fmla="*/ 16025 h 1047182"/>
                  <a:gd name="connsiteX1709" fmla="*/ 387282 w 808720"/>
                  <a:gd name="connsiteY1709" fmla="*/ 16122 h 1047182"/>
                  <a:gd name="connsiteX1710" fmla="*/ 388288 w 808720"/>
                  <a:gd name="connsiteY1710" fmla="*/ 15838 h 1047182"/>
                  <a:gd name="connsiteX1711" fmla="*/ 388761 w 808720"/>
                  <a:gd name="connsiteY1711" fmla="*/ 15704 h 1047182"/>
                  <a:gd name="connsiteX1712" fmla="*/ 388288 w 808720"/>
                  <a:gd name="connsiteY1712" fmla="*/ 15838 h 1047182"/>
                  <a:gd name="connsiteX1713" fmla="*/ 384957 w 808720"/>
                  <a:gd name="connsiteY1713" fmla="*/ 16421 h 1047182"/>
                  <a:gd name="connsiteX1714" fmla="*/ 385641 w 808720"/>
                  <a:gd name="connsiteY1714" fmla="*/ 16139 h 1047182"/>
                  <a:gd name="connsiteX1715" fmla="*/ 389670 w 808720"/>
                  <a:gd name="connsiteY1715" fmla="*/ 15678 h 1047182"/>
                  <a:gd name="connsiteX1716" fmla="*/ 386840 w 808720"/>
                  <a:gd name="connsiteY1716" fmla="*/ 16457 h 1047182"/>
                  <a:gd name="connsiteX1717" fmla="*/ 384731 w 808720"/>
                  <a:gd name="connsiteY1717" fmla="*/ 16843 h 1047182"/>
                  <a:gd name="connsiteX1718" fmla="*/ 385063 w 808720"/>
                  <a:gd name="connsiteY1718" fmla="*/ 16749 h 1047182"/>
                  <a:gd name="connsiteX1719" fmla="*/ 387803 w 808720"/>
                  <a:gd name="connsiteY1719" fmla="*/ 16025 h 1047182"/>
                  <a:gd name="connsiteX1720" fmla="*/ 544286 w 808720"/>
                  <a:gd name="connsiteY1720" fmla="*/ 15671 h 1047182"/>
                  <a:gd name="connsiteX1721" fmla="*/ 544292 w 808720"/>
                  <a:gd name="connsiteY1721" fmla="*/ 15908 h 1047182"/>
                  <a:gd name="connsiteX1722" fmla="*/ 544161 w 808720"/>
                  <a:gd name="connsiteY1722" fmla="*/ 15844 h 1047182"/>
                  <a:gd name="connsiteX1723" fmla="*/ 538220 w 808720"/>
                  <a:gd name="connsiteY1723" fmla="*/ 15664 h 1047182"/>
                  <a:gd name="connsiteX1724" fmla="*/ 538392 w 808720"/>
                  <a:gd name="connsiteY1724" fmla="*/ 16341 h 1047182"/>
                  <a:gd name="connsiteX1725" fmla="*/ 538388 w 808720"/>
                  <a:gd name="connsiteY1725" fmla="*/ 16361 h 1047182"/>
                  <a:gd name="connsiteX1726" fmla="*/ 537799 w 808720"/>
                  <a:gd name="connsiteY1726" fmla="*/ 17694 h 1047182"/>
                  <a:gd name="connsiteX1727" fmla="*/ 537509 w 808720"/>
                  <a:gd name="connsiteY1727" fmla="*/ 17116 h 1047182"/>
                  <a:gd name="connsiteX1728" fmla="*/ 541841 w 808720"/>
                  <a:gd name="connsiteY1728" fmla="*/ 15572 h 1047182"/>
                  <a:gd name="connsiteX1729" fmla="*/ 542210 w 808720"/>
                  <a:gd name="connsiteY1729" fmla="*/ 15838 h 1047182"/>
                  <a:gd name="connsiteX1730" fmla="*/ 542175 w 808720"/>
                  <a:gd name="connsiteY1730" fmla="*/ 17826 h 1047182"/>
                  <a:gd name="connsiteX1731" fmla="*/ 541755 w 808720"/>
                  <a:gd name="connsiteY1731" fmla="*/ 16564 h 1047182"/>
                  <a:gd name="connsiteX1732" fmla="*/ 537334 w 808720"/>
                  <a:gd name="connsiteY1732" fmla="*/ 15567 h 1047182"/>
                  <a:gd name="connsiteX1733" fmla="*/ 537565 w 808720"/>
                  <a:gd name="connsiteY1733" fmla="*/ 16087 h 1047182"/>
                  <a:gd name="connsiteX1734" fmla="*/ 537263 w 808720"/>
                  <a:gd name="connsiteY1734" fmla="*/ 16427 h 1047182"/>
                  <a:gd name="connsiteX1735" fmla="*/ 393288 w 808720"/>
                  <a:gd name="connsiteY1735" fmla="*/ 15550 h 1047182"/>
                  <a:gd name="connsiteX1736" fmla="*/ 392264 w 808720"/>
                  <a:gd name="connsiteY1736" fmla="*/ 15837 h 1047182"/>
                  <a:gd name="connsiteX1737" fmla="*/ 389693 w 808720"/>
                  <a:gd name="connsiteY1737" fmla="*/ 16264 h 1047182"/>
                  <a:gd name="connsiteX1738" fmla="*/ 390673 w 808720"/>
                  <a:gd name="connsiteY1738" fmla="*/ 15997 h 1047182"/>
                  <a:gd name="connsiteX1739" fmla="*/ 520128 w 808720"/>
                  <a:gd name="connsiteY1739" fmla="*/ 15529 h 1047182"/>
                  <a:gd name="connsiteX1740" fmla="*/ 517096 w 808720"/>
                  <a:gd name="connsiteY1740" fmla="*/ 17183 h 1047182"/>
                  <a:gd name="connsiteX1741" fmla="*/ 519028 w 808720"/>
                  <a:gd name="connsiteY1741" fmla="*/ 15734 h 1047182"/>
                  <a:gd name="connsiteX1742" fmla="*/ 543511 w 808720"/>
                  <a:gd name="connsiteY1742" fmla="*/ 15524 h 1047182"/>
                  <a:gd name="connsiteX1743" fmla="*/ 543599 w 808720"/>
                  <a:gd name="connsiteY1743" fmla="*/ 15567 h 1047182"/>
                  <a:gd name="connsiteX1744" fmla="*/ 543925 w 808720"/>
                  <a:gd name="connsiteY1744" fmla="*/ 16175 h 1047182"/>
                  <a:gd name="connsiteX1745" fmla="*/ 543596 w 808720"/>
                  <a:gd name="connsiteY1745" fmla="*/ 16635 h 1047182"/>
                  <a:gd name="connsiteX1746" fmla="*/ 390192 w 808720"/>
                  <a:gd name="connsiteY1746" fmla="*/ 15505 h 1047182"/>
                  <a:gd name="connsiteX1747" fmla="*/ 388951 w 808720"/>
                  <a:gd name="connsiteY1747" fmla="*/ 15722 h 1047182"/>
                  <a:gd name="connsiteX1748" fmla="*/ 389305 w 808720"/>
                  <a:gd name="connsiteY1748" fmla="*/ 15629 h 1047182"/>
                  <a:gd name="connsiteX1749" fmla="*/ 410925 w 808720"/>
                  <a:gd name="connsiteY1749" fmla="*/ 15457 h 1047182"/>
                  <a:gd name="connsiteX1750" fmla="*/ 410552 w 808720"/>
                  <a:gd name="connsiteY1750" fmla="*/ 15563 h 1047182"/>
                  <a:gd name="connsiteX1751" fmla="*/ 403663 w 808720"/>
                  <a:gd name="connsiteY1751" fmla="*/ 16903 h 1047182"/>
                  <a:gd name="connsiteX1752" fmla="*/ 402703 w 808720"/>
                  <a:gd name="connsiteY1752" fmla="*/ 17033 h 1047182"/>
                  <a:gd name="connsiteX1753" fmla="*/ 409100 w 808720"/>
                  <a:gd name="connsiteY1753" fmla="*/ 15773 h 1047182"/>
                  <a:gd name="connsiteX1754" fmla="*/ 390486 w 808720"/>
                  <a:gd name="connsiteY1754" fmla="*/ 15453 h 1047182"/>
                  <a:gd name="connsiteX1755" fmla="*/ 390409 w 808720"/>
                  <a:gd name="connsiteY1755" fmla="*/ 15475 h 1047182"/>
                  <a:gd name="connsiteX1756" fmla="*/ 390192 w 808720"/>
                  <a:gd name="connsiteY1756" fmla="*/ 15505 h 1047182"/>
                  <a:gd name="connsiteX1757" fmla="*/ 390804 w 808720"/>
                  <a:gd name="connsiteY1757" fmla="*/ 15420 h 1047182"/>
                  <a:gd name="connsiteX1758" fmla="*/ 390359 w 808720"/>
                  <a:gd name="connsiteY1758" fmla="*/ 15550 h 1047182"/>
                  <a:gd name="connsiteX1759" fmla="*/ 389670 w 808720"/>
                  <a:gd name="connsiteY1759" fmla="*/ 15678 h 1047182"/>
                  <a:gd name="connsiteX1760" fmla="*/ 390409 w 808720"/>
                  <a:gd name="connsiteY1760" fmla="*/ 15475 h 1047182"/>
                  <a:gd name="connsiteX1761" fmla="*/ 390142 w 808720"/>
                  <a:gd name="connsiteY1761" fmla="*/ 15408 h 1047182"/>
                  <a:gd name="connsiteX1762" fmla="*/ 389305 w 808720"/>
                  <a:gd name="connsiteY1762" fmla="*/ 15629 h 1047182"/>
                  <a:gd name="connsiteX1763" fmla="*/ 388761 w 808720"/>
                  <a:gd name="connsiteY1763" fmla="*/ 15704 h 1047182"/>
                  <a:gd name="connsiteX1764" fmla="*/ 389563 w 808720"/>
                  <a:gd name="connsiteY1764" fmla="*/ 15478 h 1047182"/>
                  <a:gd name="connsiteX1765" fmla="*/ 519483 w 808720"/>
                  <a:gd name="connsiteY1765" fmla="*/ 15393 h 1047182"/>
                  <a:gd name="connsiteX1766" fmla="*/ 519028 w 808720"/>
                  <a:gd name="connsiteY1766" fmla="*/ 15734 h 1047182"/>
                  <a:gd name="connsiteX1767" fmla="*/ 517786 w 808720"/>
                  <a:gd name="connsiteY1767" fmla="*/ 15966 h 1047182"/>
                  <a:gd name="connsiteX1768" fmla="*/ 518104 w 808720"/>
                  <a:gd name="connsiteY1768" fmla="*/ 15693 h 1047182"/>
                  <a:gd name="connsiteX1769" fmla="*/ 543211 w 808720"/>
                  <a:gd name="connsiteY1769" fmla="*/ 15376 h 1047182"/>
                  <a:gd name="connsiteX1770" fmla="*/ 543404 w 808720"/>
                  <a:gd name="connsiteY1770" fmla="*/ 15472 h 1047182"/>
                  <a:gd name="connsiteX1771" fmla="*/ 543087 w 808720"/>
                  <a:gd name="connsiteY1771" fmla="*/ 16470 h 1047182"/>
                  <a:gd name="connsiteX1772" fmla="*/ 542887 w 808720"/>
                  <a:gd name="connsiteY1772" fmla="*/ 16325 h 1047182"/>
                  <a:gd name="connsiteX1773" fmla="*/ 482852 w 808720"/>
                  <a:gd name="connsiteY1773" fmla="*/ 15337 h 1047182"/>
                  <a:gd name="connsiteX1774" fmla="*/ 481697 w 808720"/>
                  <a:gd name="connsiteY1774" fmla="*/ 15862 h 1047182"/>
                  <a:gd name="connsiteX1775" fmla="*/ 476581 w 808720"/>
                  <a:gd name="connsiteY1775" fmla="*/ 16951 h 1047182"/>
                  <a:gd name="connsiteX1776" fmla="*/ 467867 w 808720"/>
                  <a:gd name="connsiteY1776" fmla="*/ 18507 h 1047182"/>
                  <a:gd name="connsiteX1777" fmla="*/ 472116 w 808720"/>
                  <a:gd name="connsiteY1777" fmla="*/ 17127 h 1047182"/>
                  <a:gd name="connsiteX1778" fmla="*/ 543457 w 808720"/>
                  <a:gd name="connsiteY1778" fmla="*/ 15304 h 1047182"/>
                  <a:gd name="connsiteX1779" fmla="*/ 543500 w 808720"/>
                  <a:gd name="connsiteY1779" fmla="*/ 15384 h 1047182"/>
                  <a:gd name="connsiteX1780" fmla="*/ 543511 w 808720"/>
                  <a:gd name="connsiteY1780" fmla="*/ 15524 h 1047182"/>
                  <a:gd name="connsiteX1781" fmla="*/ 543404 w 808720"/>
                  <a:gd name="connsiteY1781" fmla="*/ 15472 h 1047182"/>
                  <a:gd name="connsiteX1782" fmla="*/ 391345 w 808720"/>
                  <a:gd name="connsiteY1782" fmla="*/ 15261 h 1047182"/>
                  <a:gd name="connsiteX1783" fmla="*/ 390989 w 808720"/>
                  <a:gd name="connsiteY1783" fmla="*/ 15365 h 1047182"/>
                  <a:gd name="connsiteX1784" fmla="*/ 390486 w 808720"/>
                  <a:gd name="connsiteY1784" fmla="*/ 15453 h 1047182"/>
                  <a:gd name="connsiteX1785" fmla="*/ 391058 w 808720"/>
                  <a:gd name="connsiteY1785" fmla="*/ 15296 h 1047182"/>
                  <a:gd name="connsiteX1786" fmla="*/ 537360 w 808720"/>
                  <a:gd name="connsiteY1786" fmla="*/ 15255 h 1047182"/>
                  <a:gd name="connsiteX1787" fmla="*/ 537334 w 808720"/>
                  <a:gd name="connsiteY1787" fmla="*/ 15567 h 1047182"/>
                  <a:gd name="connsiteX1788" fmla="*/ 537266 w 808720"/>
                  <a:gd name="connsiteY1788" fmla="*/ 15414 h 1047182"/>
                  <a:gd name="connsiteX1789" fmla="*/ 383277 w 808720"/>
                  <a:gd name="connsiteY1789" fmla="*/ 15235 h 1047182"/>
                  <a:gd name="connsiteX1790" fmla="*/ 378149 w 808720"/>
                  <a:gd name="connsiteY1790" fmla="*/ 16867 h 1047182"/>
                  <a:gd name="connsiteX1791" fmla="*/ 378148 w 808720"/>
                  <a:gd name="connsiteY1791" fmla="*/ 16867 h 1047182"/>
                  <a:gd name="connsiteX1792" fmla="*/ 375548 w 808720"/>
                  <a:gd name="connsiteY1792" fmla="*/ 17183 h 1047182"/>
                  <a:gd name="connsiteX1793" fmla="*/ 373431 w 808720"/>
                  <a:gd name="connsiteY1793" fmla="*/ 17842 h 1047182"/>
                  <a:gd name="connsiteX1794" fmla="*/ 372258 w 808720"/>
                  <a:gd name="connsiteY1794" fmla="*/ 18006 h 1047182"/>
                  <a:gd name="connsiteX1795" fmla="*/ 367678 w 808720"/>
                  <a:gd name="connsiteY1795" fmla="*/ 19445 h 1047182"/>
                  <a:gd name="connsiteX1796" fmla="*/ 364540 w 808720"/>
                  <a:gd name="connsiteY1796" fmla="*/ 19994 h 1047182"/>
                  <a:gd name="connsiteX1797" fmla="*/ 365467 w 808720"/>
                  <a:gd name="connsiteY1797" fmla="*/ 19635 h 1047182"/>
                  <a:gd name="connsiteX1798" fmla="*/ 372954 w 808720"/>
                  <a:gd name="connsiteY1798" fmla="*/ 16737 h 1047182"/>
                  <a:gd name="connsiteX1799" fmla="*/ 373564 w 808720"/>
                  <a:gd name="connsiteY1799" fmla="*/ 16533 h 1047182"/>
                  <a:gd name="connsiteX1800" fmla="*/ 415983 w 808720"/>
                  <a:gd name="connsiteY1800" fmla="*/ 15230 h 1047182"/>
                  <a:gd name="connsiteX1801" fmla="*/ 409935 w 808720"/>
                  <a:gd name="connsiteY1801" fmla="*/ 16742 h 1047182"/>
                  <a:gd name="connsiteX1802" fmla="*/ 399132 w 808720"/>
                  <a:gd name="connsiteY1802" fmla="*/ 19034 h 1047182"/>
                  <a:gd name="connsiteX1803" fmla="*/ 397204 w 808720"/>
                  <a:gd name="connsiteY1803" fmla="*/ 19377 h 1047182"/>
                  <a:gd name="connsiteX1804" fmla="*/ 409202 w 808720"/>
                  <a:gd name="connsiteY1804" fmla="*/ 16301 h 1047182"/>
                  <a:gd name="connsiteX1805" fmla="*/ 409574 w 808720"/>
                  <a:gd name="connsiteY1805" fmla="*/ 16205 h 1047182"/>
                  <a:gd name="connsiteX1806" fmla="*/ 410857 w 808720"/>
                  <a:gd name="connsiteY1806" fmla="*/ 16031 h 1047182"/>
                  <a:gd name="connsiteX1807" fmla="*/ 414476 w 808720"/>
                  <a:gd name="connsiteY1807" fmla="*/ 15539 h 1047182"/>
                  <a:gd name="connsiteX1808" fmla="*/ 415259 w 808720"/>
                  <a:gd name="connsiteY1808" fmla="*/ 15329 h 1047182"/>
                  <a:gd name="connsiteX1809" fmla="*/ 411728 w 808720"/>
                  <a:gd name="connsiteY1809" fmla="*/ 15227 h 1047182"/>
                  <a:gd name="connsiteX1810" fmla="*/ 411403 w 808720"/>
                  <a:gd name="connsiteY1810" fmla="*/ 15320 h 1047182"/>
                  <a:gd name="connsiteX1811" fmla="*/ 409100 w 808720"/>
                  <a:gd name="connsiteY1811" fmla="*/ 15773 h 1047182"/>
                  <a:gd name="connsiteX1812" fmla="*/ 402883 w 808720"/>
                  <a:gd name="connsiteY1812" fmla="*/ 16853 h 1047182"/>
                  <a:gd name="connsiteX1813" fmla="*/ 403729 w 808720"/>
                  <a:gd name="connsiteY1813" fmla="*/ 16477 h 1047182"/>
                  <a:gd name="connsiteX1814" fmla="*/ 410386 w 808720"/>
                  <a:gd name="connsiteY1814" fmla="*/ 15373 h 1047182"/>
                  <a:gd name="connsiteX1815" fmla="*/ 395007 w 808720"/>
                  <a:gd name="connsiteY1815" fmla="*/ 15221 h 1047182"/>
                  <a:gd name="connsiteX1816" fmla="*/ 394467 w 808720"/>
                  <a:gd name="connsiteY1816" fmla="*/ 15348 h 1047182"/>
                  <a:gd name="connsiteX1817" fmla="*/ 393288 w 808720"/>
                  <a:gd name="connsiteY1817" fmla="*/ 15550 h 1047182"/>
                  <a:gd name="connsiteX1818" fmla="*/ 393616 w 808720"/>
                  <a:gd name="connsiteY1818" fmla="*/ 15458 h 1047182"/>
                  <a:gd name="connsiteX1819" fmla="*/ 520702 w 808720"/>
                  <a:gd name="connsiteY1819" fmla="*/ 15217 h 1047182"/>
                  <a:gd name="connsiteX1820" fmla="*/ 520489 w 808720"/>
                  <a:gd name="connsiteY1820" fmla="*/ 15462 h 1047182"/>
                  <a:gd name="connsiteX1821" fmla="*/ 520128 w 808720"/>
                  <a:gd name="connsiteY1821" fmla="*/ 15529 h 1047182"/>
                  <a:gd name="connsiteX1822" fmla="*/ 395280 w 808720"/>
                  <a:gd name="connsiteY1822" fmla="*/ 15210 h 1047182"/>
                  <a:gd name="connsiteX1823" fmla="*/ 393443 w 808720"/>
                  <a:gd name="connsiteY1823" fmla="*/ 15641 h 1047182"/>
                  <a:gd name="connsiteX1824" fmla="*/ 392711 w 808720"/>
                  <a:gd name="connsiteY1824" fmla="*/ 15762 h 1047182"/>
                  <a:gd name="connsiteX1825" fmla="*/ 394467 w 808720"/>
                  <a:gd name="connsiteY1825" fmla="*/ 15348 h 1047182"/>
                  <a:gd name="connsiteX1826" fmla="*/ 521849 w 808720"/>
                  <a:gd name="connsiteY1826" fmla="*/ 15209 h 1047182"/>
                  <a:gd name="connsiteX1827" fmla="*/ 519473 w 808720"/>
                  <a:gd name="connsiteY1827" fmla="*/ 16635 h 1047182"/>
                  <a:gd name="connsiteX1828" fmla="*/ 520489 w 808720"/>
                  <a:gd name="connsiteY1828" fmla="*/ 15462 h 1047182"/>
                  <a:gd name="connsiteX1829" fmla="*/ 441777 w 808720"/>
                  <a:gd name="connsiteY1829" fmla="*/ 15187 h 1047182"/>
                  <a:gd name="connsiteX1830" fmla="*/ 432295 w 808720"/>
                  <a:gd name="connsiteY1830" fmla="*/ 17184 h 1047182"/>
                  <a:gd name="connsiteX1831" fmla="*/ 441853 w 808720"/>
                  <a:gd name="connsiteY1831" fmla="*/ 15517 h 1047182"/>
                  <a:gd name="connsiteX1832" fmla="*/ 426127 w 808720"/>
                  <a:gd name="connsiteY1832" fmla="*/ 18828 h 1047182"/>
                  <a:gd name="connsiteX1833" fmla="*/ 424818 w 808720"/>
                  <a:gd name="connsiteY1833" fmla="*/ 18978 h 1047182"/>
                  <a:gd name="connsiteX1834" fmla="*/ 433059 w 808720"/>
                  <a:gd name="connsiteY1834" fmla="*/ 16442 h 1047182"/>
                  <a:gd name="connsiteX1835" fmla="*/ 397532 w 808720"/>
                  <a:gd name="connsiteY1835" fmla="*/ 15142 h 1047182"/>
                  <a:gd name="connsiteX1836" fmla="*/ 393432 w 808720"/>
                  <a:gd name="connsiteY1836" fmla="*/ 16680 h 1047182"/>
                  <a:gd name="connsiteX1837" fmla="*/ 384580 w 808720"/>
                  <a:gd name="connsiteY1837" fmla="*/ 17990 h 1047182"/>
                  <a:gd name="connsiteX1838" fmla="*/ 386393 w 808720"/>
                  <a:gd name="connsiteY1838" fmla="*/ 17482 h 1047182"/>
                  <a:gd name="connsiteX1839" fmla="*/ 437293 w 808720"/>
                  <a:gd name="connsiteY1839" fmla="*/ 15140 h 1047182"/>
                  <a:gd name="connsiteX1840" fmla="*/ 436440 w 808720"/>
                  <a:gd name="connsiteY1840" fmla="*/ 15402 h 1047182"/>
                  <a:gd name="connsiteX1841" fmla="*/ 433307 w 808720"/>
                  <a:gd name="connsiteY1841" fmla="*/ 15834 h 1047182"/>
                  <a:gd name="connsiteX1842" fmla="*/ 434319 w 808720"/>
                  <a:gd name="connsiteY1842" fmla="*/ 15581 h 1047182"/>
                  <a:gd name="connsiteX1843" fmla="*/ 521977 w 808720"/>
                  <a:gd name="connsiteY1843" fmla="*/ 15132 h 1047182"/>
                  <a:gd name="connsiteX1844" fmla="*/ 521940 w 808720"/>
                  <a:gd name="connsiteY1844" fmla="*/ 15192 h 1047182"/>
                  <a:gd name="connsiteX1845" fmla="*/ 521849 w 808720"/>
                  <a:gd name="connsiteY1845" fmla="*/ 15209 h 1047182"/>
                  <a:gd name="connsiteX1846" fmla="*/ 412980 w 808720"/>
                  <a:gd name="connsiteY1846" fmla="*/ 15091 h 1047182"/>
                  <a:gd name="connsiteX1847" fmla="*/ 412559 w 808720"/>
                  <a:gd name="connsiteY1847" fmla="*/ 15173 h 1047182"/>
                  <a:gd name="connsiteX1848" fmla="*/ 410925 w 808720"/>
                  <a:gd name="connsiteY1848" fmla="*/ 15457 h 1047182"/>
                  <a:gd name="connsiteX1849" fmla="*/ 411403 w 808720"/>
                  <a:gd name="connsiteY1849" fmla="*/ 15320 h 1047182"/>
                  <a:gd name="connsiteX1850" fmla="*/ 412055 w 808720"/>
                  <a:gd name="connsiteY1850" fmla="*/ 15192 h 1047182"/>
                  <a:gd name="connsiteX1851" fmla="*/ 520971 w 808720"/>
                  <a:gd name="connsiteY1851" fmla="*/ 15070 h 1047182"/>
                  <a:gd name="connsiteX1852" fmla="*/ 520702 w 808720"/>
                  <a:gd name="connsiteY1852" fmla="*/ 15217 h 1047182"/>
                  <a:gd name="connsiteX1853" fmla="*/ 520796 w 808720"/>
                  <a:gd name="connsiteY1853" fmla="*/ 15108 h 1047182"/>
                  <a:gd name="connsiteX1854" fmla="*/ 392979 w 808720"/>
                  <a:gd name="connsiteY1854" fmla="*/ 15063 h 1047182"/>
                  <a:gd name="connsiteX1855" fmla="*/ 391821 w 808720"/>
                  <a:gd name="connsiteY1855" fmla="*/ 15278 h 1047182"/>
                  <a:gd name="connsiteX1856" fmla="*/ 390804 w 808720"/>
                  <a:gd name="connsiteY1856" fmla="*/ 15420 h 1047182"/>
                  <a:gd name="connsiteX1857" fmla="*/ 390989 w 808720"/>
                  <a:gd name="connsiteY1857" fmla="*/ 15365 h 1047182"/>
                  <a:gd name="connsiteX1858" fmla="*/ 392132 w 808720"/>
                  <a:gd name="connsiteY1858" fmla="*/ 15166 h 1047182"/>
                  <a:gd name="connsiteX1859" fmla="*/ 377467 w 808720"/>
                  <a:gd name="connsiteY1859" fmla="*/ 14990 h 1047182"/>
                  <a:gd name="connsiteX1860" fmla="*/ 373475 w 808720"/>
                  <a:gd name="connsiteY1860" fmla="*/ 16536 h 1047182"/>
                  <a:gd name="connsiteX1861" fmla="*/ 372182 w 808720"/>
                  <a:gd name="connsiteY1861" fmla="*/ 16711 h 1047182"/>
                  <a:gd name="connsiteX1862" fmla="*/ 477957 w 808720"/>
                  <a:gd name="connsiteY1862" fmla="*/ 14958 h 1047182"/>
                  <a:gd name="connsiteX1863" fmla="*/ 476157 w 808720"/>
                  <a:gd name="connsiteY1863" fmla="*/ 15813 h 1047182"/>
                  <a:gd name="connsiteX1864" fmla="*/ 475283 w 808720"/>
                  <a:gd name="connsiteY1864" fmla="*/ 16097 h 1047182"/>
                  <a:gd name="connsiteX1865" fmla="*/ 469984 w 808720"/>
                  <a:gd name="connsiteY1865" fmla="*/ 17106 h 1047182"/>
                  <a:gd name="connsiteX1866" fmla="*/ 470498 w 808720"/>
                  <a:gd name="connsiteY1866" fmla="*/ 16939 h 1047182"/>
                  <a:gd name="connsiteX1867" fmla="*/ 565105 w 808720"/>
                  <a:gd name="connsiteY1867" fmla="*/ 14931 h 1047182"/>
                  <a:gd name="connsiteX1868" fmla="*/ 574849 w 808720"/>
                  <a:gd name="connsiteY1868" fmla="*/ 25956 h 1047182"/>
                  <a:gd name="connsiteX1869" fmla="*/ 563522 w 808720"/>
                  <a:gd name="connsiteY1869" fmla="*/ 15635 h 1047182"/>
                  <a:gd name="connsiteX1870" fmla="*/ 414611 w 808720"/>
                  <a:gd name="connsiteY1870" fmla="*/ 14913 h 1047182"/>
                  <a:gd name="connsiteX1871" fmla="*/ 410955 w 808720"/>
                  <a:gd name="connsiteY1871" fmla="*/ 15851 h 1047182"/>
                  <a:gd name="connsiteX1872" fmla="*/ 409637 w 808720"/>
                  <a:gd name="connsiteY1872" fmla="*/ 16092 h 1047182"/>
                  <a:gd name="connsiteX1873" fmla="*/ 407855 w 808720"/>
                  <a:gd name="connsiteY1873" fmla="*/ 16334 h 1047182"/>
                  <a:gd name="connsiteX1874" fmla="*/ 410552 w 808720"/>
                  <a:gd name="connsiteY1874" fmla="*/ 15563 h 1047182"/>
                  <a:gd name="connsiteX1875" fmla="*/ 412559 w 808720"/>
                  <a:gd name="connsiteY1875" fmla="*/ 15173 h 1047182"/>
                  <a:gd name="connsiteX1876" fmla="*/ 413115 w 808720"/>
                  <a:gd name="connsiteY1876" fmla="*/ 15076 h 1047182"/>
                  <a:gd name="connsiteX1877" fmla="*/ 478181 w 808720"/>
                  <a:gd name="connsiteY1877" fmla="*/ 14898 h 1047182"/>
                  <a:gd name="connsiteX1878" fmla="*/ 477957 w 808720"/>
                  <a:gd name="connsiteY1878" fmla="*/ 14958 h 1047182"/>
                  <a:gd name="connsiteX1879" fmla="*/ 478024 w 808720"/>
                  <a:gd name="connsiteY1879" fmla="*/ 14926 h 1047182"/>
                  <a:gd name="connsiteX1880" fmla="*/ 562700 w 808720"/>
                  <a:gd name="connsiteY1880" fmla="*/ 14887 h 1047182"/>
                  <a:gd name="connsiteX1881" fmla="*/ 563522 w 808720"/>
                  <a:gd name="connsiteY1881" fmla="*/ 15635 h 1047182"/>
                  <a:gd name="connsiteX1882" fmla="*/ 556755 w 808720"/>
                  <a:gd name="connsiteY1882" fmla="*/ 18646 h 1047182"/>
                  <a:gd name="connsiteX1883" fmla="*/ 555248 w 808720"/>
                  <a:gd name="connsiteY1883" fmla="*/ 16636 h 1047182"/>
                  <a:gd name="connsiteX1884" fmla="*/ 398826 w 808720"/>
                  <a:gd name="connsiteY1884" fmla="*/ 14870 h 1047182"/>
                  <a:gd name="connsiteX1885" fmla="*/ 397532 w 808720"/>
                  <a:gd name="connsiteY1885" fmla="*/ 15142 h 1047182"/>
                  <a:gd name="connsiteX1886" fmla="*/ 397857 w 808720"/>
                  <a:gd name="connsiteY1886" fmla="*/ 15020 h 1047182"/>
                  <a:gd name="connsiteX1887" fmla="*/ 394879 w 808720"/>
                  <a:gd name="connsiteY1887" fmla="*/ 14851 h 1047182"/>
                  <a:gd name="connsiteX1888" fmla="*/ 393378 w 808720"/>
                  <a:gd name="connsiteY1888" fmla="*/ 15260 h 1047182"/>
                  <a:gd name="connsiteX1889" fmla="*/ 387961 w 808720"/>
                  <a:gd name="connsiteY1889" fmla="*/ 16252 h 1047182"/>
                  <a:gd name="connsiteX1890" fmla="*/ 390359 w 808720"/>
                  <a:gd name="connsiteY1890" fmla="*/ 15550 h 1047182"/>
                  <a:gd name="connsiteX1891" fmla="*/ 391821 w 808720"/>
                  <a:gd name="connsiteY1891" fmla="*/ 15278 h 1047182"/>
                  <a:gd name="connsiteX1892" fmla="*/ 543606 w 808720"/>
                  <a:gd name="connsiteY1892" fmla="*/ 14834 h 1047182"/>
                  <a:gd name="connsiteX1893" fmla="*/ 543976 w 808720"/>
                  <a:gd name="connsiteY1893" fmla="*/ 15753 h 1047182"/>
                  <a:gd name="connsiteX1894" fmla="*/ 543599 w 808720"/>
                  <a:gd name="connsiteY1894" fmla="*/ 15567 h 1047182"/>
                  <a:gd name="connsiteX1895" fmla="*/ 543500 w 808720"/>
                  <a:gd name="connsiteY1895" fmla="*/ 15384 h 1047182"/>
                  <a:gd name="connsiteX1896" fmla="*/ 543487 w 808720"/>
                  <a:gd name="connsiteY1896" fmla="*/ 15210 h 1047182"/>
                  <a:gd name="connsiteX1897" fmla="*/ 398392 w 808720"/>
                  <a:gd name="connsiteY1897" fmla="*/ 14819 h 1047182"/>
                  <a:gd name="connsiteX1898" fmla="*/ 397857 w 808720"/>
                  <a:gd name="connsiteY1898" fmla="*/ 15020 h 1047182"/>
                  <a:gd name="connsiteX1899" fmla="*/ 392666 w 808720"/>
                  <a:gd name="connsiteY1899" fmla="*/ 15823 h 1047182"/>
                  <a:gd name="connsiteX1900" fmla="*/ 393443 w 808720"/>
                  <a:gd name="connsiteY1900" fmla="*/ 15641 h 1047182"/>
                  <a:gd name="connsiteX1901" fmla="*/ 394110 w 808720"/>
                  <a:gd name="connsiteY1901" fmla="*/ 14819 h 1047182"/>
                  <a:gd name="connsiteX1902" fmla="*/ 392132 w 808720"/>
                  <a:gd name="connsiteY1902" fmla="*/ 15166 h 1047182"/>
                  <a:gd name="connsiteX1903" fmla="*/ 391345 w 808720"/>
                  <a:gd name="connsiteY1903" fmla="*/ 15261 h 1047182"/>
                  <a:gd name="connsiteX1904" fmla="*/ 391551 w 808720"/>
                  <a:gd name="connsiteY1904" fmla="*/ 15201 h 1047182"/>
                  <a:gd name="connsiteX1905" fmla="*/ 393477 w 808720"/>
                  <a:gd name="connsiteY1905" fmla="*/ 14878 h 1047182"/>
                  <a:gd name="connsiteX1906" fmla="*/ 413236 w 808720"/>
                  <a:gd name="connsiteY1906" fmla="*/ 14796 h 1047182"/>
                  <a:gd name="connsiteX1907" fmla="*/ 412366 w 808720"/>
                  <a:gd name="connsiteY1907" fmla="*/ 15045 h 1047182"/>
                  <a:gd name="connsiteX1908" fmla="*/ 410386 w 808720"/>
                  <a:gd name="connsiteY1908" fmla="*/ 15373 h 1047182"/>
                  <a:gd name="connsiteX1909" fmla="*/ 406858 w 808720"/>
                  <a:gd name="connsiteY1909" fmla="*/ 15757 h 1047182"/>
                  <a:gd name="connsiteX1910" fmla="*/ 541913 w 808720"/>
                  <a:gd name="connsiteY1910" fmla="*/ 14738 h 1047182"/>
                  <a:gd name="connsiteX1911" fmla="*/ 542170 w 808720"/>
                  <a:gd name="connsiteY1911" fmla="*/ 14864 h 1047182"/>
                  <a:gd name="connsiteX1912" fmla="*/ 542226 w 808720"/>
                  <a:gd name="connsiteY1912" fmla="*/ 14990 h 1047182"/>
                  <a:gd name="connsiteX1913" fmla="*/ 542212 w 808720"/>
                  <a:gd name="connsiteY1913" fmla="*/ 15750 h 1047182"/>
                  <a:gd name="connsiteX1914" fmla="*/ 541864 w 808720"/>
                  <a:gd name="connsiteY1914" fmla="*/ 15312 h 1047182"/>
                  <a:gd name="connsiteX1915" fmla="*/ 441450 w 808720"/>
                  <a:gd name="connsiteY1915" fmla="*/ 14711 h 1047182"/>
                  <a:gd name="connsiteX1916" fmla="*/ 438874 w 808720"/>
                  <a:gd name="connsiteY1916" fmla="*/ 15539 h 1047182"/>
                  <a:gd name="connsiteX1917" fmla="*/ 434457 w 808720"/>
                  <a:gd name="connsiteY1917" fmla="*/ 16012 h 1047182"/>
                  <a:gd name="connsiteX1918" fmla="*/ 436440 w 808720"/>
                  <a:gd name="connsiteY1918" fmla="*/ 15402 h 1047182"/>
                  <a:gd name="connsiteX1919" fmla="*/ 540627 w 808720"/>
                  <a:gd name="connsiteY1919" fmla="*/ 14697 h 1047182"/>
                  <a:gd name="connsiteX1920" fmla="*/ 541294 w 808720"/>
                  <a:gd name="connsiteY1920" fmla="*/ 15177 h 1047182"/>
                  <a:gd name="connsiteX1921" fmla="*/ 541755 w 808720"/>
                  <a:gd name="connsiteY1921" fmla="*/ 16564 h 1047182"/>
                  <a:gd name="connsiteX1922" fmla="*/ 541678 w 808720"/>
                  <a:gd name="connsiteY1922" fmla="*/ 17458 h 1047182"/>
                  <a:gd name="connsiteX1923" fmla="*/ 541398 w 808720"/>
                  <a:gd name="connsiteY1923" fmla="*/ 18333 h 1047182"/>
                  <a:gd name="connsiteX1924" fmla="*/ 395457 w 808720"/>
                  <a:gd name="connsiteY1924" fmla="*/ 14694 h 1047182"/>
                  <a:gd name="connsiteX1925" fmla="*/ 395013 w 808720"/>
                  <a:gd name="connsiteY1925" fmla="*/ 14815 h 1047182"/>
                  <a:gd name="connsiteX1926" fmla="*/ 392979 w 808720"/>
                  <a:gd name="connsiteY1926" fmla="*/ 15063 h 1047182"/>
                  <a:gd name="connsiteX1927" fmla="*/ 394461 w 808720"/>
                  <a:gd name="connsiteY1927" fmla="*/ 14786 h 1047182"/>
                  <a:gd name="connsiteX1928" fmla="*/ 396016 w 808720"/>
                  <a:gd name="connsiteY1928" fmla="*/ 14693 h 1047182"/>
                  <a:gd name="connsiteX1929" fmla="*/ 394879 w 808720"/>
                  <a:gd name="connsiteY1929" fmla="*/ 14851 h 1047182"/>
                  <a:gd name="connsiteX1930" fmla="*/ 395013 w 808720"/>
                  <a:gd name="connsiteY1930" fmla="*/ 14815 h 1047182"/>
                  <a:gd name="connsiteX1931" fmla="*/ 522711 w 808720"/>
                  <a:gd name="connsiteY1931" fmla="*/ 14692 h 1047182"/>
                  <a:gd name="connsiteX1932" fmla="*/ 521977 w 808720"/>
                  <a:gd name="connsiteY1932" fmla="*/ 15132 h 1047182"/>
                  <a:gd name="connsiteX1933" fmla="*/ 522176 w 808720"/>
                  <a:gd name="connsiteY1933" fmla="*/ 14808 h 1047182"/>
                  <a:gd name="connsiteX1934" fmla="*/ 437877 w 808720"/>
                  <a:gd name="connsiteY1934" fmla="*/ 14691 h 1047182"/>
                  <a:gd name="connsiteX1935" fmla="*/ 434319 w 808720"/>
                  <a:gd name="connsiteY1935" fmla="*/ 15581 h 1047182"/>
                  <a:gd name="connsiteX1936" fmla="*/ 427638 w 808720"/>
                  <a:gd name="connsiteY1936" fmla="*/ 16573 h 1047182"/>
                  <a:gd name="connsiteX1937" fmla="*/ 428506 w 808720"/>
                  <a:gd name="connsiteY1937" fmla="*/ 16187 h 1047182"/>
                  <a:gd name="connsiteX1938" fmla="*/ 433198 w 808720"/>
                  <a:gd name="connsiteY1938" fmla="*/ 15248 h 1047182"/>
                  <a:gd name="connsiteX1939" fmla="*/ 543446 w 808720"/>
                  <a:gd name="connsiteY1939" fmla="*/ 14686 h 1047182"/>
                  <a:gd name="connsiteX1940" fmla="*/ 543487 w 808720"/>
                  <a:gd name="connsiteY1940" fmla="*/ 15210 h 1047182"/>
                  <a:gd name="connsiteX1941" fmla="*/ 543457 w 808720"/>
                  <a:gd name="connsiteY1941" fmla="*/ 15304 h 1047182"/>
                  <a:gd name="connsiteX1942" fmla="*/ 543322 w 808720"/>
                  <a:gd name="connsiteY1942" fmla="*/ 15051 h 1047182"/>
                  <a:gd name="connsiteX1943" fmla="*/ 471966 w 808720"/>
                  <a:gd name="connsiteY1943" fmla="*/ 14646 h 1047182"/>
                  <a:gd name="connsiteX1944" fmla="*/ 471771 w 808720"/>
                  <a:gd name="connsiteY1944" fmla="*/ 14716 h 1047182"/>
                  <a:gd name="connsiteX1945" fmla="*/ 471176 w 808720"/>
                  <a:gd name="connsiteY1945" fmla="*/ 14874 h 1047182"/>
                  <a:gd name="connsiteX1946" fmla="*/ 471010 w 808720"/>
                  <a:gd name="connsiteY1946" fmla="*/ 14901 h 1047182"/>
                  <a:gd name="connsiteX1947" fmla="*/ 524922 w 808720"/>
                  <a:gd name="connsiteY1947" fmla="*/ 14604 h 1047182"/>
                  <a:gd name="connsiteX1948" fmla="*/ 524899 w 808720"/>
                  <a:gd name="connsiteY1948" fmla="*/ 14641 h 1047182"/>
                  <a:gd name="connsiteX1949" fmla="*/ 524864 w 808720"/>
                  <a:gd name="connsiteY1949" fmla="*/ 14647 h 1047182"/>
                  <a:gd name="connsiteX1950" fmla="*/ 415115 w 808720"/>
                  <a:gd name="connsiteY1950" fmla="*/ 14589 h 1047182"/>
                  <a:gd name="connsiteX1951" fmla="*/ 412055 w 808720"/>
                  <a:gd name="connsiteY1951" fmla="*/ 15192 h 1047182"/>
                  <a:gd name="connsiteX1952" fmla="*/ 411728 w 808720"/>
                  <a:gd name="connsiteY1952" fmla="*/ 15227 h 1047182"/>
                  <a:gd name="connsiteX1953" fmla="*/ 412366 w 808720"/>
                  <a:gd name="connsiteY1953" fmla="*/ 15045 h 1047182"/>
                  <a:gd name="connsiteX1954" fmla="*/ 538791 w 808720"/>
                  <a:gd name="connsiteY1954" fmla="*/ 14519 h 1047182"/>
                  <a:gd name="connsiteX1955" fmla="*/ 539484 w 808720"/>
                  <a:gd name="connsiteY1955" fmla="*/ 14990 h 1047182"/>
                  <a:gd name="connsiteX1956" fmla="*/ 539011 w 808720"/>
                  <a:gd name="connsiteY1956" fmla="*/ 18776 h 1047182"/>
                  <a:gd name="connsiteX1957" fmla="*/ 538392 w 808720"/>
                  <a:gd name="connsiteY1957" fmla="*/ 16341 h 1047182"/>
                  <a:gd name="connsiteX1958" fmla="*/ 388356 w 808720"/>
                  <a:gd name="connsiteY1958" fmla="*/ 14518 h 1047182"/>
                  <a:gd name="connsiteX1959" fmla="*/ 383563 w 808720"/>
                  <a:gd name="connsiteY1959" fmla="*/ 15168 h 1047182"/>
                  <a:gd name="connsiteX1960" fmla="*/ 383434 w 808720"/>
                  <a:gd name="connsiteY1960" fmla="*/ 15185 h 1047182"/>
                  <a:gd name="connsiteX1961" fmla="*/ 373612 w 808720"/>
                  <a:gd name="connsiteY1961" fmla="*/ 16517 h 1047182"/>
                  <a:gd name="connsiteX1962" fmla="*/ 375205 w 808720"/>
                  <a:gd name="connsiteY1962" fmla="*/ 15984 h 1047182"/>
                  <a:gd name="connsiteX1963" fmla="*/ 384008 w 808720"/>
                  <a:gd name="connsiteY1963" fmla="*/ 15002 h 1047182"/>
                  <a:gd name="connsiteX1964" fmla="*/ 384015 w 808720"/>
                  <a:gd name="connsiteY1964" fmla="*/ 15002 h 1047182"/>
                  <a:gd name="connsiteX1965" fmla="*/ 418309 w 808720"/>
                  <a:gd name="connsiteY1965" fmla="*/ 14511 h 1047182"/>
                  <a:gd name="connsiteX1966" fmla="*/ 415411 w 808720"/>
                  <a:gd name="connsiteY1966" fmla="*/ 15288 h 1047182"/>
                  <a:gd name="connsiteX1967" fmla="*/ 415259 w 808720"/>
                  <a:gd name="connsiteY1967" fmla="*/ 15329 h 1047182"/>
                  <a:gd name="connsiteX1968" fmla="*/ 414676 w 808720"/>
                  <a:gd name="connsiteY1968" fmla="*/ 15408 h 1047182"/>
                  <a:gd name="connsiteX1969" fmla="*/ 410441 w 808720"/>
                  <a:gd name="connsiteY1969" fmla="*/ 15983 h 1047182"/>
                  <a:gd name="connsiteX1970" fmla="*/ 410955 w 808720"/>
                  <a:gd name="connsiteY1970" fmla="*/ 15851 h 1047182"/>
                  <a:gd name="connsiteX1971" fmla="*/ 418252 w 808720"/>
                  <a:gd name="connsiteY1971" fmla="*/ 14517 h 1047182"/>
                  <a:gd name="connsiteX1972" fmla="*/ 432295 w 808720"/>
                  <a:gd name="connsiteY1972" fmla="*/ 14503 h 1047182"/>
                  <a:gd name="connsiteX1973" fmla="*/ 431106 w 808720"/>
                  <a:gd name="connsiteY1973" fmla="*/ 15031 h 1047182"/>
                  <a:gd name="connsiteX1974" fmla="*/ 419811 w 808720"/>
                  <a:gd name="connsiteY1974" fmla="*/ 16518 h 1047182"/>
                  <a:gd name="connsiteX1975" fmla="*/ 422196 w 808720"/>
                  <a:gd name="connsiteY1975" fmla="*/ 15964 h 1047182"/>
                  <a:gd name="connsiteX1976" fmla="*/ 428627 w 808720"/>
                  <a:gd name="connsiteY1976" fmla="*/ 14911 h 1047182"/>
                  <a:gd name="connsiteX1977" fmla="*/ 397519 w 808720"/>
                  <a:gd name="connsiteY1977" fmla="*/ 14502 h 1047182"/>
                  <a:gd name="connsiteX1978" fmla="*/ 397391 w 808720"/>
                  <a:gd name="connsiteY1978" fmla="*/ 14525 h 1047182"/>
                  <a:gd name="connsiteX1979" fmla="*/ 396016 w 808720"/>
                  <a:gd name="connsiteY1979" fmla="*/ 14693 h 1047182"/>
                  <a:gd name="connsiteX1980" fmla="*/ 397113 w 808720"/>
                  <a:gd name="connsiteY1980" fmla="*/ 14540 h 1047182"/>
                  <a:gd name="connsiteX1981" fmla="*/ 399246 w 808720"/>
                  <a:gd name="connsiteY1981" fmla="*/ 14499 h 1047182"/>
                  <a:gd name="connsiteX1982" fmla="*/ 399085 w 808720"/>
                  <a:gd name="connsiteY1982" fmla="*/ 14559 h 1047182"/>
                  <a:gd name="connsiteX1983" fmla="*/ 395280 w 808720"/>
                  <a:gd name="connsiteY1983" fmla="*/ 15210 h 1047182"/>
                  <a:gd name="connsiteX1984" fmla="*/ 395821 w 808720"/>
                  <a:gd name="connsiteY1984" fmla="*/ 15082 h 1047182"/>
                  <a:gd name="connsiteX1985" fmla="*/ 408185 w 808720"/>
                  <a:gd name="connsiteY1985" fmla="*/ 14496 h 1047182"/>
                  <a:gd name="connsiteX1986" fmla="*/ 406783 w 808720"/>
                  <a:gd name="connsiteY1986" fmla="*/ 15119 h 1047182"/>
                  <a:gd name="connsiteX1987" fmla="*/ 398877 w 808720"/>
                  <a:gd name="connsiteY1987" fmla="*/ 16232 h 1047182"/>
                  <a:gd name="connsiteX1988" fmla="*/ 401634 w 808720"/>
                  <a:gd name="connsiteY1988" fmla="*/ 15466 h 1047182"/>
                  <a:gd name="connsiteX1989" fmla="*/ 446725 w 808720"/>
                  <a:gd name="connsiteY1989" fmla="*/ 14492 h 1047182"/>
                  <a:gd name="connsiteX1990" fmla="*/ 446331 w 808720"/>
                  <a:gd name="connsiteY1990" fmla="*/ 14737 h 1047182"/>
                  <a:gd name="connsiteX1991" fmla="*/ 441853 w 808720"/>
                  <a:gd name="connsiteY1991" fmla="*/ 15517 h 1047182"/>
                  <a:gd name="connsiteX1992" fmla="*/ 538800 w 808720"/>
                  <a:gd name="connsiteY1992" fmla="*/ 14480 h 1047182"/>
                  <a:gd name="connsiteX1993" fmla="*/ 538791 w 808720"/>
                  <a:gd name="connsiteY1993" fmla="*/ 14519 h 1047182"/>
                  <a:gd name="connsiteX1994" fmla="*/ 538783 w 808720"/>
                  <a:gd name="connsiteY1994" fmla="*/ 14513 h 1047182"/>
                  <a:gd name="connsiteX1995" fmla="*/ 515242 w 808720"/>
                  <a:gd name="connsiteY1995" fmla="*/ 14446 h 1047182"/>
                  <a:gd name="connsiteX1996" fmla="*/ 513167 w 808720"/>
                  <a:gd name="connsiteY1996" fmla="*/ 15813 h 1047182"/>
                  <a:gd name="connsiteX1997" fmla="*/ 508871 w 808720"/>
                  <a:gd name="connsiteY1997" fmla="*/ 17732 h 1047182"/>
                  <a:gd name="connsiteX1998" fmla="*/ 513325 w 808720"/>
                  <a:gd name="connsiteY1998" fmla="*/ 15060 h 1047182"/>
                  <a:gd name="connsiteX1999" fmla="*/ 514537 w 808720"/>
                  <a:gd name="connsiteY1999" fmla="*/ 14716 h 1047182"/>
                  <a:gd name="connsiteX2000" fmla="*/ 446976 w 808720"/>
                  <a:gd name="connsiteY2000" fmla="*/ 14439 h 1047182"/>
                  <a:gd name="connsiteX2001" fmla="*/ 446725 w 808720"/>
                  <a:gd name="connsiteY2001" fmla="*/ 14492 h 1047182"/>
                  <a:gd name="connsiteX2002" fmla="*/ 446760 w 808720"/>
                  <a:gd name="connsiteY2002" fmla="*/ 14470 h 1047182"/>
                  <a:gd name="connsiteX2003" fmla="*/ 398406 w 808720"/>
                  <a:gd name="connsiteY2003" fmla="*/ 14419 h 1047182"/>
                  <a:gd name="connsiteX2004" fmla="*/ 397858 w 808720"/>
                  <a:gd name="connsiteY2004" fmla="*/ 14549 h 1047182"/>
                  <a:gd name="connsiteX2005" fmla="*/ 395286 w 808720"/>
                  <a:gd name="connsiteY2005" fmla="*/ 14990 h 1047182"/>
                  <a:gd name="connsiteX2006" fmla="*/ 393616 w 808720"/>
                  <a:gd name="connsiteY2006" fmla="*/ 15458 h 1047182"/>
                  <a:gd name="connsiteX2007" fmla="*/ 391040 w 808720"/>
                  <a:gd name="connsiteY2007" fmla="*/ 15897 h 1047182"/>
                  <a:gd name="connsiteX2008" fmla="*/ 393378 w 808720"/>
                  <a:gd name="connsiteY2008" fmla="*/ 15260 h 1047182"/>
                  <a:gd name="connsiteX2009" fmla="*/ 397391 w 808720"/>
                  <a:gd name="connsiteY2009" fmla="*/ 14525 h 1047182"/>
                  <a:gd name="connsiteX2010" fmla="*/ 397793 w 808720"/>
                  <a:gd name="connsiteY2010" fmla="*/ 14477 h 1047182"/>
                  <a:gd name="connsiteX2011" fmla="*/ 564740 w 808720"/>
                  <a:gd name="connsiteY2011" fmla="*/ 14408 h 1047182"/>
                  <a:gd name="connsiteX2012" fmla="*/ 565518 w 808720"/>
                  <a:gd name="connsiteY2012" fmla="*/ 14747 h 1047182"/>
                  <a:gd name="connsiteX2013" fmla="*/ 565105 w 808720"/>
                  <a:gd name="connsiteY2013" fmla="*/ 14931 h 1047182"/>
                  <a:gd name="connsiteX2014" fmla="*/ 564660 w 808720"/>
                  <a:gd name="connsiteY2014" fmla="*/ 14427 h 1047182"/>
                  <a:gd name="connsiteX2015" fmla="*/ 566282 w 808720"/>
                  <a:gd name="connsiteY2015" fmla="*/ 14408 h 1047182"/>
                  <a:gd name="connsiteX2016" fmla="*/ 571605 w 808720"/>
                  <a:gd name="connsiteY2016" fmla="*/ 17400 h 1047182"/>
                  <a:gd name="connsiteX2017" fmla="*/ 565518 w 808720"/>
                  <a:gd name="connsiteY2017" fmla="*/ 14747 h 1047182"/>
                  <a:gd name="connsiteX2018" fmla="*/ 464866 w 808720"/>
                  <a:gd name="connsiteY2018" fmla="*/ 14401 h 1047182"/>
                  <a:gd name="connsiteX2019" fmla="*/ 449840 w 808720"/>
                  <a:gd name="connsiteY2019" fmla="*/ 17184 h 1047182"/>
                  <a:gd name="connsiteX2020" fmla="*/ 458644 w 808720"/>
                  <a:gd name="connsiteY2020" fmla="*/ 15112 h 1047182"/>
                  <a:gd name="connsiteX2021" fmla="*/ 398732 w 808720"/>
                  <a:gd name="connsiteY2021" fmla="*/ 14399 h 1047182"/>
                  <a:gd name="connsiteX2022" fmla="*/ 395821 w 808720"/>
                  <a:gd name="connsiteY2022" fmla="*/ 15082 h 1047182"/>
                  <a:gd name="connsiteX2023" fmla="*/ 395007 w 808720"/>
                  <a:gd name="connsiteY2023" fmla="*/ 15221 h 1047182"/>
                  <a:gd name="connsiteX2024" fmla="*/ 397858 w 808720"/>
                  <a:gd name="connsiteY2024" fmla="*/ 14549 h 1047182"/>
                  <a:gd name="connsiteX2025" fmla="*/ 398854 w 808720"/>
                  <a:gd name="connsiteY2025" fmla="*/ 14378 h 1047182"/>
                  <a:gd name="connsiteX2026" fmla="*/ 398732 w 808720"/>
                  <a:gd name="connsiteY2026" fmla="*/ 14399 h 1047182"/>
                  <a:gd name="connsiteX2027" fmla="*/ 398800 w 808720"/>
                  <a:gd name="connsiteY2027" fmla="*/ 14383 h 1047182"/>
                  <a:gd name="connsiteX2028" fmla="*/ 543423 w 808720"/>
                  <a:gd name="connsiteY2028" fmla="*/ 14378 h 1047182"/>
                  <a:gd name="connsiteX2029" fmla="*/ 543492 w 808720"/>
                  <a:gd name="connsiteY2029" fmla="*/ 14551 h 1047182"/>
                  <a:gd name="connsiteX2030" fmla="*/ 543446 w 808720"/>
                  <a:gd name="connsiteY2030" fmla="*/ 14686 h 1047182"/>
                  <a:gd name="connsiteX2031" fmla="*/ 474375 w 808720"/>
                  <a:gd name="connsiteY2031" fmla="*/ 14358 h 1047182"/>
                  <a:gd name="connsiteX2032" fmla="*/ 473714 w 808720"/>
                  <a:gd name="connsiteY2032" fmla="*/ 14562 h 1047182"/>
                  <a:gd name="connsiteX2033" fmla="*/ 467929 w 808720"/>
                  <a:gd name="connsiteY2033" fmla="*/ 15737 h 1047182"/>
                  <a:gd name="connsiteX2034" fmla="*/ 471176 w 808720"/>
                  <a:gd name="connsiteY2034" fmla="*/ 14874 h 1047182"/>
                  <a:gd name="connsiteX2035" fmla="*/ 416865 w 808720"/>
                  <a:gd name="connsiteY2035" fmla="*/ 14335 h 1047182"/>
                  <a:gd name="connsiteX2036" fmla="*/ 415782 w 808720"/>
                  <a:gd name="connsiteY2036" fmla="*/ 14613 h 1047182"/>
                  <a:gd name="connsiteX2037" fmla="*/ 413115 w 808720"/>
                  <a:gd name="connsiteY2037" fmla="*/ 15076 h 1047182"/>
                  <a:gd name="connsiteX2038" fmla="*/ 412980 w 808720"/>
                  <a:gd name="connsiteY2038" fmla="*/ 15091 h 1047182"/>
                  <a:gd name="connsiteX2039" fmla="*/ 399055 w 808720"/>
                  <a:gd name="connsiteY2039" fmla="*/ 14323 h 1047182"/>
                  <a:gd name="connsiteX2040" fmla="*/ 398800 w 808720"/>
                  <a:gd name="connsiteY2040" fmla="*/ 14383 h 1047182"/>
                  <a:gd name="connsiteX2041" fmla="*/ 398406 w 808720"/>
                  <a:gd name="connsiteY2041" fmla="*/ 14419 h 1047182"/>
                  <a:gd name="connsiteX2042" fmla="*/ 398560 w 808720"/>
                  <a:gd name="connsiteY2042" fmla="*/ 14383 h 1047182"/>
                  <a:gd name="connsiteX2043" fmla="*/ 488978 w 808720"/>
                  <a:gd name="connsiteY2043" fmla="*/ 14316 h 1047182"/>
                  <a:gd name="connsiteX2044" fmla="*/ 481339 w 808720"/>
                  <a:gd name="connsiteY2044" fmla="*/ 16025 h 1047182"/>
                  <a:gd name="connsiteX2045" fmla="*/ 481697 w 808720"/>
                  <a:gd name="connsiteY2045" fmla="*/ 15862 h 1047182"/>
                  <a:gd name="connsiteX2046" fmla="*/ 488875 w 808720"/>
                  <a:gd name="connsiteY2046" fmla="*/ 14333 h 1047182"/>
                  <a:gd name="connsiteX2047" fmla="*/ 547717 w 808720"/>
                  <a:gd name="connsiteY2047" fmla="*/ 14309 h 1047182"/>
                  <a:gd name="connsiteX2048" fmla="*/ 548024 w 808720"/>
                  <a:gd name="connsiteY2048" fmla="*/ 14646 h 1047182"/>
                  <a:gd name="connsiteX2049" fmla="*/ 548538 w 808720"/>
                  <a:gd name="connsiteY2049" fmla="*/ 15210 h 1047182"/>
                  <a:gd name="connsiteX2050" fmla="*/ 548805 w 808720"/>
                  <a:gd name="connsiteY2050" fmla="*/ 23763 h 1047182"/>
                  <a:gd name="connsiteX2051" fmla="*/ 548852 w 808720"/>
                  <a:gd name="connsiteY2051" fmla="*/ 23977 h 1047182"/>
                  <a:gd name="connsiteX2052" fmla="*/ 547709 w 808720"/>
                  <a:gd name="connsiteY2052" fmla="*/ 21570 h 1047182"/>
                  <a:gd name="connsiteX2053" fmla="*/ 546441 w 808720"/>
                  <a:gd name="connsiteY2053" fmla="*/ 15881 h 1047182"/>
                  <a:gd name="connsiteX2054" fmla="*/ 397070 w 808720"/>
                  <a:gd name="connsiteY2054" fmla="*/ 14301 h 1047182"/>
                  <a:gd name="connsiteX2055" fmla="*/ 394461 w 808720"/>
                  <a:gd name="connsiteY2055" fmla="*/ 14786 h 1047182"/>
                  <a:gd name="connsiteX2056" fmla="*/ 394110 w 808720"/>
                  <a:gd name="connsiteY2056" fmla="*/ 14819 h 1047182"/>
                  <a:gd name="connsiteX2057" fmla="*/ 540998 w 808720"/>
                  <a:gd name="connsiteY2057" fmla="*/ 14288 h 1047182"/>
                  <a:gd name="connsiteX2058" fmla="*/ 541083 w 808720"/>
                  <a:gd name="connsiteY2058" fmla="*/ 14330 h 1047182"/>
                  <a:gd name="connsiteX2059" fmla="*/ 541864 w 808720"/>
                  <a:gd name="connsiteY2059" fmla="*/ 15312 h 1047182"/>
                  <a:gd name="connsiteX2060" fmla="*/ 541841 w 808720"/>
                  <a:gd name="connsiteY2060" fmla="*/ 15572 h 1047182"/>
                  <a:gd name="connsiteX2061" fmla="*/ 541294 w 808720"/>
                  <a:gd name="connsiteY2061" fmla="*/ 15177 h 1047182"/>
                  <a:gd name="connsiteX2062" fmla="*/ 399030 w 808720"/>
                  <a:gd name="connsiteY2062" fmla="*/ 14273 h 1047182"/>
                  <a:gd name="connsiteX2063" fmla="*/ 398560 w 808720"/>
                  <a:gd name="connsiteY2063" fmla="*/ 14383 h 1047182"/>
                  <a:gd name="connsiteX2064" fmla="*/ 397793 w 808720"/>
                  <a:gd name="connsiteY2064" fmla="*/ 14477 h 1047182"/>
                  <a:gd name="connsiteX2065" fmla="*/ 397519 w 808720"/>
                  <a:gd name="connsiteY2065" fmla="*/ 14502 h 1047182"/>
                  <a:gd name="connsiteX2066" fmla="*/ 397951 w 808720"/>
                  <a:gd name="connsiteY2066" fmla="*/ 14423 h 1047182"/>
                  <a:gd name="connsiteX2067" fmla="*/ 462267 w 808720"/>
                  <a:gd name="connsiteY2067" fmla="*/ 14260 h 1047182"/>
                  <a:gd name="connsiteX2068" fmla="*/ 458644 w 808720"/>
                  <a:gd name="connsiteY2068" fmla="*/ 15112 h 1047182"/>
                  <a:gd name="connsiteX2069" fmla="*/ 456054 w 808720"/>
                  <a:gd name="connsiteY2069" fmla="*/ 15408 h 1047182"/>
                  <a:gd name="connsiteX2070" fmla="*/ 457515 w 808720"/>
                  <a:gd name="connsiteY2070" fmla="*/ 14991 h 1047182"/>
                  <a:gd name="connsiteX2071" fmla="*/ 522540 w 808720"/>
                  <a:gd name="connsiteY2071" fmla="*/ 14214 h 1047182"/>
                  <a:gd name="connsiteX2072" fmla="*/ 522176 w 808720"/>
                  <a:gd name="connsiteY2072" fmla="*/ 14808 h 1047182"/>
                  <a:gd name="connsiteX2073" fmla="*/ 520971 w 808720"/>
                  <a:gd name="connsiteY2073" fmla="*/ 15070 h 1047182"/>
                  <a:gd name="connsiteX2074" fmla="*/ 400033 w 808720"/>
                  <a:gd name="connsiteY2074" fmla="*/ 14204 h 1047182"/>
                  <a:gd name="connsiteX2075" fmla="*/ 399805 w 808720"/>
                  <a:gd name="connsiteY2075" fmla="*/ 14289 h 1047182"/>
                  <a:gd name="connsiteX2076" fmla="*/ 398854 w 808720"/>
                  <a:gd name="connsiteY2076" fmla="*/ 14378 h 1047182"/>
                  <a:gd name="connsiteX2077" fmla="*/ 399464 w 808720"/>
                  <a:gd name="connsiteY2077" fmla="*/ 14273 h 1047182"/>
                  <a:gd name="connsiteX2078" fmla="*/ 489777 w 808720"/>
                  <a:gd name="connsiteY2078" fmla="*/ 14183 h 1047182"/>
                  <a:gd name="connsiteX2079" fmla="*/ 488284 w 808720"/>
                  <a:gd name="connsiteY2079" fmla="*/ 14861 h 1047182"/>
                  <a:gd name="connsiteX2080" fmla="*/ 481060 w 808720"/>
                  <a:gd name="connsiteY2080" fmla="*/ 16151 h 1047182"/>
                  <a:gd name="connsiteX2081" fmla="*/ 481306 w 808720"/>
                  <a:gd name="connsiteY2081" fmla="*/ 16039 h 1047182"/>
                  <a:gd name="connsiteX2082" fmla="*/ 489313 w 808720"/>
                  <a:gd name="connsiteY2082" fmla="*/ 14260 h 1047182"/>
                  <a:gd name="connsiteX2083" fmla="*/ 485433 w 808720"/>
                  <a:gd name="connsiteY2083" fmla="*/ 14164 h 1047182"/>
                  <a:gd name="connsiteX2084" fmla="*/ 485127 w 808720"/>
                  <a:gd name="connsiteY2084" fmla="*/ 14303 h 1047182"/>
                  <a:gd name="connsiteX2085" fmla="*/ 472270 w 808720"/>
                  <a:gd name="connsiteY2085" fmla="*/ 17076 h 1047182"/>
                  <a:gd name="connsiteX2086" fmla="*/ 475283 w 808720"/>
                  <a:gd name="connsiteY2086" fmla="*/ 16097 h 1047182"/>
                  <a:gd name="connsiteX2087" fmla="*/ 401287 w 808720"/>
                  <a:gd name="connsiteY2087" fmla="*/ 14152 h 1047182"/>
                  <a:gd name="connsiteX2088" fmla="*/ 399246 w 808720"/>
                  <a:gd name="connsiteY2088" fmla="*/ 14499 h 1047182"/>
                  <a:gd name="connsiteX2089" fmla="*/ 399805 w 808720"/>
                  <a:gd name="connsiteY2089" fmla="*/ 14289 h 1047182"/>
                  <a:gd name="connsiteX2090" fmla="*/ 417677 w 808720"/>
                  <a:gd name="connsiteY2090" fmla="*/ 14127 h 1047182"/>
                  <a:gd name="connsiteX2091" fmla="*/ 417270 w 808720"/>
                  <a:gd name="connsiteY2091" fmla="*/ 14232 h 1047182"/>
                  <a:gd name="connsiteX2092" fmla="*/ 415115 w 808720"/>
                  <a:gd name="connsiteY2092" fmla="*/ 14589 h 1047182"/>
                  <a:gd name="connsiteX2093" fmla="*/ 416754 w 808720"/>
                  <a:gd name="connsiteY2093" fmla="*/ 14266 h 1047182"/>
                  <a:gd name="connsiteX2094" fmla="*/ 420420 w 808720"/>
                  <a:gd name="connsiteY2094" fmla="*/ 14121 h 1047182"/>
                  <a:gd name="connsiteX2095" fmla="*/ 419285 w 808720"/>
                  <a:gd name="connsiteY2095" fmla="*/ 14405 h 1047182"/>
                  <a:gd name="connsiteX2096" fmla="*/ 418309 w 808720"/>
                  <a:gd name="connsiteY2096" fmla="*/ 14511 h 1047182"/>
                  <a:gd name="connsiteX2097" fmla="*/ 418358 w 808720"/>
                  <a:gd name="connsiteY2097" fmla="*/ 14498 h 1047182"/>
                  <a:gd name="connsiteX2098" fmla="*/ 399628 w 808720"/>
                  <a:gd name="connsiteY2098" fmla="*/ 14116 h 1047182"/>
                  <a:gd name="connsiteX2099" fmla="*/ 397951 w 808720"/>
                  <a:gd name="connsiteY2099" fmla="*/ 14423 h 1047182"/>
                  <a:gd name="connsiteX2100" fmla="*/ 397113 w 808720"/>
                  <a:gd name="connsiteY2100" fmla="*/ 14540 h 1047182"/>
                  <a:gd name="connsiteX2101" fmla="*/ 395457 w 808720"/>
                  <a:gd name="connsiteY2101" fmla="*/ 14694 h 1047182"/>
                  <a:gd name="connsiteX2102" fmla="*/ 396382 w 808720"/>
                  <a:gd name="connsiteY2102" fmla="*/ 14442 h 1047182"/>
                  <a:gd name="connsiteX2103" fmla="*/ 489950 w 808720"/>
                  <a:gd name="connsiteY2103" fmla="*/ 14104 h 1047182"/>
                  <a:gd name="connsiteX2104" fmla="*/ 489888 w 808720"/>
                  <a:gd name="connsiteY2104" fmla="*/ 14132 h 1047182"/>
                  <a:gd name="connsiteX2105" fmla="*/ 489313 w 808720"/>
                  <a:gd name="connsiteY2105" fmla="*/ 14260 h 1047182"/>
                  <a:gd name="connsiteX2106" fmla="*/ 488978 w 808720"/>
                  <a:gd name="connsiteY2106" fmla="*/ 14316 h 1047182"/>
                  <a:gd name="connsiteX2107" fmla="*/ 489420 w 808720"/>
                  <a:gd name="connsiteY2107" fmla="*/ 14217 h 1047182"/>
                  <a:gd name="connsiteX2108" fmla="*/ 400336 w 808720"/>
                  <a:gd name="connsiteY2108" fmla="*/ 14090 h 1047182"/>
                  <a:gd name="connsiteX2109" fmla="*/ 400173 w 808720"/>
                  <a:gd name="connsiteY2109" fmla="*/ 14152 h 1047182"/>
                  <a:gd name="connsiteX2110" fmla="*/ 399464 w 808720"/>
                  <a:gd name="connsiteY2110" fmla="*/ 14273 h 1047182"/>
                  <a:gd name="connsiteX2111" fmla="*/ 399055 w 808720"/>
                  <a:gd name="connsiteY2111" fmla="*/ 14323 h 1047182"/>
                  <a:gd name="connsiteX2112" fmla="*/ 399621 w 808720"/>
                  <a:gd name="connsiteY2112" fmla="*/ 14190 h 1047182"/>
                  <a:gd name="connsiteX2113" fmla="*/ 418145 w 808720"/>
                  <a:gd name="connsiteY2113" fmla="*/ 14087 h 1047182"/>
                  <a:gd name="connsiteX2114" fmla="*/ 416865 w 808720"/>
                  <a:gd name="connsiteY2114" fmla="*/ 14335 h 1047182"/>
                  <a:gd name="connsiteX2115" fmla="*/ 417270 w 808720"/>
                  <a:gd name="connsiteY2115" fmla="*/ 14232 h 1047182"/>
                  <a:gd name="connsiteX2116" fmla="*/ 399921 w 808720"/>
                  <a:gd name="connsiteY2116" fmla="*/ 14062 h 1047182"/>
                  <a:gd name="connsiteX2117" fmla="*/ 399742 w 808720"/>
                  <a:gd name="connsiteY2117" fmla="*/ 14105 h 1047182"/>
                  <a:gd name="connsiteX2118" fmla="*/ 399628 w 808720"/>
                  <a:gd name="connsiteY2118" fmla="*/ 14116 h 1047182"/>
                  <a:gd name="connsiteX2119" fmla="*/ 400167 w 808720"/>
                  <a:gd name="connsiteY2119" fmla="*/ 14062 h 1047182"/>
                  <a:gd name="connsiteX2120" fmla="*/ 399621 w 808720"/>
                  <a:gd name="connsiteY2120" fmla="*/ 14190 h 1047182"/>
                  <a:gd name="connsiteX2121" fmla="*/ 399030 w 808720"/>
                  <a:gd name="connsiteY2121" fmla="*/ 14273 h 1047182"/>
                  <a:gd name="connsiteX2122" fmla="*/ 399742 w 808720"/>
                  <a:gd name="connsiteY2122" fmla="*/ 14105 h 1047182"/>
                  <a:gd name="connsiteX2123" fmla="*/ 525659 w 808720"/>
                  <a:gd name="connsiteY2123" fmla="*/ 14051 h 1047182"/>
                  <a:gd name="connsiteX2124" fmla="*/ 524922 w 808720"/>
                  <a:gd name="connsiteY2124" fmla="*/ 14604 h 1047182"/>
                  <a:gd name="connsiteX2125" fmla="*/ 525206 w 808720"/>
                  <a:gd name="connsiteY2125" fmla="*/ 14149 h 1047182"/>
                  <a:gd name="connsiteX2126" fmla="*/ 469762 w 808720"/>
                  <a:gd name="connsiteY2126" fmla="*/ 14044 h 1047182"/>
                  <a:gd name="connsiteX2127" fmla="*/ 463358 w 808720"/>
                  <a:gd name="connsiteY2127" fmla="*/ 15551 h 1047182"/>
                  <a:gd name="connsiteX2128" fmla="*/ 446239 w 808720"/>
                  <a:gd name="connsiteY2128" fmla="*/ 18226 h 1047182"/>
                  <a:gd name="connsiteX2129" fmla="*/ 452473 w 808720"/>
                  <a:gd name="connsiteY2129" fmla="*/ 15817 h 1047182"/>
                  <a:gd name="connsiteX2130" fmla="*/ 456054 w 808720"/>
                  <a:gd name="connsiteY2130" fmla="*/ 15408 h 1047182"/>
                  <a:gd name="connsiteX2131" fmla="*/ 449840 w 808720"/>
                  <a:gd name="connsiteY2131" fmla="*/ 17184 h 1047182"/>
                  <a:gd name="connsiteX2132" fmla="*/ 465436 w 808720"/>
                  <a:gd name="connsiteY2132" fmla="*/ 14503 h 1047182"/>
                  <a:gd name="connsiteX2133" fmla="*/ 452033 w 808720"/>
                  <a:gd name="connsiteY2133" fmla="*/ 17184 h 1047182"/>
                  <a:gd name="connsiteX2134" fmla="*/ 538086 w 808720"/>
                  <a:gd name="connsiteY2134" fmla="*/ 14038 h 1047182"/>
                  <a:gd name="connsiteX2135" fmla="*/ 538783 w 808720"/>
                  <a:gd name="connsiteY2135" fmla="*/ 14513 h 1047182"/>
                  <a:gd name="connsiteX2136" fmla="*/ 538220 w 808720"/>
                  <a:gd name="connsiteY2136" fmla="*/ 15664 h 1047182"/>
                  <a:gd name="connsiteX2137" fmla="*/ 537890 w 808720"/>
                  <a:gd name="connsiteY2137" fmla="*/ 14367 h 1047182"/>
                  <a:gd name="connsiteX2138" fmla="*/ 422713 w 808720"/>
                  <a:gd name="connsiteY2138" fmla="*/ 14032 h 1047182"/>
                  <a:gd name="connsiteX2139" fmla="*/ 421383 w 808720"/>
                  <a:gd name="connsiteY2139" fmla="*/ 14314 h 1047182"/>
                  <a:gd name="connsiteX2140" fmla="*/ 418983 w 808720"/>
                  <a:gd name="connsiteY2140" fmla="*/ 14823 h 1047182"/>
                  <a:gd name="connsiteX2141" fmla="*/ 415983 w 808720"/>
                  <a:gd name="connsiteY2141" fmla="*/ 15230 h 1047182"/>
                  <a:gd name="connsiteX2142" fmla="*/ 416394 w 808720"/>
                  <a:gd name="connsiteY2142" fmla="*/ 15128 h 1047182"/>
                  <a:gd name="connsiteX2143" fmla="*/ 419285 w 808720"/>
                  <a:gd name="connsiteY2143" fmla="*/ 14405 h 1047182"/>
                  <a:gd name="connsiteX2144" fmla="*/ 474371 w 808720"/>
                  <a:gd name="connsiteY2144" fmla="*/ 14005 h 1047182"/>
                  <a:gd name="connsiteX2145" fmla="*/ 471966 w 808720"/>
                  <a:gd name="connsiteY2145" fmla="*/ 14646 h 1047182"/>
                  <a:gd name="connsiteX2146" fmla="*/ 473148 w 808720"/>
                  <a:gd name="connsiteY2146" fmla="*/ 14221 h 1047182"/>
                  <a:gd name="connsiteX2147" fmla="*/ 443647 w 808720"/>
                  <a:gd name="connsiteY2147" fmla="*/ 14004 h 1047182"/>
                  <a:gd name="connsiteX2148" fmla="*/ 442539 w 808720"/>
                  <a:gd name="connsiteY2148" fmla="*/ 14361 h 1047182"/>
                  <a:gd name="connsiteX2149" fmla="*/ 437293 w 808720"/>
                  <a:gd name="connsiteY2149" fmla="*/ 15140 h 1047182"/>
                  <a:gd name="connsiteX2150" fmla="*/ 439299 w 808720"/>
                  <a:gd name="connsiteY2150" fmla="*/ 14522 h 1047182"/>
                  <a:gd name="connsiteX2151" fmla="*/ 468339 w 808720"/>
                  <a:gd name="connsiteY2151" fmla="*/ 14004 h 1047182"/>
                  <a:gd name="connsiteX2152" fmla="*/ 465436 w 808720"/>
                  <a:gd name="connsiteY2152" fmla="*/ 14503 h 1047182"/>
                  <a:gd name="connsiteX2153" fmla="*/ 467386 w 808720"/>
                  <a:gd name="connsiteY2153" fmla="*/ 14113 h 1047182"/>
                  <a:gd name="connsiteX2154" fmla="*/ 406903 w 808720"/>
                  <a:gd name="connsiteY2154" fmla="*/ 14002 h 1047182"/>
                  <a:gd name="connsiteX2155" fmla="*/ 401634 w 808720"/>
                  <a:gd name="connsiteY2155" fmla="*/ 15466 h 1047182"/>
                  <a:gd name="connsiteX2156" fmla="*/ 396981 w 808720"/>
                  <a:gd name="connsiteY2156" fmla="*/ 16154 h 1047182"/>
                  <a:gd name="connsiteX2157" fmla="*/ 516420 w 808720"/>
                  <a:gd name="connsiteY2157" fmla="*/ 13995 h 1047182"/>
                  <a:gd name="connsiteX2158" fmla="*/ 513989 w 808720"/>
                  <a:gd name="connsiteY2158" fmla="*/ 16361 h 1047182"/>
                  <a:gd name="connsiteX2159" fmla="*/ 512596 w 808720"/>
                  <a:gd name="connsiteY2159" fmla="*/ 16891 h 1047182"/>
                  <a:gd name="connsiteX2160" fmla="*/ 511646 w 808720"/>
                  <a:gd name="connsiteY2160" fmla="*/ 17098 h 1047182"/>
                  <a:gd name="connsiteX2161" fmla="*/ 515360 w 808720"/>
                  <a:gd name="connsiteY2161" fmla="*/ 14716 h 1047182"/>
                  <a:gd name="connsiteX2162" fmla="*/ 515927 w 808720"/>
                  <a:gd name="connsiteY2162" fmla="*/ 14183 h 1047182"/>
                  <a:gd name="connsiteX2163" fmla="*/ 403009 w 808720"/>
                  <a:gd name="connsiteY2163" fmla="*/ 13991 h 1047182"/>
                  <a:gd name="connsiteX2164" fmla="*/ 401612 w 808720"/>
                  <a:gd name="connsiteY2164" fmla="*/ 14285 h 1047182"/>
                  <a:gd name="connsiteX2165" fmla="*/ 398392 w 808720"/>
                  <a:gd name="connsiteY2165" fmla="*/ 14819 h 1047182"/>
                  <a:gd name="connsiteX2166" fmla="*/ 399085 w 808720"/>
                  <a:gd name="connsiteY2166" fmla="*/ 14559 h 1047182"/>
                  <a:gd name="connsiteX2167" fmla="*/ 401695 w 808720"/>
                  <a:gd name="connsiteY2167" fmla="*/ 14114 h 1047182"/>
                  <a:gd name="connsiteX2168" fmla="*/ 493208 w 808720"/>
                  <a:gd name="connsiteY2168" fmla="*/ 13982 h 1047182"/>
                  <a:gd name="connsiteX2169" fmla="*/ 492606 w 808720"/>
                  <a:gd name="connsiteY2169" fmla="*/ 14168 h 1047182"/>
                  <a:gd name="connsiteX2170" fmla="*/ 491559 w 808720"/>
                  <a:gd name="connsiteY2170" fmla="*/ 14584 h 1047182"/>
                  <a:gd name="connsiteX2171" fmla="*/ 485585 w 808720"/>
                  <a:gd name="connsiteY2171" fmla="*/ 16956 h 1047182"/>
                  <a:gd name="connsiteX2172" fmla="*/ 484801 w 808720"/>
                  <a:gd name="connsiteY2172" fmla="*/ 17119 h 1047182"/>
                  <a:gd name="connsiteX2173" fmla="*/ 482061 w 808720"/>
                  <a:gd name="connsiteY2173" fmla="*/ 17690 h 1047182"/>
                  <a:gd name="connsiteX2174" fmla="*/ 488284 w 808720"/>
                  <a:gd name="connsiteY2174" fmla="*/ 14861 h 1047182"/>
                  <a:gd name="connsiteX2175" fmla="*/ 537467 w 808720"/>
                  <a:gd name="connsiteY2175" fmla="*/ 13978 h 1047182"/>
                  <a:gd name="connsiteX2176" fmla="*/ 537839 w 808720"/>
                  <a:gd name="connsiteY2176" fmla="*/ 14168 h 1047182"/>
                  <a:gd name="connsiteX2177" fmla="*/ 537890 w 808720"/>
                  <a:gd name="connsiteY2177" fmla="*/ 14367 h 1047182"/>
                  <a:gd name="connsiteX2178" fmla="*/ 537360 w 808720"/>
                  <a:gd name="connsiteY2178" fmla="*/ 15255 h 1047182"/>
                  <a:gd name="connsiteX2179" fmla="*/ 447565 w 808720"/>
                  <a:gd name="connsiteY2179" fmla="*/ 13969 h 1047182"/>
                  <a:gd name="connsiteX2180" fmla="*/ 446760 w 808720"/>
                  <a:gd name="connsiteY2180" fmla="*/ 14470 h 1047182"/>
                  <a:gd name="connsiteX2181" fmla="*/ 441777 w 808720"/>
                  <a:gd name="connsiteY2181" fmla="*/ 15187 h 1047182"/>
                  <a:gd name="connsiteX2182" fmla="*/ 401443 w 808720"/>
                  <a:gd name="connsiteY2182" fmla="*/ 13934 h 1047182"/>
                  <a:gd name="connsiteX2183" fmla="*/ 401369 w 808720"/>
                  <a:gd name="connsiteY2183" fmla="*/ 13947 h 1047182"/>
                  <a:gd name="connsiteX2184" fmla="*/ 400336 w 808720"/>
                  <a:gd name="connsiteY2184" fmla="*/ 14090 h 1047182"/>
                  <a:gd name="connsiteX2185" fmla="*/ 400502 w 808720"/>
                  <a:gd name="connsiteY2185" fmla="*/ 14028 h 1047182"/>
                  <a:gd name="connsiteX2186" fmla="*/ 400823 w 808720"/>
                  <a:gd name="connsiteY2186" fmla="*/ 13908 h 1047182"/>
                  <a:gd name="connsiteX2187" fmla="*/ 400502 w 808720"/>
                  <a:gd name="connsiteY2187" fmla="*/ 14028 h 1047182"/>
                  <a:gd name="connsiteX2188" fmla="*/ 400167 w 808720"/>
                  <a:gd name="connsiteY2188" fmla="*/ 14062 h 1047182"/>
                  <a:gd name="connsiteX2189" fmla="*/ 474132 w 808720"/>
                  <a:gd name="connsiteY2189" fmla="*/ 13867 h 1047182"/>
                  <a:gd name="connsiteX2190" fmla="*/ 473148 w 808720"/>
                  <a:gd name="connsiteY2190" fmla="*/ 14221 h 1047182"/>
                  <a:gd name="connsiteX2191" fmla="*/ 456419 w 808720"/>
                  <a:gd name="connsiteY2191" fmla="*/ 17184 h 1047182"/>
                  <a:gd name="connsiteX2192" fmla="*/ 463358 w 808720"/>
                  <a:gd name="connsiteY2192" fmla="*/ 15551 h 1047182"/>
                  <a:gd name="connsiteX2193" fmla="*/ 401026 w 808720"/>
                  <a:gd name="connsiteY2193" fmla="*/ 13860 h 1047182"/>
                  <a:gd name="connsiteX2194" fmla="*/ 400823 w 808720"/>
                  <a:gd name="connsiteY2194" fmla="*/ 13908 h 1047182"/>
                  <a:gd name="connsiteX2195" fmla="*/ 400877 w 808720"/>
                  <a:gd name="connsiteY2195" fmla="*/ 13887 h 1047182"/>
                  <a:gd name="connsiteX2196" fmla="*/ 540438 w 808720"/>
                  <a:gd name="connsiteY2196" fmla="*/ 13807 h 1047182"/>
                  <a:gd name="connsiteX2197" fmla="*/ 540834 w 808720"/>
                  <a:gd name="connsiteY2197" fmla="*/ 14017 h 1047182"/>
                  <a:gd name="connsiteX2198" fmla="*/ 540961 w 808720"/>
                  <a:gd name="connsiteY2198" fmla="*/ 14177 h 1047182"/>
                  <a:gd name="connsiteX2199" fmla="*/ 540998 w 808720"/>
                  <a:gd name="connsiteY2199" fmla="*/ 14288 h 1047182"/>
                  <a:gd name="connsiteX2200" fmla="*/ 540487 w 808720"/>
                  <a:gd name="connsiteY2200" fmla="*/ 14036 h 1047182"/>
                  <a:gd name="connsiteX2201" fmla="*/ 405468 w 808720"/>
                  <a:gd name="connsiteY2201" fmla="*/ 13763 h 1047182"/>
                  <a:gd name="connsiteX2202" fmla="*/ 404588 w 808720"/>
                  <a:gd name="connsiteY2202" fmla="*/ 13978 h 1047182"/>
                  <a:gd name="connsiteX2203" fmla="*/ 398826 w 808720"/>
                  <a:gd name="connsiteY2203" fmla="*/ 14870 h 1047182"/>
                  <a:gd name="connsiteX2204" fmla="*/ 401612 w 808720"/>
                  <a:gd name="connsiteY2204" fmla="*/ 14285 h 1047182"/>
                  <a:gd name="connsiteX2205" fmla="*/ 403852 w 808720"/>
                  <a:gd name="connsiteY2205" fmla="*/ 13913 h 1047182"/>
                  <a:gd name="connsiteX2206" fmla="*/ 420110 w 808720"/>
                  <a:gd name="connsiteY2206" fmla="*/ 13761 h 1047182"/>
                  <a:gd name="connsiteX2207" fmla="*/ 418145 w 808720"/>
                  <a:gd name="connsiteY2207" fmla="*/ 14087 h 1047182"/>
                  <a:gd name="connsiteX2208" fmla="*/ 418826 w 808720"/>
                  <a:gd name="connsiteY2208" fmla="*/ 13954 h 1047182"/>
                  <a:gd name="connsiteX2209" fmla="*/ 401240 w 808720"/>
                  <a:gd name="connsiteY2209" fmla="*/ 13751 h 1047182"/>
                  <a:gd name="connsiteX2210" fmla="*/ 400877 w 808720"/>
                  <a:gd name="connsiteY2210" fmla="*/ 13887 h 1047182"/>
                  <a:gd name="connsiteX2211" fmla="*/ 399921 w 808720"/>
                  <a:gd name="connsiteY2211" fmla="*/ 14062 h 1047182"/>
                  <a:gd name="connsiteX2212" fmla="*/ 403969 w 808720"/>
                  <a:gd name="connsiteY2212" fmla="*/ 13725 h 1047182"/>
                  <a:gd name="connsiteX2213" fmla="*/ 401695 w 808720"/>
                  <a:gd name="connsiteY2213" fmla="*/ 14114 h 1047182"/>
                  <a:gd name="connsiteX2214" fmla="*/ 401287 w 808720"/>
                  <a:gd name="connsiteY2214" fmla="*/ 14152 h 1047182"/>
                  <a:gd name="connsiteX2215" fmla="*/ 403345 w 808720"/>
                  <a:gd name="connsiteY2215" fmla="*/ 13801 h 1047182"/>
                  <a:gd name="connsiteX2216" fmla="*/ 478390 w 808720"/>
                  <a:gd name="connsiteY2216" fmla="*/ 13711 h 1047182"/>
                  <a:gd name="connsiteX2217" fmla="*/ 478087 w 808720"/>
                  <a:gd name="connsiteY2217" fmla="*/ 13854 h 1047182"/>
                  <a:gd name="connsiteX2218" fmla="*/ 477927 w 808720"/>
                  <a:gd name="connsiteY2218" fmla="*/ 13930 h 1047182"/>
                  <a:gd name="connsiteX2219" fmla="*/ 474080 w 808720"/>
                  <a:gd name="connsiteY2219" fmla="*/ 14661 h 1047182"/>
                  <a:gd name="connsiteX2220" fmla="*/ 472274 w 808720"/>
                  <a:gd name="connsiteY2220" fmla="*/ 15005 h 1047182"/>
                  <a:gd name="connsiteX2221" fmla="*/ 473714 w 808720"/>
                  <a:gd name="connsiteY2221" fmla="*/ 14562 h 1047182"/>
                  <a:gd name="connsiteX2222" fmla="*/ 476027 w 808720"/>
                  <a:gd name="connsiteY2222" fmla="*/ 14092 h 1047182"/>
                  <a:gd name="connsiteX2223" fmla="*/ 400481 w 808720"/>
                  <a:gd name="connsiteY2223" fmla="*/ 13704 h 1047182"/>
                  <a:gd name="connsiteX2224" fmla="*/ 397070 w 808720"/>
                  <a:gd name="connsiteY2224" fmla="*/ 14301 h 1047182"/>
                  <a:gd name="connsiteX2225" fmla="*/ 398440 w 808720"/>
                  <a:gd name="connsiteY2225" fmla="*/ 14046 h 1047182"/>
                  <a:gd name="connsiteX2226" fmla="*/ 448962 w 808720"/>
                  <a:gd name="connsiteY2226" fmla="*/ 13675 h 1047182"/>
                  <a:gd name="connsiteX2227" fmla="*/ 447565 w 808720"/>
                  <a:gd name="connsiteY2227" fmla="*/ 13969 h 1047182"/>
                  <a:gd name="connsiteX2228" fmla="*/ 447775 w 808720"/>
                  <a:gd name="connsiteY2228" fmla="*/ 13838 h 1047182"/>
                  <a:gd name="connsiteX2229" fmla="*/ 520460 w 808720"/>
                  <a:gd name="connsiteY2229" fmla="*/ 13674 h 1047182"/>
                  <a:gd name="connsiteX2230" fmla="*/ 518104 w 808720"/>
                  <a:gd name="connsiteY2230" fmla="*/ 15693 h 1047182"/>
                  <a:gd name="connsiteX2231" fmla="*/ 516852 w 808720"/>
                  <a:gd name="connsiteY2231" fmla="*/ 15965 h 1047182"/>
                  <a:gd name="connsiteX2232" fmla="*/ 517827 w 808720"/>
                  <a:gd name="connsiteY2232" fmla="*/ 14990 h 1047182"/>
                  <a:gd name="connsiteX2233" fmla="*/ 395967 w 808720"/>
                  <a:gd name="connsiteY2233" fmla="*/ 13669 h 1047182"/>
                  <a:gd name="connsiteX2234" fmla="*/ 389563 w 808720"/>
                  <a:gd name="connsiteY2234" fmla="*/ 15478 h 1047182"/>
                  <a:gd name="connsiteX2235" fmla="*/ 386276 w 808720"/>
                  <a:gd name="connsiteY2235" fmla="*/ 15878 h 1047182"/>
                  <a:gd name="connsiteX2236" fmla="*/ 388432 w 808720"/>
                  <a:gd name="connsiteY2236" fmla="*/ 14990 h 1047182"/>
                  <a:gd name="connsiteX2237" fmla="*/ 384805 w 808720"/>
                  <a:gd name="connsiteY2237" fmla="*/ 16057 h 1047182"/>
                  <a:gd name="connsiteX2238" fmla="*/ 379316 w 808720"/>
                  <a:gd name="connsiteY2238" fmla="*/ 16725 h 1047182"/>
                  <a:gd name="connsiteX2239" fmla="*/ 378150 w 808720"/>
                  <a:gd name="connsiteY2239" fmla="*/ 16867 h 1047182"/>
                  <a:gd name="connsiteX2240" fmla="*/ 383277 w 808720"/>
                  <a:gd name="connsiteY2240" fmla="*/ 15235 h 1047182"/>
                  <a:gd name="connsiteX2241" fmla="*/ 383437 w 808720"/>
                  <a:gd name="connsiteY2241" fmla="*/ 15214 h 1047182"/>
                  <a:gd name="connsiteX2242" fmla="*/ 390109 w 808720"/>
                  <a:gd name="connsiteY2242" fmla="*/ 14322 h 1047182"/>
                  <a:gd name="connsiteX2243" fmla="*/ 486540 w 808720"/>
                  <a:gd name="connsiteY2243" fmla="*/ 13661 h 1047182"/>
                  <a:gd name="connsiteX2244" fmla="*/ 485896 w 808720"/>
                  <a:gd name="connsiteY2244" fmla="*/ 14075 h 1047182"/>
                  <a:gd name="connsiteX2245" fmla="*/ 485433 w 808720"/>
                  <a:gd name="connsiteY2245" fmla="*/ 14164 h 1047182"/>
                  <a:gd name="connsiteX2246" fmla="*/ 404182 w 808720"/>
                  <a:gd name="connsiteY2246" fmla="*/ 13659 h 1047182"/>
                  <a:gd name="connsiteX2247" fmla="*/ 403345 w 808720"/>
                  <a:gd name="connsiteY2247" fmla="*/ 13801 h 1047182"/>
                  <a:gd name="connsiteX2248" fmla="*/ 400033 w 808720"/>
                  <a:gd name="connsiteY2248" fmla="*/ 14204 h 1047182"/>
                  <a:gd name="connsiteX2249" fmla="*/ 400173 w 808720"/>
                  <a:gd name="connsiteY2249" fmla="*/ 14152 h 1047182"/>
                  <a:gd name="connsiteX2250" fmla="*/ 401369 w 808720"/>
                  <a:gd name="connsiteY2250" fmla="*/ 13947 h 1047182"/>
                  <a:gd name="connsiteX2251" fmla="*/ 401504 w 808720"/>
                  <a:gd name="connsiteY2251" fmla="*/ 13928 h 1047182"/>
                  <a:gd name="connsiteX2252" fmla="*/ 417269 w 808720"/>
                  <a:gd name="connsiteY2252" fmla="*/ 13644 h 1047182"/>
                  <a:gd name="connsiteX2253" fmla="*/ 414762 w 808720"/>
                  <a:gd name="connsiteY2253" fmla="*/ 14360 h 1047182"/>
                  <a:gd name="connsiteX2254" fmla="*/ 405107 w 808720"/>
                  <a:gd name="connsiteY2254" fmla="*/ 15864 h 1047182"/>
                  <a:gd name="connsiteX2255" fmla="*/ 406783 w 808720"/>
                  <a:gd name="connsiteY2255" fmla="*/ 15119 h 1047182"/>
                  <a:gd name="connsiteX2256" fmla="*/ 407433 w 808720"/>
                  <a:gd name="connsiteY2256" fmla="*/ 13580 h 1047182"/>
                  <a:gd name="connsiteX2257" fmla="*/ 395163 w 808720"/>
                  <a:gd name="connsiteY2257" fmla="*/ 16423 h 1047182"/>
                  <a:gd name="connsiteX2258" fmla="*/ 393768 w 808720"/>
                  <a:gd name="connsiteY2258" fmla="*/ 16630 h 1047182"/>
                  <a:gd name="connsiteX2259" fmla="*/ 404588 w 808720"/>
                  <a:gd name="connsiteY2259" fmla="*/ 13978 h 1047182"/>
                  <a:gd name="connsiteX2260" fmla="*/ 406755 w 808720"/>
                  <a:gd name="connsiteY2260" fmla="*/ 13643 h 1047182"/>
                  <a:gd name="connsiteX2261" fmla="*/ 404971 w 808720"/>
                  <a:gd name="connsiteY2261" fmla="*/ 13579 h 1047182"/>
                  <a:gd name="connsiteX2262" fmla="*/ 404700 w 808720"/>
                  <a:gd name="connsiteY2262" fmla="*/ 13636 h 1047182"/>
                  <a:gd name="connsiteX2263" fmla="*/ 403969 w 808720"/>
                  <a:gd name="connsiteY2263" fmla="*/ 13725 h 1047182"/>
                  <a:gd name="connsiteX2264" fmla="*/ 404611 w 808720"/>
                  <a:gd name="connsiteY2264" fmla="*/ 13615 h 1047182"/>
                  <a:gd name="connsiteX2265" fmla="*/ 419875 w 808720"/>
                  <a:gd name="connsiteY2265" fmla="*/ 13564 h 1047182"/>
                  <a:gd name="connsiteX2266" fmla="*/ 418395 w 808720"/>
                  <a:gd name="connsiteY2266" fmla="*/ 13943 h 1047182"/>
                  <a:gd name="connsiteX2267" fmla="*/ 416754 w 808720"/>
                  <a:gd name="connsiteY2267" fmla="*/ 14266 h 1047182"/>
                  <a:gd name="connsiteX2268" fmla="*/ 413236 w 808720"/>
                  <a:gd name="connsiteY2268" fmla="*/ 14796 h 1047182"/>
                  <a:gd name="connsiteX2269" fmla="*/ 414762 w 808720"/>
                  <a:gd name="connsiteY2269" fmla="*/ 14360 h 1047182"/>
                  <a:gd name="connsiteX2270" fmla="*/ 421875 w 808720"/>
                  <a:gd name="connsiteY2270" fmla="*/ 13555 h 1047182"/>
                  <a:gd name="connsiteX2271" fmla="*/ 418358 w 808720"/>
                  <a:gd name="connsiteY2271" fmla="*/ 14498 h 1047182"/>
                  <a:gd name="connsiteX2272" fmla="*/ 418252 w 808720"/>
                  <a:gd name="connsiteY2272" fmla="*/ 14517 h 1047182"/>
                  <a:gd name="connsiteX2273" fmla="*/ 414611 w 808720"/>
                  <a:gd name="connsiteY2273" fmla="*/ 14913 h 1047182"/>
                  <a:gd name="connsiteX2274" fmla="*/ 415782 w 808720"/>
                  <a:gd name="connsiteY2274" fmla="*/ 14613 h 1047182"/>
                  <a:gd name="connsiteX2275" fmla="*/ 516598 w 808720"/>
                  <a:gd name="connsiteY2275" fmla="*/ 13553 h 1047182"/>
                  <a:gd name="connsiteX2276" fmla="*/ 515927 w 808720"/>
                  <a:gd name="connsiteY2276" fmla="*/ 14183 h 1047182"/>
                  <a:gd name="connsiteX2277" fmla="*/ 515242 w 808720"/>
                  <a:gd name="connsiteY2277" fmla="*/ 14446 h 1047182"/>
                  <a:gd name="connsiteX2278" fmla="*/ 527964 w 808720"/>
                  <a:gd name="connsiteY2278" fmla="*/ 13550 h 1047182"/>
                  <a:gd name="connsiteX2279" fmla="*/ 527877 w 808720"/>
                  <a:gd name="connsiteY2279" fmla="*/ 14086 h 1047182"/>
                  <a:gd name="connsiteX2280" fmla="*/ 526283 w 808720"/>
                  <a:gd name="connsiteY2280" fmla="*/ 14383 h 1047182"/>
                  <a:gd name="connsiteX2281" fmla="*/ 526381 w 808720"/>
                  <a:gd name="connsiteY2281" fmla="*/ 13894 h 1047182"/>
                  <a:gd name="connsiteX2282" fmla="*/ 539008 w 808720"/>
                  <a:gd name="connsiteY2282" fmla="*/ 13530 h 1047182"/>
                  <a:gd name="connsiteX2283" fmla="*/ 539198 w 808720"/>
                  <a:gd name="connsiteY2283" fmla="*/ 13667 h 1047182"/>
                  <a:gd name="connsiteX2284" fmla="*/ 538800 w 808720"/>
                  <a:gd name="connsiteY2284" fmla="*/ 14480 h 1047182"/>
                  <a:gd name="connsiteX2285" fmla="*/ 442527 w 808720"/>
                  <a:gd name="connsiteY2285" fmla="*/ 13529 h 1047182"/>
                  <a:gd name="connsiteX2286" fmla="*/ 439299 w 808720"/>
                  <a:gd name="connsiteY2286" fmla="*/ 14522 h 1047182"/>
                  <a:gd name="connsiteX2287" fmla="*/ 437877 w 808720"/>
                  <a:gd name="connsiteY2287" fmla="*/ 14691 h 1047182"/>
                  <a:gd name="connsiteX2288" fmla="*/ 448313 w 808720"/>
                  <a:gd name="connsiteY2288" fmla="*/ 13504 h 1047182"/>
                  <a:gd name="connsiteX2289" fmla="*/ 447775 w 808720"/>
                  <a:gd name="connsiteY2289" fmla="*/ 13838 h 1047182"/>
                  <a:gd name="connsiteX2290" fmla="*/ 441450 w 808720"/>
                  <a:gd name="connsiteY2290" fmla="*/ 14711 h 1047182"/>
                  <a:gd name="connsiteX2291" fmla="*/ 442539 w 808720"/>
                  <a:gd name="connsiteY2291" fmla="*/ 14361 h 1047182"/>
                  <a:gd name="connsiteX2292" fmla="*/ 472989 w 808720"/>
                  <a:gd name="connsiteY2292" fmla="*/ 13473 h 1047182"/>
                  <a:gd name="connsiteX2293" fmla="*/ 469762 w 808720"/>
                  <a:gd name="connsiteY2293" fmla="*/ 14044 h 1047182"/>
                  <a:gd name="connsiteX2294" fmla="*/ 471437 w 808720"/>
                  <a:gd name="connsiteY2294" fmla="*/ 13650 h 1047182"/>
                  <a:gd name="connsiteX2295" fmla="*/ 539302 w 808720"/>
                  <a:gd name="connsiteY2295" fmla="*/ 13454 h 1047182"/>
                  <a:gd name="connsiteX2296" fmla="*/ 540487 w 808720"/>
                  <a:gd name="connsiteY2296" fmla="*/ 14036 h 1047182"/>
                  <a:gd name="connsiteX2297" fmla="*/ 540627 w 808720"/>
                  <a:gd name="connsiteY2297" fmla="*/ 14697 h 1047182"/>
                  <a:gd name="connsiteX2298" fmla="*/ 539198 w 808720"/>
                  <a:gd name="connsiteY2298" fmla="*/ 13667 h 1047182"/>
                  <a:gd name="connsiteX2299" fmla="*/ 526471 w 808720"/>
                  <a:gd name="connsiteY2299" fmla="*/ 13442 h 1047182"/>
                  <a:gd name="connsiteX2300" fmla="*/ 526381 w 808720"/>
                  <a:gd name="connsiteY2300" fmla="*/ 13894 h 1047182"/>
                  <a:gd name="connsiteX2301" fmla="*/ 525659 w 808720"/>
                  <a:gd name="connsiteY2301" fmla="*/ 14051 h 1047182"/>
                  <a:gd name="connsiteX2302" fmla="*/ 402140 w 808720"/>
                  <a:gd name="connsiteY2302" fmla="*/ 13414 h 1047182"/>
                  <a:gd name="connsiteX2303" fmla="*/ 402080 w 808720"/>
                  <a:gd name="connsiteY2303" fmla="*/ 13436 h 1047182"/>
                  <a:gd name="connsiteX2304" fmla="*/ 400481 w 808720"/>
                  <a:gd name="connsiteY2304" fmla="*/ 13704 h 1047182"/>
                  <a:gd name="connsiteX2305" fmla="*/ 407082 w 808720"/>
                  <a:gd name="connsiteY2305" fmla="*/ 13367 h 1047182"/>
                  <a:gd name="connsiteX2306" fmla="*/ 406961 w 808720"/>
                  <a:gd name="connsiteY2306" fmla="*/ 13397 h 1047182"/>
                  <a:gd name="connsiteX2307" fmla="*/ 403852 w 808720"/>
                  <a:gd name="connsiteY2307" fmla="*/ 13913 h 1047182"/>
                  <a:gd name="connsiteX2308" fmla="*/ 403009 w 808720"/>
                  <a:gd name="connsiteY2308" fmla="*/ 13991 h 1047182"/>
                  <a:gd name="connsiteX2309" fmla="*/ 404700 w 808720"/>
                  <a:gd name="connsiteY2309" fmla="*/ 13636 h 1047182"/>
                  <a:gd name="connsiteX2310" fmla="*/ 406100 w 808720"/>
                  <a:gd name="connsiteY2310" fmla="*/ 13466 h 1047182"/>
                  <a:gd name="connsiteX2311" fmla="*/ 502862 w 808720"/>
                  <a:gd name="connsiteY2311" fmla="*/ 13356 h 1047182"/>
                  <a:gd name="connsiteX2312" fmla="*/ 501342 w 808720"/>
                  <a:gd name="connsiteY2312" fmla="*/ 14032 h 1047182"/>
                  <a:gd name="connsiteX2313" fmla="*/ 495896 w 808720"/>
                  <a:gd name="connsiteY2313" fmla="*/ 14990 h 1047182"/>
                  <a:gd name="connsiteX2314" fmla="*/ 496598 w 808720"/>
                  <a:gd name="connsiteY2314" fmla="*/ 14661 h 1047182"/>
                  <a:gd name="connsiteX2315" fmla="*/ 409914 w 808720"/>
                  <a:gd name="connsiteY2315" fmla="*/ 13349 h 1047182"/>
                  <a:gd name="connsiteX2316" fmla="*/ 406903 w 808720"/>
                  <a:gd name="connsiteY2316" fmla="*/ 14002 h 1047182"/>
                  <a:gd name="connsiteX2317" fmla="*/ 408922 w 808720"/>
                  <a:gd name="connsiteY2317" fmla="*/ 13441 h 1047182"/>
                  <a:gd name="connsiteX2318" fmla="*/ 442712 w 808720"/>
                  <a:gd name="connsiteY2318" fmla="*/ 13346 h 1047182"/>
                  <a:gd name="connsiteX2319" fmla="*/ 433198 w 808720"/>
                  <a:gd name="connsiteY2319" fmla="*/ 15248 h 1047182"/>
                  <a:gd name="connsiteX2320" fmla="*/ 429673 w 808720"/>
                  <a:gd name="connsiteY2320" fmla="*/ 15668 h 1047182"/>
                  <a:gd name="connsiteX2321" fmla="*/ 431106 w 808720"/>
                  <a:gd name="connsiteY2321" fmla="*/ 15031 h 1047182"/>
                  <a:gd name="connsiteX2322" fmla="*/ 435585 w 808720"/>
                  <a:gd name="connsiteY2322" fmla="*/ 14442 h 1047182"/>
                  <a:gd name="connsiteX2323" fmla="*/ 437291 w 808720"/>
                  <a:gd name="connsiteY2323" fmla="*/ 13948 h 1047182"/>
                  <a:gd name="connsiteX2324" fmla="*/ 422728 w 808720"/>
                  <a:gd name="connsiteY2324" fmla="*/ 13327 h 1047182"/>
                  <a:gd name="connsiteX2325" fmla="*/ 422389 w 808720"/>
                  <a:gd name="connsiteY2325" fmla="*/ 13417 h 1047182"/>
                  <a:gd name="connsiteX2326" fmla="*/ 420110 w 808720"/>
                  <a:gd name="connsiteY2326" fmla="*/ 13761 h 1047182"/>
                  <a:gd name="connsiteX2327" fmla="*/ 397215 w 808720"/>
                  <a:gd name="connsiteY2327" fmla="*/ 13316 h 1047182"/>
                  <a:gd name="connsiteX2328" fmla="*/ 396837 w 808720"/>
                  <a:gd name="connsiteY2328" fmla="*/ 13423 h 1047182"/>
                  <a:gd name="connsiteX2329" fmla="*/ 390109 w 808720"/>
                  <a:gd name="connsiteY2329" fmla="*/ 14322 h 1047182"/>
                  <a:gd name="connsiteX2330" fmla="*/ 388356 w 808720"/>
                  <a:gd name="connsiteY2330" fmla="*/ 14518 h 1047182"/>
                  <a:gd name="connsiteX2331" fmla="*/ 493537 w 808720"/>
                  <a:gd name="connsiteY2331" fmla="*/ 13296 h 1047182"/>
                  <a:gd name="connsiteX2332" fmla="*/ 493429 w 808720"/>
                  <a:gd name="connsiteY2332" fmla="*/ 13346 h 1047182"/>
                  <a:gd name="connsiteX2333" fmla="*/ 491501 w 808720"/>
                  <a:gd name="connsiteY2333" fmla="*/ 13774 h 1047182"/>
                  <a:gd name="connsiteX2334" fmla="*/ 489950 w 808720"/>
                  <a:gd name="connsiteY2334" fmla="*/ 14104 h 1047182"/>
                  <a:gd name="connsiteX2335" fmla="*/ 489974 w 808720"/>
                  <a:gd name="connsiteY2335" fmla="*/ 14093 h 1047182"/>
                  <a:gd name="connsiteX2336" fmla="*/ 406359 w 808720"/>
                  <a:gd name="connsiteY2336" fmla="*/ 13288 h 1047182"/>
                  <a:gd name="connsiteX2337" fmla="*/ 405617 w 808720"/>
                  <a:gd name="connsiteY2337" fmla="*/ 13444 h 1047182"/>
                  <a:gd name="connsiteX2338" fmla="*/ 404611 w 808720"/>
                  <a:gd name="connsiteY2338" fmla="*/ 13615 h 1047182"/>
                  <a:gd name="connsiteX2339" fmla="*/ 404182 w 808720"/>
                  <a:gd name="connsiteY2339" fmla="*/ 13659 h 1047182"/>
                  <a:gd name="connsiteX2340" fmla="*/ 477865 w 808720"/>
                  <a:gd name="connsiteY2340" fmla="*/ 13284 h 1047182"/>
                  <a:gd name="connsiteX2341" fmla="*/ 477086 w 808720"/>
                  <a:gd name="connsiteY2341" fmla="*/ 13524 h 1047182"/>
                  <a:gd name="connsiteX2342" fmla="*/ 474371 w 808720"/>
                  <a:gd name="connsiteY2342" fmla="*/ 14005 h 1047182"/>
                  <a:gd name="connsiteX2343" fmla="*/ 475951 w 808720"/>
                  <a:gd name="connsiteY2343" fmla="*/ 13583 h 1047182"/>
                  <a:gd name="connsiteX2344" fmla="*/ 487375 w 808720"/>
                  <a:gd name="connsiteY2344" fmla="*/ 13281 h 1047182"/>
                  <a:gd name="connsiteX2345" fmla="*/ 486540 w 808720"/>
                  <a:gd name="connsiteY2345" fmla="*/ 13661 h 1047182"/>
                  <a:gd name="connsiteX2346" fmla="*/ 487036 w 808720"/>
                  <a:gd name="connsiteY2346" fmla="*/ 13340 h 1047182"/>
                  <a:gd name="connsiteX2347" fmla="*/ 407767 w 808720"/>
                  <a:gd name="connsiteY2347" fmla="*/ 13263 h 1047182"/>
                  <a:gd name="connsiteX2348" fmla="*/ 407228 w 808720"/>
                  <a:gd name="connsiteY2348" fmla="*/ 13353 h 1047182"/>
                  <a:gd name="connsiteX2349" fmla="*/ 407082 w 808720"/>
                  <a:gd name="connsiteY2349" fmla="*/ 13367 h 1047182"/>
                  <a:gd name="connsiteX2350" fmla="*/ 407251 w 808720"/>
                  <a:gd name="connsiteY2350" fmla="*/ 13326 h 1047182"/>
                  <a:gd name="connsiteX2351" fmla="*/ 409573 w 808720"/>
                  <a:gd name="connsiteY2351" fmla="*/ 13260 h 1047182"/>
                  <a:gd name="connsiteX2352" fmla="*/ 408922 w 808720"/>
                  <a:gd name="connsiteY2352" fmla="*/ 13441 h 1047182"/>
                  <a:gd name="connsiteX2353" fmla="*/ 407433 w 808720"/>
                  <a:gd name="connsiteY2353" fmla="*/ 13580 h 1047182"/>
                  <a:gd name="connsiteX2354" fmla="*/ 407976 w 808720"/>
                  <a:gd name="connsiteY2354" fmla="*/ 13454 h 1047182"/>
                  <a:gd name="connsiteX2355" fmla="*/ 408898 w 808720"/>
                  <a:gd name="connsiteY2355" fmla="*/ 13311 h 1047182"/>
                  <a:gd name="connsiteX2356" fmla="*/ 481582 w 808720"/>
                  <a:gd name="connsiteY2356" fmla="*/ 13236 h 1047182"/>
                  <a:gd name="connsiteX2357" fmla="*/ 481421 w 808720"/>
                  <a:gd name="connsiteY2357" fmla="*/ 13313 h 1047182"/>
                  <a:gd name="connsiteX2358" fmla="*/ 478024 w 808720"/>
                  <a:gd name="connsiteY2358" fmla="*/ 14926 h 1047182"/>
                  <a:gd name="connsiteX2359" fmla="*/ 474541 w 808720"/>
                  <a:gd name="connsiteY2359" fmla="*/ 15539 h 1047182"/>
                  <a:gd name="connsiteX2360" fmla="*/ 477927 w 808720"/>
                  <a:gd name="connsiteY2360" fmla="*/ 13930 h 1047182"/>
                  <a:gd name="connsiteX2361" fmla="*/ 479745 w 808720"/>
                  <a:gd name="connsiteY2361" fmla="*/ 13585 h 1047182"/>
                  <a:gd name="connsiteX2362" fmla="*/ 443699 w 808720"/>
                  <a:gd name="connsiteY2362" fmla="*/ 13236 h 1047182"/>
                  <a:gd name="connsiteX2363" fmla="*/ 442527 w 808720"/>
                  <a:gd name="connsiteY2363" fmla="*/ 13529 h 1047182"/>
                  <a:gd name="connsiteX2364" fmla="*/ 443355 w 808720"/>
                  <a:gd name="connsiteY2364" fmla="*/ 13274 h 1047182"/>
                  <a:gd name="connsiteX2365" fmla="*/ 404469 w 808720"/>
                  <a:gd name="connsiteY2365" fmla="*/ 13230 h 1047182"/>
                  <a:gd name="connsiteX2366" fmla="*/ 401026 w 808720"/>
                  <a:gd name="connsiteY2366" fmla="*/ 13860 h 1047182"/>
                  <a:gd name="connsiteX2367" fmla="*/ 403342 w 808720"/>
                  <a:gd name="connsiteY2367" fmla="*/ 13316 h 1047182"/>
                  <a:gd name="connsiteX2368" fmla="*/ 450170 w 808720"/>
                  <a:gd name="connsiteY2368" fmla="*/ 13228 h 1047182"/>
                  <a:gd name="connsiteX2369" fmla="*/ 448313 w 808720"/>
                  <a:gd name="connsiteY2369" fmla="*/ 13504 h 1047182"/>
                  <a:gd name="connsiteX2370" fmla="*/ 448421 w 808720"/>
                  <a:gd name="connsiteY2370" fmla="*/ 13436 h 1047182"/>
                  <a:gd name="connsiteX2371" fmla="*/ 398491 w 808720"/>
                  <a:gd name="connsiteY2371" fmla="*/ 13202 h 1047182"/>
                  <a:gd name="connsiteX2372" fmla="*/ 397276 w 808720"/>
                  <a:gd name="connsiteY2372" fmla="*/ 13523 h 1047182"/>
                  <a:gd name="connsiteX2373" fmla="*/ 395967 w 808720"/>
                  <a:gd name="connsiteY2373" fmla="*/ 13669 h 1047182"/>
                  <a:gd name="connsiteX2374" fmla="*/ 396837 w 808720"/>
                  <a:gd name="connsiteY2374" fmla="*/ 13423 h 1047182"/>
                  <a:gd name="connsiteX2375" fmla="*/ 411250 w 808720"/>
                  <a:gd name="connsiteY2375" fmla="*/ 13134 h 1047182"/>
                  <a:gd name="connsiteX2376" fmla="*/ 410992 w 808720"/>
                  <a:gd name="connsiteY2376" fmla="*/ 13249 h 1047182"/>
                  <a:gd name="connsiteX2377" fmla="*/ 409914 w 808720"/>
                  <a:gd name="connsiteY2377" fmla="*/ 13349 h 1047182"/>
                  <a:gd name="connsiteX2378" fmla="*/ 410721 w 808720"/>
                  <a:gd name="connsiteY2378" fmla="*/ 13174 h 1047182"/>
                  <a:gd name="connsiteX2379" fmla="*/ 538631 w 808720"/>
                  <a:gd name="connsiteY2379" fmla="*/ 13124 h 1047182"/>
                  <a:gd name="connsiteX2380" fmla="*/ 539051 w 808720"/>
                  <a:gd name="connsiteY2380" fmla="*/ 13331 h 1047182"/>
                  <a:gd name="connsiteX2381" fmla="*/ 539008 w 808720"/>
                  <a:gd name="connsiteY2381" fmla="*/ 13530 h 1047182"/>
                  <a:gd name="connsiteX2382" fmla="*/ 538574 w 808720"/>
                  <a:gd name="connsiteY2382" fmla="*/ 13218 h 1047182"/>
                  <a:gd name="connsiteX2383" fmla="*/ 443886 w 808720"/>
                  <a:gd name="connsiteY2383" fmla="*/ 13111 h 1047182"/>
                  <a:gd name="connsiteX2384" fmla="*/ 443355 w 808720"/>
                  <a:gd name="connsiteY2384" fmla="*/ 13274 h 1047182"/>
                  <a:gd name="connsiteX2385" fmla="*/ 442712 w 808720"/>
                  <a:gd name="connsiteY2385" fmla="*/ 13346 h 1047182"/>
                  <a:gd name="connsiteX2386" fmla="*/ 522529 w 808720"/>
                  <a:gd name="connsiteY2386" fmla="*/ 13109 h 1047182"/>
                  <a:gd name="connsiteX2387" fmla="*/ 520796 w 808720"/>
                  <a:gd name="connsiteY2387" fmla="*/ 15108 h 1047182"/>
                  <a:gd name="connsiteX2388" fmla="*/ 519483 w 808720"/>
                  <a:gd name="connsiteY2388" fmla="*/ 15393 h 1047182"/>
                  <a:gd name="connsiteX2389" fmla="*/ 533153 w 808720"/>
                  <a:gd name="connsiteY2389" fmla="*/ 13103 h 1047182"/>
                  <a:gd name="connsiteX2390" fmla="*/ 533100 w 808720"/>
                  <a:gd name="connsiteY2390" fmla="*/ 13737 h 1047182"/>
                  <a:gd name="connsiteX2391" fmla="*/ 531848 w 808720"/>
                  <a:gd name="connsiteY2391" fmla="*/ 14739 h 1047182"/>
                  <a:gd name="connsiteX2392" fmla="*/ 531952 w 808720"/>
                  <a:gd name="connsiteY2392" fmla="*/ 13392 h 1047182"/>
                  <a:gd name="connsiteX2393" fmla="*/ 532016 w 808720"/>
                  <a:gd name="connsiteY2393" fmla="*/ 13315 h 1047182"/>
                  <a:gd name="connsiteX2394" fmla="*/ 424504 w 808720"/>
                  <a:gd name="connsiteY2394" fmla="*/ 13099 h 1047182"/>
                  <a:gd name="connsiteX2395" fmla="*/ 421875 w 808720"/>
                  <a:gd name="connsiteY2395" fmla="*/ 13555 h 1047182"/>
                  <a:gd name="connsiteX2396" fmla="*/ 422389 w 808720"/>
                  <a:gd name="connsiteY2396" fmla="*/ 13417 h 1047182"/>
                  <a:gd name="connsiteX2397" fmla="*/ 539102 w 808720"/>
                  <a:gd name="connsiteY2397" fmla="*/ 13097 h 1047182"/>
                  <a:gd name="connsiteX2398" fmla="*/ 539400 w 808720"/>
                  <a:gd name="connsiteY2398" fmla="*/ 13255 h 1047182"/>
                  <a:gd name="connsiteX2399" fmla="*/ 539302 w 808720"/>
                  <a:gd name="connsiteY2399" fmla="*/ 13454 h 1047182"/>
                  <a:gd name="connsiteX2400" fmla="*/ 539051 w 808720"/>
                  <a:gd name="connsiteY2400" fmla="*/ 13331 h 1047182"/>
                  <a:gd name="connsiteX2401" fmla="*/ 424520 w 808720"/>
                  <a:gd name="connsiteY2401" fmla="*/ 13096 h 1047182"/>
                  <a:gd name="connsiteX2402" fmla="*/ 424516 w 808720"/>
                  <a:gd name="connsiteY2402" fmla="*/ 13097 h 1047182"/>
                  <a:gd name="connsiteX2403" fmla="*/ 424504 w 808720"/>
                  <a:gd name="connsiteY2403" fmla="*/ 13099 h 1047182"/>
                  <a:gd name="connsiteX2404" fmla="*/ 407563 w 808720"/>
                  <a:gd name="connsiteY2404" fmla="*/ 13083 h 1047182"/>
                  <a:gd name="connsiteX2405" fmla="*/ 406359 w 808720"/>
                  <a:gd name="connsiteY2405" fmla="*/ 13288 h 1047182"/>
                  <a:gd name="connsiteX2406" fmla="*/ 406885 w 808720"/>
                  <a:gd name="connsiteY2406" fmla="*/ 13177 h 1047182"/>
                  <a:gd name="connsiteX2407" fmla="*/ 399015 w 808720"/>
                  <a:gd name="connsiteY2407" fmla="*/ 13064 h 1047182"/>
                  <a:gd name="connsiteX2408" fmla="*/ 398948 w 808720"/>
                  <a:gd name="connsiteY2408" fmla="*/ 13081 h 1047182"/>
                  <a:gd name="connsiteX2409" fmla="*/ 397215 w 808720"/>
                  <a:gd name="connsiteY2409" fmla="*/ 13316 h 1047182"/>
                  <a:gd name="connsiteX2410" fmla="*/ 397719 w 808720"/>
                  <a:gd name="connsiteY2410" fmla="*/ 13174 h 1047182"/>
                  <a:gd name="connsiteX2411" fmla="*/ 479792 w 808720"/>
                  <a:gd name="connsiteY2411" fmla="*/ 13045 h 1047182"/>
                  <a:gd name="connsiteX2412" fmla="*/ 478966 w 808720"/>
                  <a:gd name="connsiteY2412" fmla="*/ 13437 h 1047182"/>
                  <a:gd name="connsiteX2413" fmla="*/ 478351 w 808720"/>
                  <a:gd name="connsiteY2413" fmla="*/ 13620 h 1047182"/>
                  <a:gd name="connsiteX2414" fmla="*/ 476027 w 808720"/>
                  <a:gd name="connsiteY2414" fmla="*/ 14092 h 1047182"/>
                  <a:gd name="connsiteX2415" fmla="*/ 474375 w 808720"/>
                  <a:gd name="connsiteY2415" fmla="*/ 14358 h 1047182"/>
                  <a:gd name="connsiteX2416" fmla="*/ 477086 w 808720"/>
                  <a:gd name="connsiteY2416" fmla="*/ 13524 h 1047182"/>
                  <a:gd name="connsiteX2417" fmla="*/ 410382 w 808720"/>
                  <a:gd name="connsiteY2417" fmla="*/ 13036 h 1047182"/>
                  <a:gd name="connsiteX2418" fmla="*/ 410009 w 808720"/>
                  <a:gd name="connsiteY2418" fmla="*/ 13139 h 1047182"/>
                  <a:gd name="connsiteX2419" fmla="*/ 408898 w 808720"/>
                  <a:gd name="connsiteY2419" fmla="*/ 13311 h 1047182"/>
                  <a:gd name="connsiteX2420" fmla="*/ 408445 w 808720"/>
                  <a:gd name="connsiteY2420" fmla="*/ 13346 h 1047182"/>
                  <a:gd name="connsiteX2421" fmla="*/ 407976 w 808720"/>
                  <a:gd name="connsiteY2421" fmla="*/ 13454 h 1047182"/>
                  <a:gd name="connsiteX2422" fmla="*/ 406755 w 808720"/>
                  <a:gd name="connsiteY2422" fmla="*/ 13643 h 1047182"/>
                  <a:gd name="connsiteX2423" fmla="*/ 405468 w 808720"/>
                  <a:gd name="connsiteY2423" fmla="*/ 13763 h 1047182"/>
                  <a:gd name="connsiteX2424" fmla="*/ 406961 w 808720"/>
                  <a:gd name="connsiteY2424" fmla="*/ 13397 h 1047182"/>
                  <a:gd name="connsiteX2425" fmla="*/ 407228 w 808720"/>
                  <a:gd name="connsiteY2425" fmla="*/ 13353 h 1047182"/>
                  <a:gd name="connsiteX2426" fmla="*/ 496772 w 808720"/>
                  <a:gd name="connsiteY2426" fmla="*/ 13017 h 1047182"/>
                  <a:gd name="connsiteX2427" fmla="*/ 495098 w 808720"/>
                  <a:gd name="connsiteY2427" fmla="*/ 13645 h 1047182"/>
                  <a:gd name="connsiteX2428" fmla="*/ 494016 w 808720"/>
                  <a:gd name="connsiteY2428" fmla="*/ 13838 h 1047182"/>
                  <a:gd name="connsiteX2429" fmla="*/ 493208 w 808720"/>
                  <a:gd name="connsiteY2429" fmla="*/ 13982 h 1047182"/>
                  <a:gd name="connsiteX2430" fmla="*/ 495819 w 808720"/>
                  <a:gd name="connsiteY2430" fmla="*/ 13176 h 1047182"/>
                  <a:gd name="connsiteX2431" fmla="*/ 496657 w 808720"/>
                  <a:gd name="connsiteY2431" fmla="*/ 13036 h 1047182"/>
                  <a:gd name="connsiteX2432" fmla="*/ 404702 w 808720"/>
                  <a:gd name="connsiteY2432" fmla="*/ 12997 h 1047182"/>
                  <a:gd name="connsiteX2433" fmla="*/ 403342 w 808720"/>
                  <a:gd name="connsiteY2433" fmla="*/ 13316 h 1047182"/>
                  <a:gd name="connsiteX2434" fmla="*/ 402962 w 808720"/>
                  <a:gd name="connsiteY2434" fmla="*/ 13346 h 1047182"/>
                  <a:gd name="connsiteX2435" fmla="*/ 401240 w 808720"/>
                  <a:gd name="connsiteY2435" fmla="*/ 13751 h 1047182"/>
                  <a:gd name="connsiteX2436" fmla="*/ 402080 w 808720"/>
                  <a:gd name="connsiteY2436" fmla="*/ 13436 h 1047182"/>
                  <a:gd name="connsiteX2437" fmla="*/ 474251 w 808720"/>
                  <a:gd name="connsiteY2437" fmla="*/ 12988 h 1047182"/>
                  <a:gd name="connsiteX2438" fmla="*/ 471437 w 808720"/>
                  <a:gd name="connsiteY2438" fmla="*/ 13650 h 1047182"/>
                  <a:gd name="connsiteX2439" fmla="*/ 468339 w 808720"/>
                  <a:gd name="connsiteY2439" fmla="*/ 14004 h 1047182"/>
                  <a:gd name="connsiteX2440" fmla="*/ 482984 w 808720"/>
                  <a:gd name="connsiteY2440" fmla="*/ 12970 h 1047182"/>
                  <a:gd name="connsiteX2441" fmla="*/ 481582 w 808720"/>
                  <a:gd name="connsiteY2441" fmla="*/ 13236 h 1047182"/>
                  <a:gd name="connsiteX2442" fmla="*/ 481711 w 808720"/>
                  <a:gd name="connsiteY2442" fmla="*/ 13175 h 1047182"/>
                  <a:gd name="connsiteX2443" fmla="*/ 407877 w 808720"/>
                  <a:gd name="connsiteY2443" fmla="*/ 12969 h 1047182"/>
                  <a:gd name="connsiteX2444" fmla="*/ 406885 w 808720"/>
                  <a:gd name="connsiteY2444" fmla="*/ 13177 h 1047182"/>
                  <a:gd name="connsiteX2445" fmla="*/ 401504 w 808720"/>
                  <a:gd name="connsiteY2445" fmla="*/ 13928 h 1047182"/>
                  <a:gd name="connsiteX2446" fmla="*/ 401443 w 808720"/>
                  <a:gd name="connsiteY2446" fmla="*/ 13934 h 1047182"/>
                  <a:gd name="connsiteX2447" fmla="*/ 406411 w 808720"/>
                  <a:gd name="connsiteY2447" fmla="*/ 13081 h 1047182"/>
                  <a:gd name="connsiteX2448" fmla="*/ 535438 w 808720"/>
                  <a:gd name="connsiteY2448" fmla="*/ 12946 h 1047182"/>
                  <a:gd name="connsiteX2449" fmla="*/ 536383 w 808720"/>
                  <a:gd name="connsiteY2449" fmla="*/ 13427 h 1047182"/>
                  <a:gd name="connsiteX2450" fmla="*/ 537266 w 808720"/>
                  <a:gd name="connsiteY2450" fmla="*/ 15414 h 1047182"/>
                  <a:gd name="connsiteX2451" fmla="*/ 536934 w 808720"/>
                  <a:gd name="connsiteY2451" fmla="*/ 15971 h 1047182"/>
                  <a:gd name="connsiteX2452" fmla="*/ 535590 w 808720"/>
                  <a:gd name="connsiteY2452" fmla="*/ 13293 h 1047182"/>
                  <a:gd name="connsiteX2453" fmla="*/ 400425 w 808720"/>
                  <a:gd name="connsiteY2453" fmla="*/ 12944 h 1047182"/>
                  <a:gd name="connsiteX2454" fmla="*/ 398491 w 808720"/>
                  <a:gd name="connsiteY2454" fmla="*/ 13202 h 1047182"/>
                  <a:gd name="connsiteX2455" fmla="*/ 398948 w 808720"/>
                  <a:gd name="connsiteY2455" fmla="*/ 13081 h 1047182"/>
                  <a:gd name="connsiteX2456" fmla="*/ 399185 w 808720"/>
                  <a:gd name="connsiteY2456" fmla="*/ 13049 h 1047182"/>
                  <a:gd name="connsiteX2457" fmla="*/ 408817 w 808720"/>
                  <a:gd name="connsiteY2457" fmla="*/ 12897 h 1047182"/>
                  <a:gd name="connsiteX2458" fmla="*/ 408469 w 808720"/>
                  <a:gd name="connsiteY2458" fmla="*/ 12956 h 1047182"/>
                  <a:gd name="connsiteX2459" fmla="*/ 407563 w 808720"/>
                  <a:gd name="connsiteY2459" fmla="*/ 13083 h 1047182"/>
                  <a:gd name="connsiteX2460" fmla="*/ 408521 w 808720"/>
                  <a:gd name="connsiteY2460" fmla="*/ 12920 h 1047182"/>
                  <a:gd name="connsiteX2461" fmla="*/ 440924 w 808720"/>
                  <a:gd name="connsiteY2461" fmla="*/ 12896 h 1047182"/>
                  <a:gd name="connsiteX2462" fmla="*/ 437291 w 808720"/>
                  <a:gd name="connsiteY2462" fmla="*/ 13948 h 1047182"/>
                  <a:gd name="connsiteX2463" fmla="*/ 432295 w 808720"/>
                  <a:gd name="connsiteY2463" fmla="*/ 14503 h 1047182"/>
                  <a:gd name="connsiteX2464" fmla="*/ 432983 w 808720"/>
                  <a:gd name="connsiteY2464" fmla="*/ 14197 h 1047182"/>
                  <a:gd name="connsiteX2465" fmla="*/ 411789 w 808720"/>
                  <a:gd name="connsiteY2465" fmla="*/ 12894 h 1047182"/>
                  <a:gd name="connsiteX2466" fmla="*/ 411579 w 808720"/>
                  <a:gd name="connsiteY2466" fmla="*/ 12988 h 1047182"/>
                  <a:gd name="connsiteX2467" fmla="*/ 410721 w 808720"/>
                  <a:gd name="connsiteY2467" fmla="*/ 13174 h 1047182"/>
                  <a:gd name="connsiteX2468" fmla="*/ 409573 w 808720"/>
                  <a:gd name="connsiteY2468" fmla="*/ 13260 h 1047182"/>
                  <a:gd name="connsiteX2469" fmla="*/ 410009 w 808720"/>
                  <a:gd name="connsiteY2469" fmla="*/ 13139 h 1047182"/>
                  <a:gd name="connsiteX2470" fmla="*/ 411227 w 808720"/>
                  <a:gd name="connsiteY2470" fmla="*/ 12951 h 1047182"/>
                  <a:gd name="connsiteX2471" fmla="*/ 409085 w 808720"/>
                  <a:gd name="connsiteY2471" fmla="*/ 12877 h 1047182"/>
                  <a:gd name="connsiteX2472" fmla="*/ 407251 w 808720"/>
                  <a:gd name="connsiteY2472" fmla="*/ 13326 h 1047182"/>
                  <a:gd name="connsiteX2473" fmla="*/ 406100 w 808720"/>
                  <a:gd name="connsiteY2473" fmla="*/ 13466 h 1047182"/>
                  <a:gd name="connsiteX2474" fmla="*/ 404971 w 808720"/>
                  <a:gd name="connsiteY2474" fmla="*/ 13579 h 1047182"/>
                  <a:gd name="connsiteX2475" fmla="*/ 405617 w 808720"/>
                  <a:gd name="connsiteY2475" fmla="*/ 13444 h 1047182"/>
                  <a:gd name="connsiteX2476" fmla="*/ 408469 w 808720"/>
                  <a:gd name="connsiteY2476" fmla="*/ 12956 h 1047182"/>
                  <a:gd name="connsiteX2477" fmla="*/ 408991 w 808720"/>
                  <a:gd name="connsiteY2477" fmla="*/ 12883 h 1047182"/>
                  <a:gd name="connsiteX2478" fmla="*/ 559414 w 808720"/>
                  <a:gd name="connsiteY2478" fmla="*/ 12863 h 1047182"/>
                  <a:gd name="connsiteX2479" fmla="*/ 564431 w 808720"/>
                  <a:gd name="connsiteY2479" fmla="*/ 14168 h 1047182"/>
                  <a:gd name="connsiteX2480" fmla="*/ 564660 w 808720"/>
                  <a:gd name="connsiteY2480" fmla="*/ 14427 h 1047182"/>
                  <a:gd name="connsiteX2481" fmla="*/ 562700 w 808720"/>
                  <a:gd name="connsiteY2481" fmla="*/ 14887 h 1047182"/>
                  <a:gd name="connsiteX2482" fmla="*/ 562512 w 808720"/>
                  <a:gd name="connsiteY2482" fmla="*/ 14716 h 1047182"/>
                  <a:gd name="connsiteX2483" fmla="*/ 552408 w 808720"/>
                  <a:gd name="connsiteY2483" fmla="*/ 12849 h 1047182"/>
                  <a:gd name="connsiteX2484" fmla="*/ 555248 w 808720"/>
                  <a:gd name="connsiteY2484" fmla="*/ 16636 h 1047182"/>
                  <a:gd name="connsiteX2485" fmla="*/ 554395 w 808720"/>
                  <a:gd name="connsiteY2485" fmla="*/ 16837 h 1047182"/>
                  <a:gd name="connsiteX2486" fmla="*/ 552919 w 808720"/>
                  <a:gd name="connsiteY2486" fmla="*/ 14993 h 1047182"/>
                  <a:gd name="connsiteX2487" fmla="*/ 552918 w 808720"/>
                  <a:gd name="connsiteY2487" fmla="*/ 14992 h 1047182"/>
                  <a:gd name="connsiteX2488" fmla="*/ 552917 w 808720"/>
                  <a:gd name="connsiteY2488" fmla="*/ 14990 h 1047182"/>
                  <a:gd name="connsiteX2489" fmla="*/ 552917 w 808720"/>
                  <a:gd name="connsiteY2489" fmla="*/ 14991 h 1047182"/>
                  <a:gd name="connsiteX2490" fmla="*/ 552919 w 808720"/>
                  <a:gd name="connsiteY2490" fmla="*/ 14993 h 1047182"/>
                  <a:gd name="connsiteX2491" fmla="*/ 554018 w 808720"/>
                  <a:gd name="connsiteY2491" fmla="*/ 16925 h 1047182"/>
                  <a:gd name="connsiteX2492" fmla="*/ 553899 w 808720"/>
                  <a:gd name="connsiteY2492" fmla="*/ 16953 h 1047182"/>
                  <a:gd name="connsiteX2493" fmla="*/ 552917 w 808720"/>
                  <a:gd name="connsiteY2493" fmla="*/ 17184 h 1047182"/>
                  <a:gd name="connsiteX2494" fmla="*/ 552813 w 808720"/>
                  <a:gd name="connsiteY2494" fmla="*/ 19899 h 1047182"/>
                  <a:gd name="connsiteX2495" fmla="*/ 548538 w 808720"/>
                  <a:gd name="connsiteY2495" fmla="*/ 15210 h 1047182"/>
                  <a:gd name="connsiteX2496" fmla="*/ 548531 w 808720"/>
                  <a:gd name="connsiteY2496" fmla="*/ 14990 h 1047182"/>
                  <a:gd name="connsiteX2497" fmla="*/ 551968 w 808720"/>
                  <a:gd name="connsiteY2497" fmla="*/ 13091 h 1047182"/>
                  <a:gd name="connsiteX2498" fmla="*/ 424576 w 808720"/>
                  <a:gd name="connsiteY2498" fmla="*/ 12831 h 1047182"/>
                  <a:gd name="connsiteX2499" fmla="*/ 424511 w 808720"/>
                  <a:gd name="connsiteY2499" fmla="*/ 12849 h 1047182"/>
                  <a:gd name="connsiteX2500" fmla="*/ 418826 w 808720"/>
                  <a:gd name="connsiteY2500" fmla="*/ 13954 h 1047182"/>
                  <a:gd name="connsiteX2501" fmla="*/ 417677 w 808720"/>
                  <a:gd name="connsiteY2501" fmla="*/ 14127 h 1047182"/>
                  <a:gd name="connsiteX2502" fmla="*/ 418395 w 808720"/>
                  <a:gd name="connsiteY2502" fmla="*/ 13943 h 1047182"/>
                  <a:gd name="connsiteX2503" fmla="*/ 422018 w 808720"/>
                  <a:gd name="connsiteY2503" fmla="*/ 13230 h 1047182"/>
                  <a:gd name="connsiteX2504" fmla="*/ 542081 w 808720"/>
                  <a:gd name="connsiteY2504" fmla="*/ 12807 h 1047182"/>
                  <a:gd name="connsiteX2505" fmla="*/ 542126 w 808720"/>
                  <a:gd name="connsiteY2505" fmla="*/ 12823 h 1047182"/>
                  <a:gd name="connsiteX2506" fmla="*/ 543322 w 808720"/>
                  <a:gd name="connsiteY2506" fmla="*/ 15051 h 1047182"/>
                  <a:gd name="connsiteX2507" fmla="*/ 543211 w 808720"/>
                  <a:gd name="connsiteY2507" fmla="*/ 15376 h 1047182"/>
                  <a:gd name="connsiteX2508" fmla="*/ 542170 w 808720"/>
                  <a:gd name="connsiteY2508" fmla="*/ 14864 h 1047182"/>
                  <a:gd name="connsiteX2509" fmla="*/ 541946 w 808720"/>
                  <a:gd name="connsiteY2509" fmla="*/ 14362 h 1047182"/>
                  <a:gd name="connsiteX2510" fmla="*/ 478899 w 808720"/>
                  <a:gd name="connsiteY2510" fmla="*/ 12797 h 1047182"/>
                  <a:gd name="connsiteX2511" fmla="*/ 475951 w 808720"/>
                  <a:gd name="connsiteY2511" fmla="*/ 13583 h 1047182"/>
                  <a:gd name="connsiteX2512" fmla="*/ 474132 w 808720"/>
                  <a:gd name="connsiteY2512" fmla="*/ 13867 h 1047182"/>
                  <a:gd name="connsiteX2513" fmla="*/ 476277 w 808720"/>
                  <a:gd name="connsiteY2513" fmla="*/ 13097 h 1047182"/>
                  <a:gd name="connsiteX2514" fmla="*/ 403784 w 808720"/>
                  <a:gd name="connsiteY2514" fmla="*/ 12797 h 1047182"/>
                  <a:gd name="connsiteX2515" fmla="*/ 402436 w 808720"/>
                  <a:gd name="connsiteY2515" fmla="*/ 13303 h 1047182"/>
                  <a:gd name="connsiteX2516" fmla="*/ 398440 w 808720"/>
                  <a:gd name="connsiteY2516" fmla="*/ 14046 h 1047182"/>
                  <a:gd name="connsiteX2517" fmla="*/ 393477 w 808720"/>
                  <a:gd name="connsiteY2517" fmla="*/ 14878 h 1047182"/>
                  <a:gd name="connsiteX2518" fmla="*/ 392270 w 808720"/>
                  <a:gd name="connsiteY2518" fmla="*/ 14990 h 1047182"/>
                  <a:gd name="connsiteX2519" fmla="*/ 391551 w 808720"/>
                  <a:gd name="connsiteY2519" fmla="*/ 15201 h 1047182"/>
                  <a:gd name="connsiteX2520" fmla="*/ 391174 w 808720"/>
                  <a:gd name="connsiteY2520" fmla="*/ 15264 h 1047182"/>
                  <a:gd name="connsiteX2521" fmla="*/ 391058 w 808720"/>
                  <a:gd name="connsiteY2521" fmla="*/ 15296 h 1047182"/>
                  <a:gd name="connsiteX2522" fmla="*/ 390142 w 808720"/>
                  <a:gd name="connsiteY2522" fmla="*/ 15408 h 1047182"/>
                  <a:gd name="connsiteX2523" fmla="*/ 397276 w 808720"/>
                  <a:gd name="connsiteY2523" fmla="*/ 13523 h 1047182"/>
                  <a:gd name="connsiteX2524" fmla="*/ 409424 w 808720"/>
                  <a:gd name="connsiteY2524" fmla="*/ 12793 h 1047182"/>
                  <a:gd name="connsiteX2525" fmla="*/ 409140 w 808720"/>
                  <a:gd name="connsiteY2525" fmla="*/ 12863 h 1047182"/>
                  <a:gd name="connsiteX2526" fmla="*/ 408991 w 808720"/>
                  <a:gd name="connsiteY2526" fmla="*/ 12883 h 1047182"/>
                  <a:gd name="connsiteX2527" fmla="*/ 408817 w 808720"/>
                  <a:gd name="connsiteY2527" fmla="*/ 12897 h 1047182"/>
                  <a:gd name="connsiteX2528" fmla="*/ 535336 w 808720"/>
                  <a:gd name="connsiteY2528" fmla="*/ 12786 h 1047182"/>
                  <a:gd name="connsiteX2529" fmla="*/ 535372 w 808720"/>
                  <a:gd name="connsiteY2529" fmla="*/ 12797 h 1047182"/>
                  <a:gd name="connsiteX2530" fmla="*/ 535438 w 808720"/>
                  <a:gd name="connsiteY2530" fmla="*/ 12946 h 1047182"/>
                  <a:gd name="connsiteX2531" fmla="*/ 535409 w 808720"/>
                  <a:gd name="connsiteY2531" fmla="*/ 12931 h 1047182"/>
                  <a:gd name="connsiteX2532" fmla="*/ 453269 w 808720"/>
                  <a:gd name="connsiteY2532" fmla="*/ 12768 h 1047182"/>
                  <a:gd name="connsiteX2533" fmla="*/ 452273 w 808720"/>
                  <a:gd name="connsiteY2533" fmla="*/ 12978 h 1047182"/>
                  <a:gd name="connsiteX2534" fmla="*/ 450170 w 808720"/>
                  <a:gd name="connsiteY2534" fmla="*/ 13228 h 1047182"/>
                  <a:gd name="connsiteX2535" fmla="*/ 434449 w 808720"/>
                  <a:gd name="connsiteY2535" fmla="*/ 12755 h 1047182"/>
                  <a:gd name="connsiteX2536" fmla="*/ 411823 w 808720"/>
                  <a:gd name="connsiteY2536" fmla="*/ 16778 h 1047182"/>
                  <a:gd name="connsiteX2537" fmla="*/ 408170 w 808720"/>
                  <a:gd name="connsiteY2537" fmla="*/ 17184 h 1047182"/>
                  <a:gd name="connsiteX2538" fmla="*/ 409935 w 808720"/>
                  <a:gd name="connsiteY2538" fmla="*/ 16742 h 1047182"/>
                  <a:gd name="connsiteX2539" fmla="*/ 418983 w 808720"/>
                  <a:gd name="connsiteY2539" fmla="*/ 14823 h 1047182"/>
                  <a:gd name="connsiteX2540" fmla="*/ 433288 w 808720"/>
                  <a:gd name="connsiteY2540" fmla="*/ 12882 h 1047182"/>
                  <a:gd name="connsiteX2541" fmla="*/ 481276 w 808720"/>
                  <a:gd name="connsiteY2541" fmla="*/ 12751 h 1047182"/>
                  <a:gd name="connsiteX2542" fmla="*/ 481020 w 808720"/>
                  <a:gd name="connsiteY2542" fmla="*/ 12827 h 1047182"/>
                  <a:gd name="connsiteX2543" fmla="*/ 479792 w 808720"/>
                  <a:gd name="connsiteY2543" fmla="*/ 13045 h 1047182"/>
                  <a:gd name="connsiteX2544" fmla="*/ 479985 w 808720"/>
                  <a:gd name="connsiteY2544" fmla="*/ 12953 h 1047182"/>
                  <a:gd name="connsiteX2545" fmla="*/ 535051 w 808720"/>
                  <a:gd name="connsiteY2545" fmla="*/ 12749 h 1047182"/>
                  <a:gd name="connsiteX2546" fmla="*/ 535409 w 808720"/>
                  <a:gd name="connsiteY2546" fmla="*/ 12931 h 1047182"/>
                  <a:gd name="connsiteX2547" fmla="*/ 535590 w 808720"/>
                  <a:gd name="connsiteY2547" fmla="*/ 13293 h 1047182"/>
                  <a:gd name="connsiteX2548" fmla="*/ 536839 w 808720"/>
                  <a:gd name="connsiteY2548" fmla="*/ 16131 h 1047182"/>
                  <a:gd name="connsiteX2549" fmla="*/ 535442 w 808720"/>
                  <a:gd name="connsiteY2549" fmla="*/ 18475 h 1047182"/>
                  <a:gd name="connsiteX2550" fmla="*/ 531193 w 808720"/>
                  <a:gd name="connsiteY2550" fmla="*/ 23255 h 1047182"/>
                  <a:gd name="connsiteX2551" fmla="*/ 531318 w 808720"/>
                  <a:gd name="connsiteY2551" fmla="*/ 21626 h 1047182"/>
                  <a:gd name="connsiteX2552" fmla="*/ 532630 w 808720"/>
                  <a:gd name="connsiteY2552" fmla="*/ 19377 h 1047182"/>
                  <a:gd name="connsiteX2553" fmla="*/ 533100 w 808720"/>
                  <a:gd name="connsiteY2553" fmla="*/ 13737 h 1047182"/>
                  <a:gd name="connsiteX2554" fmla="*/ 534118 w 808720"/>
                  <a:gd name="connsiteY2554" fmla="*/ 12923 h 1047182"/>
                  <a:gd name="connsiteX2555" fmla="*/ 412163 w 808720"/>
                  <a:gd name="connsiteY2555" fmla="*/ 12728 h 1047182"/>
                  <a:gd name="connsiteX2556" fmla="*/ 411895 w 808720"/>
                  <a:gd name="connsiteY2556" fmla="*/ 12847 h 1047182"/>
                  <a:gd name="connsiteX2557" fmla="*/ 411227 w 808720"/>
                  <a:gd name="connsiteY2557" fmla="*/ 12951 h 1047182"/>
                  <a:gd name="connsiteX2558" fmla="*/ 410382 w 808720"/>
                  <a:gd name="connsiteY2558" fmla="*/ 13036 h 1047182"/>
                  <a:gd name="connsiteX2559" fmla="*/ 410964 w 808720"/>
                  <a:gd name="connsiteY2559" fmla="*/ 12874 h 1047182"/>
                  <a:gd name="connsiteX2560" fmla="*/ 492982 w 808720"/>
                  <a:gd name="connsiteY2560" fmla="*/ 12726 h 1047182"/>
                  <a:gd name="connsiteX2561" fmla="*/ 489974 w 808720"/>
                  <a:gd name="connsiteY2561" fmla="*/ 14093 h 1047182"/>
                  <a:gd name="connsiteX2562" fmla="*/ 489420 w 808720"/>
                  <a:gd name="connsiteY2562" fmla="*/ 14217 h 1047182"/>
                  <a:gd name="connsiteX2563" fmla="*/ 488875 w 808720"/>
                  <a:gd name="connsiteY2563" fmla="*/ 14333 h 1047182"/>
                  <a:gd name="connsiteX2564" fmla="*/ 482852 w 808720"/>
                  <a:gd name="connsiteY2564" fmla="*/ 15337 h 1047182"/>
                  <a:gd name="connsiteX2565" fmla="*/ 485127 w 808720"/>
                  <a:gd name="connsiteY2565" fmla="*/ 14303 h 1047182"/>
                  <a:gd name="connsiteX2566" fmla="*/ 485753 w 808720"/>
                  <a:gd name="connsiteY2566" fmla="*/ 14168 h 1047182"/>
                  <a:gd name="connsiteX2567" fmla="*/ 485896 w 808720"/>
                  <a:gd name="connsiteY2567" fmla="*/ 14075 h 1047182"/>
                  <a:gd name="connsiteX2568" fmla="*/ 535295 w 808720"/>
                  <a:gd name="connsiteY2568" fmla="*/ 12704 h 1047182"/>
                  <a:gd name="connsiteX2569" fmla="*/ 535336 w 808720"/>
                  <a:gd name="connsiteY2569" fmla="*/ 12786 h 1047182"/>
                  <a:gd name="connsiteX2570" fmla="*/ 535157 w 808720"/>
                  <a:gd name="connsiteY2570" fmla="*/ 12730 h 1047182"/>
                  <a:gd name="connsiteX2571" fmla="*/ 477409 w 808720"/>
                  <a:gd name="connsiteY2571" fmla="*/ 12690 h 1047182"/>
                  <a:gd name="connsiteX2572" fmla="*/ 476277 w 808720"/>
                  <a:gd name="connsiteY2572" fmla="*/ 13097 h 1047182"/>
                  <a:gd name="connsiteX2573" fmla="*/ 472989 w 808720"/>
                  <a:gd name="connsiteY2573" fmla="*/ 13473 h 1047182"/>
                  <a:gd name="connsiteX2574" fmla="*/ 411668 w 808720"/>
                  <a:gd name="connsiteY2574" fmla="*/ 12678 h 1047182"/>
                  <a:gd name="connsiteX2575" fmla="*/ 410964 w 808720"/>
                  <a:gd name="connsiteY2575" fmla="*/ 12874 h 1047182"/>
                  <a:gd name="connsiteX2576" fmla="*/ 407767 w 808720"/>
                  <a:gd name="connsiteY2576" fmla="*/ 13263 h 1047182"/>
                  <a:gd name="connsiteX2577" fmla="*/ 410962 w 808720"/>
                  <a:gd name="connsiteY2577" fmla="*/ 12733 h 1047182"/>
                  <a:gd name="connsiteX2578" fmla="*/ 459227 w 808720"/>
                  <a:gd name="connsiteY2578" fmla="*/ 12676 h 1047182"/>
                  <a:gd name="connsiteX2579" fmla="*/ 457120 w 808720"/>
                  <a:gd name="connsiteY2579" fmla="*/ 13777 h 1047182"/>
                  <a:gd name="connsiteX2580" fmla="*/ 449840 w 808720"/>
                  <a:gd name="connsiteY2580" fmla="*/ 14990 h 1047182"/>
                  <a:gd name="connsiteX2581" fmla="*/ 456794 w 808720"/>
                  <a:gd name="connsiteY2581" fmla="*/ 13947 h 1047182"/>
                  <a:gd name="connsiteX2582" fmla="*/ 455553 w 808720"/>
                  <a:gd name="connsiteY2582" fmla="*/ 14596 h 1047182"/>
                  <a:gd name="connsiteX2583" fmla="*/ 446518 w 808720"/>
                  <a:gd name="connsiteY2583" fmla="*/ 16498 h 1047182"/>
                  <a:gd name="connsiteX2584" fmla="*/ 442822 w 808720"/>
                  <a:gd name="connsiteY2584" fmla="*/ 16920 h 1047182"/>
                  <a:gd name="connsiteX2585" fmla="*/ 446331 w 808720"/>
                  <a:gd name="connsiteY2585" fmla="*/ 14737 h 1047182"/>
                  <a:gd name="connsiteX2586" fmla="*/ 453083 w 808720"/>
                  <a:gd name="connsiteY2586" fmla="*/ 13560 h 1047182"/>
                  <a:gd name="connsiteX2587" fmla="*/ 413052 w 808720"/>
                  <a:gd name="connsiteY2587" fmla="*/ 12668 h 1047182"/>
                  <a:gd name="connsiteX2588" fmla="*/ 412201 w 808720"/>
                  <a:gd name="connsiteY2588" fmla="*/ 12853 h 1047182"/>
                  <a:gd name="connsiteX2589" fmla="*/ 411789 w 808720"/>
                  <a:gd name="connsiteY2589" fmla="*/ 12894 h 1047182"/>
                  <a:gd name="connsiteX2590" fmla="*/ 411895 w 808720"/>
                  <a:gd name="connsiteY2590" fmla="*/ 12847 h 1047182"/>
                  <a:gd name="connsiteX2591" fmla="*/ 536034 w 808720"/>
                  <a:gd name="connsiteY2591" fmla="*/ 12641 h 1047182"/>
                  <a:gd name="connsiteX2592" fmla="*/ 537495 w 808720"/>
                  <a:gd name="connsiteY2592" fmla="*/ 13636 h 1047182"/>
                  <a:gd name="connsiteX2593" fmla="*/ 537467 w 808720"/>
                  <a:gd name="connsiteY2593" fmla="*/ 13978 h 1047182"/>
                  <a:gd name="connsiteX2594" fmla="*/ 536383 w 808720"/>
                  <a:gd name="connsiteY2594" fmla="*/ 13427 h 1047182"/>
                  <a:gd name="connsiteX2595" fmla="*/ 517984 w 808720"/>
                  <a:gd name="connsiteY2595" fmla="*/ 12640 h 1047182"/>
                  <a:gd name="connsiteX2596" fmla="*/ 516760 w 808720"/>
                  <a:gd name="connsiteY2596" fmla="*/ 13864 h 1047182"/>
                  <a:gd name="connsiteX2597" fmla="*/ 516420 w 808720"/>
                  <a:gd name="connsiteY2597" fmla="*/ 13995 h 1047182"/>
                  <a:gd name="connsiteX2598" fmla="*/ 517448 w 808720"/>
                  <a:gd name="connsiteY2598" fmla="*/ 12993 h 1047182"/>
                  <a:gd name="connsiteX2599" fmla="*/ 406232 w 808720"/>
                  <a:gd name="connsiteY2599" fmla="*/ 12638 h 1047182"/>
                  <a:gd name="connsiteX2600" fmla="*/ 405225 w 808720"/>
                  <a:gd name="connsiteY2600" fmla="*/ 12874 h 1047182"/>
                  <a:gd name="connsiteX2601" fmla="*/ 402140 w 808720"/>
                  <a:gd name="connsiteY2601" fmla="*/ 13414 h 1047182"/>
                  <a:gd name="connsiteX2602" fmla="*/ 402436 w 808720"/>
                  <a:gd name="connsiteY2602" fmla="*/ 13303 h 1047182"/>
                  <a:gd name="connsiteX2603" fmla="*/ 405893 w 808720"/>
                  <a:gd name="connsiteY2603" fmla="*/ 12660 h 1047182"/>
                  <a:gd name="connsiteX2604" fmla="*/ 497568 w 808720"/>
                  <a:gd name="connsiteY2604" fmla="*/ 12636 h 1047182"/>
                  <a:gd name="connsiteX2605" fmla="*/ 495819 w 808720"/>
                  <a:gd name="connsiteY2605" fmla="*/ 13176 h 1047182"/>
                  <a:gd name="connsiteX2606" fmla="*/ 489777 w 808720"/>
                  <a:gd name="connsiteY2606" fmla="*/ 14183 h 1047182"/>
                  <a:gd name="connsiteX2607" fmla="*/ 489888 w 808720"/>
                  <a:gd name="connsiteY2607" fmla="*/ 14132 h 1047182"/>
                  <a:gd name="connsiteX2608" fmla="*/ 491501 w 808720"/>
                  <a:gd name="connsiteY2608" fmla="*/ 13774 h 1047182"/>
                  <a:gd name="connsiteX2609" fmla="*/ 494799 w 808720"/>
                  <a:gd name="connsiteY2609" fmla="*/ 13071 h 1047182"/>
                  <a:gd name="connsiteX2610" fmla="*/ 526150 w 808720"/>
                  <a:gd name="connsiteY2610" fmla="*/ 12628 h 1047182"/>
                  <a:gd name="connsiteX2611" fmla="*/ 526155 w 808720"/>
                  <a:gd name="connsiteY2611" fmla="*/ 12631 h 1047182"/>
                  <a:gd name="connsiteX2612" fmla="*/ 525206 w 808720"/>
                  <a:gd name="connsiteY2612" fmla="*/ 14149 h 1047182"/>
                  <a:gd name="connsiteX2613" fmla="*/ 522711 w 808720"/>
                  <a:gd name="connsiteY2613" fmla="*/ 14692 h 1047182"/>
                  <a:gd name="connsiteX2614" fmla="*/ 435257 w 808720"/>
                  <a:gd name="connsiteY2614" fmla="*/ 12614 h 1047182"/>
                  <a:gd name="connsiteX2615" fmla="*/ 435027 w 808720"/>
                  <a:gd name="connsiteY2615" fmla="*/ 12693 h 1047182"/>
                  <a:gd name="connsiteX2616" fmla="*/ 434449 w 808720"/>
                  <a:gd name="connsiteY2616" fmla="*/ 12755 h 1047182"/>
                  <a:gd name="connsiteX2617" fmla="*/ 435193 w 808720"/>
                  <a:gd name="connsiteY2617" fmla="*/ 12623 h 1047182"/>
                  <a:gd name="connsiteX2618" fmla="*/ 534779 w 808720"/>
                  <a:gd name="connsiteY2618" fmla="*/ 12611 h 1047182"/>
                  <a:gd name="connsiteX2619" fmla="*/ 535157 w 808720"/>
                  <a:gd name="connsiteY2619" fmla="*/ 12730 h 1047182"/>
                  <a:gd name="connsiteX2620" fmla="*/ 535051 w 808720"/>
                  <a:gd name="connsiteY2620" fmla="*/ 12749 h 1047182"/>
                  <a:gd name="connsiteX2621" fmla="*/ 539715 w 808720"/>
                  <a:gd name="connsiteY2621" fmla="*/ 12610 h 1047182"/>
                  <a:gd name="connsiteX2622" fmla="*/ 540354 w 808720"/>
                  <a:gd name="connsiteY2622" fmla="*/ 13414 h 1047182"/>
                  <a:gd name="connsiteX2623" fmla="*/ 540438 w 808720"/>
                  <a:gd name="connsiteY2623" fmla="*/ 13807 h 1047182"/>
                  <a:gd name="connsiteX2624" fmla="*/ 539400 w 808720"/>
                  <a:gd name="connsiteY2624" fmla="*/ 13255 h 1047182"/>
                  <a:gd name="connsiteX2625" fmla="*/ 501027 w 808720"/>
                  <a:gd name="connsiteY2625" fmla="*/ 12586 h 1047182"/>
                  <a:gd name="connsiteX2626" fmla="*/ 496598 w 808720"/>
                  <a:gd name="connsiteY2626" fmla="*/ 14661 h 1047182"/>
                  <a:gd name="connsiteX2627" fmla="*/ 487123 w 808720"/>
                  <a:gd name="connsiteY2627" fmla="*/ 16635 h 1047182"/>
                  <a:gd name="connsiteX2628" fmla="*/ 491510 w 808720"/>
                  <a:gd name="connsiteY2628" fmla="*/ 14990 h 1047182"/>
                  <a:gd name="connsiteX2629" fmla="*/ 495098 w 808720"/>
                  <a:gd name="connsiteY2629" fmla="*/ 13645 h 1047182"/>
                  <a:gd name="connsiteX2630" fmla="*/ 480761 w 808720"/>
                  <a:gd name="connsiteY2630" fmla="*/ 12584 h 1047182"/>
                  <a:gd name="connsiteX2631" fmla="*/ 479985 w 808720"/>
                  <a:gd name="connsiteY2631" fmla="*/ 12953 h 1047182"/>
                  <a:gd name="connsiteX2632" fmla="*/ 477865 w 808720"/>
                  <a:gd name="connsiteY2632" fmla="*/ 13284 h 1047182"/>
                  <a:gd name="connsiteX2633" fmla="*/ 479772 w 808720"/>
                  <a:gd name="connsiteY2633" fmla="*/ 12697 h 1047182"/>
                  <a:gd name="connsiteX2634" fmla="*/ 536003 w 808720"/>
                  <a:gd name="connsiteY2634" fmla="*/ 12572 h 1047182"/>
                  <a:gd name="connsiteX2635" fmla="*/ 536034 w 808720"/>
                  <a:gd name="connsiteY2635" fmla="*/ 12641 h 1047182"/>
                  <a:gd name="connsiteX2636" fmla="*/ 535948 w 808720"/>
                  <a:gd name="connsiteY2636" fmla="*/ 12582 h 1047182"/>
                  <a:gd name="connsiteX2637" fmla="*/ 407236 w 808720"/>
                  <a:gd name="connsiteY2637" fmla="*/ 12572 h 1047182"/>
                  <a:gd name="connsiteX2638" fmla="*/ 404702 w 808720"/>
                  <a:gd name="connsiteY2638" fmla="*/ 12997 h 1047182"/>
                  <a:gd name="connsiteX2639" fmla="*/ 405225 w 808720"/>
                  <a:gd name="connsiteY2639" fmla="*/ 12874 h 1047182"/>
                  <a:gd name="connsiteX2640" fmla="*/ 406780 w 808720"/>
                  <a:gd name="connsiteY2640" fmla="*/ 12602 h 1047182"/>
                  <a:gd name="connsiteX2641" fmla="*/ 466001 w 808720"/>
                  <a:gd name="connsiteY2641" fmla="*/ 12566 h 1047182"/>
                  <a:gd name="connsiteX2642" fmla="*/ 457515 w 808720"/>
                  <a:gd name="connsiteY2642" fmla="*/ 14991 h 1047182"/>
                  <a:gd name="connsiteX2643" fmla="*/ 452692 w 808720"/>
                  <a:gd name="connsiteY2643" fmla="*/ 15733 h 1047182"/>
                  <a:gd name="connsiteX2644" fmla="*/ 455323 w 808720"/>
                  <a:gd name="connsiteY2644" fmla="*/ 14716 h 1047182"/>
                  <a:gd name="connsiteX2645" fmla="*/ 455553 w 808720"/>
                  <a:gd name="connsiteY2645" fmla="*/ 14596 h 1047182"/>
                  <a:gd name="connsiteX2646" fmla="*/ 463194 w 808720"/>
                  <a:gd name="connsiteY2646" fmla="*/ 12987 h 1047182"/>
                  <a:gd name="connsiteX2647" fmla="*/ 509717 w 808720"/>
                  <a:gd name="connsiteY2647" fmla="*/ 12558 h 1047182"/>
                  <a:gd name="connsiteX2648" fmla="*/ 506375 w 808720"/>
                  <a:gd name="connsiteY2648" fmla="*/ 13284 h 1047182"/>
                  <a:gd name="connsiteX2649" fmla="*/ 499816 w 808720"/>
                  <a:gd name="connsiteY2649" fmla="*/ 14710 h 1047182"/>
                  <a:gd name="connsiteX2650" fmla="*/ 501342 w 808720"/>
                  <a:gd name="connsiteY2650" fmla="*/ 14032 h 1047182"/>
                  <a:gd name="connsiteX2651" fmla="*/ 507139 w 808720"/>
                  <a:gd name="connsiteY2651" fmla="*/ 13011 h 1047182"/>
                  <a:gd name="connsiteX2652" fmla="*/ 449840 w 808720"/>
                  <a:gd name="connsiteY2652" fmla="*/ 12554 h 1047182"/>
                  <a:gd name="connsiteX2653" fmla="*/ 448421 w 808720"/>
                  <a:gd name="connsiteY2653" fmla="*/ 13436 h 1047182"/>
                  <a:gd name="connsiteX2654" fmla="*/ 443647 w 808720"/>
                  <a:gd name="connsiteY2654" fmla="*/ 14004 h 1047182"/>
                  <a:gd name="connsiteX2655" fmla="*/ 447274 w 808720"/>
                  <a:gd name="connsiteY2655" fmla="*/ 12839 h 1047182"/>
                  <a:gd name="connsiteX2656" fmla="*/ 456057 w 808720"/>
                  <a:gd name="connsiteY2656" fmla="*/ 12527 h 1047182"/>
                  <a:gd name="connsiteX2657" fmla="*/ 453731 w 808720"/>
                  <a:gd name="connsiteY2657" fmla="*/ 13017 h 1047182"/>
                  <a:gd name="connsiteX2658" fmla="*/ 448962 w 808720"/>
                  <a:gd name="connsiteY2658" fmla="*/ 13675 h 1047182"/>
                  <a:gd name="connsiteX2659" fmla="*/ 452273 w 808720"/>
                  <a:gd name="connsiteY2659" fmla="*/ 12978 h 1047182"/>
                  <a:gd name="connsiteX2660" fmla="*/ 534614 w 808720"/>
                  <a:gd name="connsiteY2660" fmla="*/ 12527 h 1047182"/>
                  <a:gd name="connsiteX2661" fmla="*/ 534779 w 808720"/>
                  <a:gd name="connsiteY2661" fmla="*/ 12611 h 1047182"/>
                  <a:gd name="connsiteX2662" fmla="*/ 534585 w 808720"/>
                  <a:gd name="connsiteY2662" fmla="*/ 12550 h 1047182"/>
                  <a:gd name="connsiteX2663" fmla="*/ 532674 w 808720"/>
                  <a:gd name="connsiteY2663" fmla="*/ 12526 h 1047182"/>
                  <a:gd name="connsiteX2664" fmla="*/ 532016 w 808720"/>
                  <a:gd name="connsiteY2664" fmla="*/ 13315 h 1047182"/>
                  <a:gd name="connsiteX2665" fmla="*/ 531957 w 808720"/>
                  <a:gd name="connsiteY2665" fmla="*/ 13326 h 1047182"/>
                  <a:gd name="connsiteX2666" fmla="*/ 532007 w 808720"/>
                  <a:gd name="connsiteY2666" fmla="*/ 12671 h 1047182"/>
                  <a:gd name="connsiteX2667" fmla="*/ 413735 w 808720"/>
                  <a:gd name="connsiteY2667" fmla="*/ 12520 h 1047182"/>
                  <a:gd name="connsiteX2668" fmla="*/ 413560 w 808720"/>
                  <a:gd name="connsiteY2668" fmla="*/ 12558 h 1047182"/>
                  <a:gd name="connsiteX2669" fmla="*/ 412163 w 808720"/>
                  <a:gd name="connsiteY2669" fmla="*/ 12728 h 1047182"/>
                  <a:gd name="connsiteX2670" fmla="*/ 412401 w 808720"/>
                  <a:gd name="connsiteY2670" fmla="*/ 12622 h 1047182"/>
                  <a:gd name="connsiteX2671" fmla="*/ 520316 w 808720"/>
                  <a:gd name="connsiteY2671" fmla="*/ 12501 h 1047182"/>
                  <a:gd name="connsiteX2672" fmla="*/ 517827 w 808720"/>
                  <a:gd name="connsiteY2672" fmla="*/ 14990 h 1047182"/>
                  <a:gd name="connsiteX2673" fmla="*/ 515127 w 808720"/>
                  <a:gd name="connsiteY2673" fmla="*/ 16340 h 1047182"/>
                  <a:gd name="connsiteX2674" fmla="*/ 514050 w 808720"/>
                  <a:gd name="connsiteY2674" fmla="*/ 16575 h 1047182"/>
                  <a:gd name="connsiteX2675" fmla="*/ 516760 w 808720"/>
                  <a:gd name="connsiteY2675" fmla="*/ 13864 h 1047182"/>
                  <a:gd name="connsiteX2676" fmla="*/ 436803 w 808720"/>
                  <a:gd name="connsiteY2676" fmla="*/ 12499 h 1047182"/>
                  <a:gd name="connsiteX2677" fmla="*/ 432983 w 808720"/>
                  <a:gd name="connsiteY2677" fmla="*/ 14197 h 1047182"/>
                  <a:gd name="connsiteX2678" fmla="*/ 428627 w 808720"/>
                  <a:gd name="connsiteY2678" fmla="*/ 14911 h 1047182"/>
                  <a:gd name="connsiteX2679" fmla="*/ 424996 w 808720"/>
                  <a:gd name="connsiteY2679" fmla="*/ 15314 h 1047182"/>
                  <a:gd name="connsiteX2680" fmla="*/ 432295 w 808720"/>
                  <a:gd name="connsiteY2680" fmla="*/ 13620 h 1047182"/>
                  <a:gd name="connsiteX2681" fmla="*/ 435027 w 808720"/>
                  <a:gd name="connsiteY2681" fmla="*/ 12693 h 1047182"/>
                  <a:gd name="connsiteX2682" fmla="*/ 544197 w 808720"/>
                  <a:gd name="connsiteY2682" fmla="*/ 12488 h 1047182"/>
                  <a:gd name="connsiteX2683" fmla="*/ 544209 w 808720"/>
                  <a:gd name="connsiteY2683" fmla="*/ 12931 h 1047182"/>
                  <a:gd name="connsiteX2684" fmla="*/ 543606 w 808720"/>
                  <a:gd name="connsiteY2684" fmla="*/ 14834 h 1047182"/>
                  <a:gd name="connsiteX2685" fmla="*/ 543492 w 808720"/>
                  <a:gd name="connsiteY2685" fmla="*/ 14551 h 1047182"/>
                  <a:gd name="connsiteX2686" fmla="*/ 414278 w 808720"/>
                  <a:gd name="connsiteY2686" fmla="*/ 12479 h 1047182"/>
                  <a:gd name="connsiteX2687" fmla="*/ 413052 w 808720"/>
                  <a:gd name="connsiteY2687" fmla="*/ 12668 h 1047182"/>
                  <a:gd name="connsiteX2688" fmla="*/ 413560 w 808720"/>
                  <a:gd name="connsiteY2688" fmla="*/ 12558 h 1047182"/>
                  <a:gd name="connsiteX2689" fmla="*/ 414105 w 808720"/>
                  <a:gd name="connsiteY2689" fmla="*/ 12492 h 1047182"/>
                  <a:gd name="connsiteX2690" fmla="*/ 483253 w 808720"/>
                  <a:gd name="connsiteY2690" fmla="*/ 12442 h 1047182"/>
                  <a:gd name="connsiteX2691" fmla="*/ 481711 w 808720"/>
                  <a:gd name="connsiteY2691" fmla="*/ 13175 h 1047182"/>
                  <a:gd name="connsiteX2692" fmla="*/ 478390 w 808720"/>
                  <a:gd name="connsiteY2692" fmla="*/ 13711 h 1047182"/>
                  <a:gd name="connsiteX2693" fmla="*/ 478966 w 808720"/>
                  <a:gd name="connsiteY2693" fmla="*/ 13437 h 1047182"/>
                  <a:gd name="connsiteX2694" fmla="*/ 481020 w 808720"/>
                  <a:gd name="connsiteY2694" fmla="*/ 12827 h 1047182"/>
                  <a:gd name="connsiteX2695" fmla="*/ 482737 w 808720"/>
                  <a:gd name="connsiteY2695" fmla="*/ 12523 h 1047182"/>
                  <a:gd name="connsiteX2696" fmla="*/ 482739 w 808720"/>
                  <a:gd name="connsiteY2696" fmla="*/ 12523 h 1047182"/>
                  <a:gd name="connsiteX2697" fmla="*/ 532752 w 808720"/>
                  <a:gd name="connsiteY2697" fmla="*/ 12432 h 1047182"/>
                  <a:gd name="connsiteX2698" fmla="*/ 532824 w 808720"/>
                  <a:gd name="connsiteY2698" fmla="*/ 12493 h 1047182"/>
                  <a:gd name="connsiteX2699" fmla="*/ 532674 w 808720"/>
                  <a:gd name="connsiteY2699" fmla="*/ 12526 h 1047182"/>
                  <a:gd name="connsiteX2700" fmla="*/ 412863 w 808720"/>
                  <a:gd name="connsiteY2700" fmla="*/ 12417 h 1047182"/>
                  <a:gd name="connsiteX2701" fmla="*/ 412401 w 808720"/>
                  <a:gd name="connsiteY2701" fmla="*/ 12622 h 1047182"/>
                  <a:gd name="connsiteX2702" fmla="*/ 411668 w 808720"/>
                  <a:gd name="connsiteY2702" fmla="*/ 12678 h 1047182"/>
                  <a:gd name="connsiteX2703" fmla="*/ 412232 w 808720"/>
                  <a:gd name="connsiteY2703" fmla="*/ 12522 h 1047182"/>
                  <a:gd name="connsiteX2704" fmla="*/ 427238 w 808720"/>
                  <a:gd name="connsiteY2704" fmla="*/ 12417 h 1047182"/>
                  <a:gd name="connsiteX2705" fmla="*/ 425311 w 808720"/>
                  <a:gd name="connsiteY2705" fmla="*/ 12898 h 1047182"/>
                  <a:gd name="connsiteX2706" fmla="*/ 422728 w 808720"/>
                  <a:gd name="connsiteY2706" fmla="*/ 13327 h 1047182"/>
                  <a:gd name="connsiteX2707" fmla="*/ 424511 w 808720"/>
                  <a:gd name="connsiteY2707" fmla="*/ 12849 h 1047182"/>
                  <a:gd name="connsiteX2708" fmla="*/ 424698 w 808720"/>
                  <a:gd name="connsiteY2708" fmla="*/ 12812 h 1047182"/>
                  <a:gd name="connsiteX2709" fmla="*/ 426269 w 808720"/>
                  <a:gd name="connsiteY2709" fmla="*/ 12378 h 1047182"/>
                  <a:gd name="connsiteX2710" fmla="*/ 426054 w 808720"/>
                  <a:gd name="connsiteY2710" fmla="*/ 12435 h 1047182"/>
                  <a:gd name="connsiteX2711" fmla="*/ 422018 w 808720"/>
                  <a:gd name="connsiteY2711" fmla="*/ 13230 h 1047182"/>
                  <a:gd name="connsiteX2712" fmla="*/ 419875 w 808720"/>
                  <a:gd name="connsiteY2712" fmla="*/ 13564 h 1047182"/>
                  <a:gd name="connsiteX2713" fmla="*/ 422351 w 808720"/>
                  <a:gd name="connsiteY2713" fmla="*/ 12929 h 1047182"/>
                  <a:gd name="connsiteX2714" fmla="*/ 537096 w 808720"/>
                  <a:gd name="connsiteY2714" fmla="*/ 12368 h 1047182"/>
                  <a:gd name="connsiteX2715" fmla="*/ 538042 w 808720"/>
                  <a:gd name="connsiteY2715" fmla="*/ 12834 h 1047182"/>
                  <a:gd name="connsiteX2716" fmla="*/ 538574 w 808720"/>
                  <a:gd name="connsiteY2716" fmla="*/ 13218 h 1047182"/>
                  <a:gd name="connsiteX2717" fmla="*/ 538086 w 808720"/>
                  <a:gd name="connsiteY2717" fmla="*/ 14038 h 1047182"/>
                  <a:gd name="connsiteX2718" fmla="*/ 537495 w 808720"/>
                  <a:gd name="connsiteY2718" fmla="*/ 13636 h 1047182"/>
                  <a:gd name="connsiteX2719" fmla="*/ 537565 w 808720"/>
                  <a:gd name="connsiteY2719" fmla="*/ 12797 h 1047182"/>
                  <a:gd name="connsiteX2720" fmla="*/ 536734 w 808720"/>
                  <a:gd name="connsiteY2720" fmla="*/ 12436 h 1047182"/>
                  <a:gd name="connsiteX2721" fmla="*/ 410691 w 808720"/>
                  <a:gd name="connsiteY2721" fmla="*/ 12347 h 1047182"/>
                  <a:gd name="connsiteX2722" fmla="*/ 406411 w 808720"/>
                  <a:gd name="connsiteY2722" fmla="*/ 13081 h 1047182"/>
                  <a:gd name="connsiteX2723" fmla="*/ 404469 w 808720"/>
                  <a:gd name="connsiteY2723" fmla="*/ 13230 h 1047182"/>
                  <a:gd name="connsiteX2724" fmla="*/ 408520 w 808720"/>
                  <a:gd name="connsiteY2724" fmla="*/ 12488 h 1047182"/>
                  <a:gd name="connsiteX2725" fmla="*/ 407489 w 808720"/>
                  <a:gd name="connsiteY2725" fmla="*/ 12342 h 1047182"/>
                  <a:gd name="connsiteX2726" fmla="*/ 407070 w 808720"/>
                  <a:gd name="connsiteY2726" fmla="*/ 12441 h 1047182"/>
                  <a:gd name="connsiteX2727" fmla="*/ 405893 w 808720"/>
                  <a:gd name="connsiteY2727" fmla="*/ 12660 h 1047182"/>
                  <a:gd name="connsiteX2728" fmla="*/ 403784 w 808720"/>
                  <a:gd name="connsiteY2728" fmla="*/ 12797 h 1047182"/>
                  <a:gd name="connsiteX2729" fmla="*/ 406679 w 808720"/>
                  <a:gd name="connsiteY2729" fmla="*/ 12411 h 1047182"/>
                  <a:gd name="connsiteX2730" fmla="*/ 412884 w 808720"/>
                  <a:gd name="connsiteY2730" fmla="*/ 12341 h 1047182"/>
                  <a:gd name="connsiteX2731" fmla="*/ 412232 w 808720"/>
                  <a:gd name="connsiteY2731" fmla="*/ 12522 h 1047182"/>
                  <a:gd name="connsiteX2732" fmla="*/ 410962 w 808720"/>
                  <a:gd name="connsiteY2732" fmla="*/ 12733 h 1047182"/>
                  <a:gd name="connsiteX2733" fmla="*/ 409085 w 808720"/>
                  <a:gd name="connsiteY2733" fmla="*/ 12877 h 1047182"/>
                  <a:gd name="connsiteX2734" fmla="*/ 409140 w 808720"/>
                  <a:gd name="connsiteY2734" fmla="*/ 12863 h 1047182"/>
                  <a:gd name="connsiteX2735" fmla="*/ 421846 w 808720"/>
                  <a:gd name="connsiteY2735" fmla="*/ 12336 h 1047182"/>
                  <a:gd name="connsiteX2736" fmla="*/ 420839 w 808720"/>
                  <a:gd name="connsiteY2736" fmla="*/ 12624 h 1047182"/>
                  <a:gd name="connsiteX2737" fmla="*/ 408185 w 808720"/>
                  <a:gd name="connsiteY2737" fmla="*/ 14496 h 1047182"/>
                  <a:gd name="connsiteX2738" fmla="*/ 410992 w 808720"/>
                  <a:gd name="connsiteY2738" fmla="*/ 13249 h 1047182"/>
                  <a:gd name="connsiteX2739" fmla="*/ 416370 w 808720"/>
                  <a:gd name="connsiteY2739" fmla="*/ 12748 h 1047182"/>
                  <a:gd name="connsiteX2740" fmla="*/ 411447 w 808720"/>
                  <a:gd name="connsiteY2740" fmla="*/ 12297 h 1047182"/>
                  <a:gd name="connsiteX2741" fmla="*/ 409792 w 808720"/>
                  <a:gd name="connsiteY2741" fmla="*/ 12703 h 1047182"/>
                  <a:gd name="connsiteX2742" fmla="*/ 408521 w 808720"/>
                  <a:gd name="connsiteY2742" fmla="*/ 12920 h 1047182"/>
                  <a:gd name="connsiteX2743" fmla="*/ 407877 w 808720"/>
                  <a:gd name="connsiteY2743" fmla="*/ 12969 h 1047182"/>
                  <a:gd name="connsiteX2744" fmla="*/ 410905 w 808720"/>
                  <a:gd name="connsiteY2744" fmla="*/ 12333 h 1047182"/>
                  <a:gd name="connsiteX2745" fmla="*/ 533758 w 808720"/>
                  <a:gd name="connsiteY2745" fmla="*/ 12290 h 1047182"/>
                  <a:gd name="connsiteX2746" fmla="*/ 534585 w 808720"/>
                  <a:gd name="connsiteY2746" fmla="*/ 12550 h 1047182"/>
                  <a:gd name="connsiteX2747" fmla="*/ 534118 w 808720"/>
                  <a:gd name="connsiteY2747" fmla="*/ 12923 h 1047182"/>
                  <a:gd name="connsiteX2748" fmla="*/ 533153 w 808720"/>
                  <a:gd name="connsiteY2748" fmla="*/ 13103 h 1047182"/>
                  <a:gd name="connsiteX2749" fmla="*/ 533179 w 808720"/>
                  <a:gd name="connsiteY2749" fmla="*/ 12797 h 1047182"/>
                  <a:gd name="connsiteX2750" fmla="*/ 532824 w 808720"/>
                  <a:gd name="connsiteY2750" fmla="*/ 12493 h 1047182"/>
                  <a:gd name="connsiteX2751" fmla="*/ 537565 w 808720"/>
                  <a:gd name="connsiteY2751" fmla="*/ 12281 h 1047182"/>
                  <a:gd name="connsiteX2752" fmla="*/ 538525 w 808720"/>
                  <a:gd name="connsiteY2752" fmla="*/ 12791 h 1047182"/>
                  <a:gd name="connsiteX2753" fmla="*/ 538662 w 808720"/>
                  <a:gd name="connsiteY2753" fmla="*/ 13071 h 1047182"/>
                  <a:gd name="connsiteX2754" fmla="*/ 538631 w 808720"/>
                  <a:gd name="connsiteY2754" fmla="*/ 13124 h 1047182"/>
                  <a:gd name="connsiteX2755" fmla="*/ 538042 w 808720"/>
                  <a:gd name="connsiteY2755" fmla="*/ 12834 h 1047182"/>
                  <a:gd name="connsiteX2756" fmla="*/ 537334 w 808720"/>
                  <a:gd name="connsiteY2756" fmla="*/ 12324 h 1047182"/>
                  <a:gd name="connsiteX2757" fmla="*/ 483649 w 808720"/>
                  <a:gd name="connsiteY2757" fmla="*/ 12254 h 1047182"/>
                  <a:gd name="connsiteX2758" fmla="*/ 483435 w 808720"/>
                  <a:gd name="connsiteY2758" fmla="*/ 12356 h 1047182"/>
                  <a:gd name="connsiteX2759" fmla="*/ 482739 w 808720"/>
                  <a:gd name="connsiteY2759" fmla="*/ 12523 h 1047182"/>
                  <a:gd name="connsiteX2760" fmla="*/ 481276 w 808720"/>
                  <a:gd name="connsiteY2760" fmla="*/ 12751 h 1047182"/>
                  <a:gd name="connsiteX2761" fmla="*/ 482512 w 808720"/>
                  <a:gd name="connsiteY2761" fmla="*/ 12384 h 1047182"/>
                  <a:gd name="connsiteX2762" fmla="*/ 498818 w 808720"/>
                  <a:gd name="connsiteY2762" fmla="*/ 12250 h 1047182"/>
                  <a:gd name="connsiteX2763" fmla="*/ 497948 w 808720"/>
                  <a:gd name="connsiteY2763" fmla="*/ 12576 h 1047182"/>
                  <a:gd name="connsiteX2764" fmla="*/ 497568 w 808720"/>
                  <a:gd name="connsiteY2764" fmla="*/ 12636 h 1047182"/>
                  <a:gd name="connsiteX2765" fmla="*/ 413287 w 808720"/>
                  <a:gd name="connsiteY2765" fmla="*/ 12229 h 1047182"/>
                  <a:gd name="connsiteX2766" fmla="*/ 413104 w 808720"/>
                  <a:gd name="connsiteY2766" fmla="*/ 12310 h 1047182"/>
                  <a:gd name="connsiteX2767" fmla="*/ 412884 w 808720"/>
                  <a:gd name="connsiteY2767" fmla="*/ 12341 h 1047182"/>
                  <a:gd name="connsiteX2768" fmla="*/ 437412 w 808720"/>
                  <a:gd name="connsiteY2768" fmla="*/ 12229 h 1047182"/>
                  <a:gd name="connsiteX2769" fmla="*/ 437110 w 808720"/>
                  <a:gd name="connsiteY2769" fmla="*/ 12363 h 1047182"/>
                  <a:gd name="connsiteX2770" fmla="*/ 435257 w 808720"/>
                  <a:gd name="connsiteY2770" fmla="*/ 12614 h 1047182"/>
                  <a:gd name="connsiteX2771" fmla="*/ 435274 w 808720"/>
                  <a:gd name="connsiteY2771" fmla="*/ 12609 h 1047182"/>
                  <a:gd name="connsiteX2772" fmla="*/ 408997 w 808720"/>
                  <a:gd name="connsiteY2772" fmla="*/ 12214 h 1047182"/>
                  <a:gd name="connsiteX2773" fmla="*/ 406780 w 808720"/>
                  <a:gd name="connsiteY2773" fmla="*/ 12602 h 1047182"/>
                  <a:gd name="connsiteX2774" fmla="*/ 406232 w 808720"/>
                  <a:gd name="connsiteY2774" fmla="*/ 12638 h 1047182"/>
                  <a:gd name="connsiteX2775" fmla="*/ 407070 w 808720"/>
                  <a:gd name="connsiteY2775" fmla="*/ 12441 h 1047182"/>
                  <a:gd name="connsiteX2776" fmla="*/ 407692 w 808720"/>
                  <a:gd name="connsiteY2776" fmla="*/ 12325 h 1047182"/>
                  <a:gd name="connsiteX2777" fmla="*/ 411498 w 808720"/>
                  <a:gd name="connsiteY2777" fmla="*/ 12208 h 1047182"/>
                  <a:gd name="connsiteX2778" fmla="*/ 410905 w 808720"/>
                  <a:gd name="connsiteY2778" fmla="*/ 12333 h 1047182"/>
                  <a:gd name="connsiteX2779" fmla="*/ 410691 w 808720"/>
                  <a:gd name="connsiteY2779" fmla="*/ 12347 h 1047182"/>
                  <a:gd name="connsiteX2780" fmla="*/ 412868 w 808720"/>
                  <a:gd name="connsiteY2780" fmla="*/ 12205 h 1047182"/>
                  <a:gd name="connsiteX2781" fmla="*/ 409424 w 808720"/>
                  <a:gd name="connsiteY2781" fmla="*/ 12793 h 1047182"/>
                  <a:gd name="connsiteX2782" fmla="*/ 409792 w 808720"/>
                  <a:gd name="connsiteY2782" fmla="*/ 12703 h 1047182"/>
                  <a:gd name="connsiteX2783" fmla="*/ 412624 w 808720"/>
                  <a:gd name="connsiteY2783" fmla="*/ 12221 h 1047182"/>
                  <a:gd name="connsiteX2784" fmla="*/ 413528 w 808720"/>
                  <a:gd name="connsiteY2784" fmla="*/ 12162 h 1047182"/>
                  <a:gd name="connsiteX2785" fmla="*/ 413287 w 808720"/>
                  <a:gd name="connsiteY2785" fmla="*/ 12229 h 1047182"/>
                  <a:gd name="connsiteX2786" fmla="*/ 413422 w 808720"/>
                  <a:gd name="connsiteY2786" fmla="*/ 12169 h 1047182"/>
                  <a:gd name="connsiteX2787" fmla="*/ 488135 w 808720"/>
                  <a:gd name="connsiteY2787" fmla="*/ 12159 h 1047182"/>
                  <a:gd name="connsiteX2788" fmla="*/ 487965 w 808720"/>
                  <a:gd name="connsiteY2788" fmla="*/ 12221 h 1047182"/>
                  <a:gd name="connsiteX2789" fmla="*/ 486923 w 808720"/>
                  <a:gd name="connsiteY2789" fmla="*/ 12419 h 1047182"/>
                  <a:gd name="connsiteX2790" fmla="*/ 484930 w 808720"/>
                  <a:gd name="connsiteY2790" fmla="*/ 12797 h 1047182"/>
                  <a:gd name="connsiteX2791" fmla="*/ 486432 w 808720"/>
                  <a:gd name="connsiteY2791" fmla="*/ 12498 h 1047182"/>
                  <a:gd name="connsiteX2792" fmla="*/ 408618 w 808720"/>
                  <a:gd name="connsiteY2792" fmla="*/ 12153 h 1047182"/>
                  <a:gd name="connsiteX2793" fmla="*/ 407692 w 808720"/>
                  <a:gd name="connsiteY2793" fmla="*/ 12325 h 1047182"/>
                  <a:gd name="connsiteX2794" fmla="*/ 407489 w 808720"/>
                  <a:gd name="connsiteY2794" fmla="*/ 12342 h 1047182"/>
                  <a:gd name="connsiteX2795" fmla="*/ 407874 w 808720"/>
                  <a:gd name="connsiteY2795" fmla="*/ 12252 h 1047182"/>
                  <a:gd name="connsiteX2796" fmla="*/ 460310 w 808720"/>
                  <a:gd name="connsiteY2796" fmla="*/ 12109 h 1047182"/>
                  <a:gd name="connsiteX2797" fmla="*/ 459762 w 808720"/>
                  <a:gd name="connsiteY2797" fmla="*/ 12396 h 1047182"/>
                  <a:gd name="connsiteX2798" fmla="*/ 453083 w 808720"/>
                  <a:gd name="connsiteY2798" fmla="*/ 13560 h 1047182"/>
                  <a:gd name="connsiteX2799" fmla="*/ 446976 w 808720"/>
                  <a:gd name="connsiteY2799" fmla="*/ 14439 h 1047182"/>
                  <a:gd name="connsiteX2800" fmla="*/ 453731 w 808720"/>
                  <a:gd name="connsiteY2800" fmla="*/ 13017 h 1047182"/>
                  <a:gd name="connsiteX2801" fmla="*/ 540072 w 808720"/>
                  <a:gd name="connsiteY2801" fmla="*/ 12084 h 1047182"/>
                  <a:gd name="connsiteX2802" fmla="*/ 541096 w 808720"/>
                  <a:gd name="connsiteY2802" fmla="*/ 12453 h 1047182"/>
                  <a:gd name="connsiteX2803" fmla="*/ 541946 w 808720"/>
                  <a:gd name="connsiteY2803" fmla="*/ 14362 h 1047182"/>
                  <a:gd name="connsiteX2804" fmla="*/ 541913 w 808720"/>
                  <a:gd name="connsiteY2804" fmla="*/ 14738 h 1047182"/>
                  <a:gd name="connsiteX2805" fmla="*/ 541083 w 808720"/>
                  <a:gd name="connsiteY2805" fmla="*/ 14330 h 1047182"/>
                  <a:gd name="connsiteX2806" fmla="*/ 540961 w 808720"/>
                  <a:gd name="connsiteY2806" fmla="*/ 14177 h 1047182"/>
                  <a:gd name="connsiteX2807" fmla="*/ 540924 w 808720"/>
                  <a:gd name="connsiteY2807" fmla="*/ 14065 h 1047182"/>
                  <a:gd name="connsiteX2808" fmla="*/ 540834 w 808720"/>
                  <a:gd name="connsiteY2808" fmla="*/ 14017 h 1047182"/>
                  <a:gd name="connsiteX2809" fmla="*/ 540354 w 808720"/>
                  <a:gd name="connsiteY2809" fmla="*/ 13414 h 1047182"/>
                  <a:gd name="connsiteX2810" fmla="*/ 413636 w 808720"/>
                  <a:gd name="connsiteY2810" fmla="*/ 12074 h 1047182"/>
                  <a:gd name="connsiteX2811" fmla="*/ 413422 w 808720"/>
                  <a:gd name="connsiteY2811" fmla="*/ 12169 h 1047182"/>
                  <a:gd name="connsiteX2812" fmla="*/ 412868 w 808720"/>
                  <a:gd name="connsiteY2812" fmla="*/ 12205 h 1047182"/>
                  <a:gd name="connsiteX2813" fmla="*/ 414965 w 808720"/>
                  <a:gd name="connsiteY2813" fmla="*/ 12068 h 1047182"/>
                  <a:gd name="connsiteX2814" fmla="*/ 412863 w 808720"/>
                  <a:gd name="connsiteY2814" fmla="*/ 12417 h 1047182"/>
                  <a:gd name="connsiteX2815" fmla="*/ 413104 w 808720"/>
                  <a:gd name="connsiteY2815" fmla="*/ 12310 h 1047182"/>
                  <a:gd name="connsiteX2816" fmla="*/ 414729 w 808720"/>
                  <a:gd name="connsiteY2816" fmla="*/ 12083 h 1047182"/>
                  <a:gd name="connsiteX2817" fmla="*/ 535189 w 808720"/>
                  <a:gd name="connsiteY2817" fmla="*/ 12066 h 1047182"/>
                  <a:gd name="connsiteX2818" fmla="*/ 535948 w 808720"/>
                  <a:gd name="connsiteY2818" fmla="*/ 12582 h 1047182"/>
                  <a:gd name="connsiteX2819" fmla="*/ 535295 w 808720"/>
                  <a:gd name="connsiteY2819" fmla="*/ 12704 h 1047182"/>
                  <a:gd name="connsiteX2820" fmla="*/ 535036 w 808720"/>
                  <a:gd name="connsiteY2820" fmla="*/ 12188 h 1047182"/>
                  <a:gd name="connsiteX2821" fmla="*/ 410909 w 808720"/>
                  <a:gd name="connsiteY2821" fmla="*/ 12051 h 1047182"/>
                  <a:gd name="connsiteX2822" fmla="*/ 408520 w 808720"/>
                  <a:gd name="connsiteY2822" fmla="*/ 12488 h 1047182"/>
                  <a:gd name="connsiteX2823" fmla="*/ 407236 w 808720"/>
                  <a:gd name="connsiteY2823" fmla="*/ 12572 h 1047182"/>
                  <a:gd name="connsiteX2824" fmla="*/ 409762 w 808720"/>
                  <a:gd name="connsiteY2824" fmla="*/ 12149 h 1047182"/>
                  <a:gd name="connsiteX2825" fmla="*/ 488686 w 808720"/>
                  <a:gd name="connsiteY2825" fmla="*/ 12050 h 1047182"/>
                  <a:gd name="connsiteX2826" fmla="*/ 488135 w 808720"/>
                  <a:gd name="connsiteY2826" fmla="*/ 12159 h 1047182"/>
                  <a:gd name="connsiteX2827" fmla="*/ 488240 w 808720"/>
                  <a:gd name="connsiteY2827" fmla="*/ 12122 h 1047182"/>
                  <a:gd name="connsiteX2828" fmla="*/ 526524 w 808720"/>
                  <a:gd name="connsiteY2828" fmla="*/ 12041 h 1047182"/>
                  <a:gd name="connsiteX2829" fmla="*/ 526161 w 808720"/>
                  <a:gd name="connsiteY2829" fmla="*/ 12622 h 1047182"/>
                  <a:gd name="connsiteX2830" fmla="*/ 526150 w 808720"/>
                  <a:gd name="connsiteY2830" fmla="*/ 12628 h 1047182"/>
                  <a:gd name="connsiteX2831" fmla="*/ 525733 w 808720"/>
                  <a:gd name="connsiteY2831" fmla="*/ 12472 h 1047182"/>
                  <a:gd name="connsiteX2832" fmla="*/ 428675 w 808720"/>
                  <a:gd name="connsiteY2832" fmla="*/ 12039 h 1047182"/>
                  <a:gd name="connsiteX2833" fmla="*/ 424698 w 808720"/>
                  <a:gd name="connsiteY2833" fmla="*/ 12812 h 1047182"/>
                  <a:gd name="connsiteX2834" fmla="*/ 424576 w 808720"/>
                  <a:gd name="connsiteY2834" fmla="*/ 12831 h 1047182"/>
                  <a:gd name="connsiteX2835" fmla="*/ 426054 w 808720"/>
                  <a:gd name="connsiteY2835" fmla="*/ 12435 h 1047182"/>
                  <a:gd name="connsiteX2836" fmla="*/ 426540 w 808720"/>
                  <a:gd name="connsiteY2836" fmla="*/ 12339 h 1047182"/>
                  <a:gd name="connsiteX2837" fmla="*/ 425834 w 808720"/>
                  <a:gd name="connsiteY2837" fmla="*/ 12036 h 1047182"/>
                  <a:gd name="connsiteX2838" fmla="*/ 422351 w 808720"/>
                  <a:gd name="connsiteY2838" fmla="*/ 12929 h 1047182"/>
                  <a:gd name="connsiteX2839" fmla="*/ 417269 w 808720"/>
                  <a:gd name="connsiteY2839" fmla="*/ 13644 h 1047182"/>
                  <a:gd name="connsiteX2840" fmla="*/ 420839 w 808720"/>
                  <a:gd name="connsiteY2840" fmla="*/ 12624 h 1047182"/>
                  <a:gd name="connsiteX2841" fmla="*/ 423756 w 808720"/>
                  <a:gd name="connsiteY2841" fmla="*/ 12192 h 1047182"/>
                  <a:gd name="connsiteX2842" fmla="*/ 534956 w 808720"/>
                  <a:gd name="connsiteY2842" fmla="*/ 12029 h 1047182"/>
                  <a:gd name="connsiteX2843" fmla="*/ 535036 w 808720"/>
                  <a:gd name="connsiteY2843" fmla="*/ 12188 h 1047182"/>
                  <a:gd name="connsiteX2844" fmla="*/ 534614 w 808720"/>
                  <a:gd name="connsiteY2844" fmla="*/ 12527 h 1047182"/>
                  <a:gd name="connsiteX2845" fmla="*/ 534031 w 808720"/>
                  <a:gd name="connsiteY2845" fmla="*/ 12230 h 1047182"/>
                  <a:gd name="connsiteX2846" fmla="*/ 512819 w 808720"/>
                  <a:gd name="connsiteY2846" fmla="*/ 12012 h 1047182"/>
                  <a:gd name="connsiteX2847" fmla="*/ 511735 w 808720"/>
                  <a:gd name="connsiteY2847" fmla="*/ 12554 h 1047182"/>
                  <a:gd name="connsiteX2848" fmla="*/ 510151 w 808720"/>
                  <a:gd name="connsiteY2848" fmla="*/ 13071 h 1047182"/>
                  <a:gd name="connsiteX2849" fmla="*/ 495896 w 808720"/>
                  <a:gd name="connsiteY2849" fmla="*/ 19377 h 1047182"/>
                  <a:gd name="connsiteX2850" fmla="*/ 509053 w 808720"/>
                  <a:gd name="connsiteY2850" fmla="*/ 13894 h 1047182"/>
                  <a:gd name="connsiteX2851" fmla="*/ 498089 w 808720"/>
                  <a:gd name="connsiteY2851" fmla="*/ 19377 h 1047182"/>
                  <a:gd name="connsiteX2852" fmla="*/ 510721 w 808720"/>
                  <a:gd name="connsiteY2852" fmla="*/ 15797 h 1047182"/>
                  <a:gd name="connsiteX2853" fmla="*/ 506345 w 808720"/>
                  <a:gd name="connsiteY2853" fmla="*/ 18861 h 1047182"/>
                  <a:gd name="connsiteX2854" fmla="*/ 500282 w 808720"/>
                  <a:gd name="connsiteY2854" fmla="*/ 21570 h 1047182"/>
                  <a:gd name="connsiteX2855" fmla="*/ 505079 w 808720"/>
                  <a:gd name="connsiteY2855" fmla="*/ 19747 h 1047182"/>
                  <a:gd name="connsiteX2856" fmla="*/ 502475 w 808720"/>
                  <a:gd name="connsiteY2856" fmla="*/ 21570 h 1047182"/>
                  <a:gd name="connsiteX2857" fmla="*/ 506262 w 808720"/>
                  <a:gd name="connsiteY2857" fmla="*/ 19298 h 1047182"/>
                  <a:gd name="connsiteX2858" fmla="*/ 511054 w 808720"/>
                  <a:gd name="connsiteY2858" fmla="*/ 17477 h 1047182"/>
                  <a:gd name="connsiteX2859" fmla="*/ 504668 w 808720"/>
                  <a:gd name="connsiteY2859" fmla="*/ 21570 h 1047182"/>
                  <a:gd name="connsiteX2860" fmla="*/ 513441 w 808720"/>
                  <a:gd name="connsiteY2860" fmla="*/ 17183 h 1047182"/>
                  <a:gd name="connsiteX2861" fmla="*/ 509054 w 808720"/>
                  <a:gd name="connsiteY2861" fmla="*/ 21570 h 1047182"/>
                  <a:gd name="connsiteX2862" fmla="*/ 513002 w 808720"/>
                  <a:gd name="connsiteY2862" fmla="*/ 19815 h 1047182"/>
                  <a:gd name="connsiteX2863" fmla="*/ 511248 w 808720"/>
                  <a:gd name="connsiteY2863" fmla="*/ 21570 h 1047182"/>
                  <a:gd name="connsiteX2864" fmla="*/ 517514 w 808720"/>
                  <a:gd name="connsiteY2864" fmla="*/ 17810 h 1047182"/>
                  <a:gd name="connsiteX2865" fmla="*/ 521391 w 808720"/>
                  <a:gd name="connsiteY2865" fmla="*/ 16087 h 1047182"/>
                  <a:gd name="connsiteX2866" fmla="*/ 521940 w 808720"/>
                  <a:gd name="connsiteY2866" fmla="*/ 15192 h 1047182"/>
                  <a:gd name="connsiteX2867" fmla="*/ 524864 w 808720"/>
                  <a:gd name="connsiteY2867" fmla="*/ 14647 h 1047182"/>
                  <a:gd name="connsiteX2868" fmla="*/ 515634 w 808720"/>
                  <a:gd name="connsiteY2868" fmla="*/ 21570 h 1047182"/>
                  <a:gd name="connsiteX2869" fmla="*/ 524680 w 808720"/>
                  <a:gd name="connsiteY2869" fmla="*/ 14990 h 1047182"/>
                  <a:gd name="connsiteX2870" fmla="*/ 524899 w 808720"/>
                  <a:gd name="connsiteY2870" fmla="*/ 14641 h 1047182"/>
                  <a:gd name="connsiteX2871" fmla="*/ 526283 w 808720"/>
                  <a:gd name="connsiteY2871" fmla="*/ 14383 h 1047182"/>
                  <a:gd name="connsiteX2872" fmla="*/ 525503 w 808720"/>
                  <a:gd name="connsiteY2872" fmla="*/ 18280 h 1047182"/>
                  <a:gd name="connsiteX2873" fmla="*/ 517827 w 808720"/>
                  <a:gd name="connsiteY2873" fmla="*/ 23762 h 1047182"/>
                  <a:gd name="connsiteX2874" fmla="*/ 527422 w 808720"/>
                  <a:gd name="connsiteY2874" fmla="*/ 16909 h 1047182"/>
                  <a:gd name="connsiteX2875" fmla="*/ 527877 w 808720"/>
                  <a:gd name="connsiteY2875" fmla="*/ 14086 h 1047182"/>
                  <a:gd name="connsiteX2876" fmla="*/ 531957 w 808720"/>
                  <a:gd name="connsiteY2876" fmla="*/ 13326 h 1047182"/>
                  <a:gd name="connsiteX2877" fmla="*/ 531952 w 808720"/>
                  <a:gd name="connsiteY2877" fmla="*/ 13392 h 1047182"/>
                  <a:gd name="connsiteX2878" fmla="*/ 528792 w 808720"/>
                  <a:gd name="connsiteY2878" fmla="*/ 17184 h 1047182"/>
                  <a:gd name="connsiteX2879" fmla="*/ 531848 w 808720"/>
                  <a:gd name="connsiteY2879" fmla="*/ 14739 h 1047182"/>
                  <a:gd name="connsiteX2880" fmla="*/ 531318 w 808720"/>
                  <a:gd name="connsiteY2880" fmla="*/ 21626 h 1047182"/>
                  <a:gd name="connsiteX2881" fmla="*/ 528792 w 808720"/>
                  <a:gd name="connsiteY2881" fmla="*/ 25956 h 1047182"/>
                  <a:gd name="connsiteX2882" fmla="*/ 531193 w 808720"/>
                  <a:gd name="connsiteY2882" fmla="*/ 23255 h 1047182"/>
                  <a:gd name="connsiteX2883" fmla="*/ 530985 w 808720"/>
                  <a:gd name="connsiteY2883" fmla="*/ 25956 h 1047182"/>
                  <a:gd name="connsiteX2884" fmla="*/ 535442 w 808720"/>
                  <a:gd name="connsiteY2884" fmla="*/ 18475 h 1047182"/>
                  <a:gd name="connsiteX2885" fmla="*/ 537067 w 808720"/>
                  <a:gd name="connsiteY2885" fmla="*/ 16648 h 1047182"/>
                  <a:gd name="connsiteX2886" fmla="*/ 537216 w 808720"/>
                  <a:gd name="connsiteY2886" fmla="*/ 16988 h 1047182"/>
                  <a:gd name="connsiteX2887" fmla="*/ 537143 w 808720"/>
                  <a:gd name="connsiteY2887" fmla="*/ 17862 h 1047182"/>
                  <a:gd name="connsiteX2888" fmla="*/ 533179 w 808720"/>
                  <a:gd name="connsiteY2888" fmla="*/ 25956 h 1047182"/>
                  <a:gd name="connsiteX2889" fmla="*/ 537017 w 808720"/>
                  <a:gd name="connsiteY2889" fmla="*/ 19377 h 1047182"/>
                  <a:gd name="connsiteX2890" fmla="*/ 537143 w 808720"/>
                  <a:gd name="connsiteY2890" fmla="*/ 17862 h 1047182"/>
                  <a:gd name="connsiteX2891" fmla="*/ 537384 w 808720"/>
                  <a:gd name="connsiteY2891" fmla="*/ 17370 h 1047182"/>
                  <a:gd name="connsiteX2892" fmla="*/ 537662 w 808720"/>
                  <a:gd name="connsiteY2892" fmla="*/ 18002 h 1047182"/>
                  <a:gd name="connsiteX2893" fmla="*/ 533179 w 808720"/>
                  <a:gd name="connsiteY2893" fmla="*/ 28149 h 1047182"/>
                  <a:gd name="connsiteX2894" fmla="*/ 538388 w 808720"/>
                  <a:gd name="connsiteY2894" fmla="*/ 19650 h 1047182"/>
                  <a:gd name="connsiteX2895" fmla="*/ 537662 w 808720"/>
                  <a:gd name="connsiteY2895" fmla="*/ 18002 h 1047182"/>
                  <a:gd name="connsiteX2896" fmla="*/ 537799 w 808720"/>
                  <a:gd name="connsiteY2896" fmla="*/ 17694 h 1047182"/>
                  <a:gd name="connsiteX2897" fmla="*/ 538878 w 808720"/>
                  <a:gd name="connsiteY2897" fmla="*/ 19844 h 1047182"/>
                  <a:gd name="connsiteX2898" fmla="*/ 537565 w 808720"/>
                  <a:gd name="connsiteY2898" fmla="*/ 30342 h 1047182"/>
                  <a:gd name="connsiteX2899" fmla="*/ 540007 w 808720"/>
                  <a:gd name="connsiteY2899" fmla="*/ 22693 h 1047182"/>
                  <a:gd name="connsiteX2900" fmla="*/ 541951 w 808720"/>
                  <a:gd name="connsiteY2900" fmla="*/ 30342 h 1047182"/>
                  <a:gd name="connsiteX2901" fmla="*/ 542123 w 808720"/>
                  <a:gd name="connsiteY2901" fmla="*/ 26312 h 1047182"/>
                  <a:gd name="connsiteX2902" fmla="*/ 544145 w 808720"/>
                  <a:gd name="connsiteY2902" fmla="*/ 30342 h 1047182"/>
                  <a:gd name="connsiteX2903" fmla="*/ 543113 w 808720"/>
                  <a:gd name="connsiteY2903" fmla="*/ 20647 h 1047182"/>
                  <a:gd name="connsiteX2904" fmla="*/ 544143 w 808720"/>
                  <a:gd name="connsiteY2904" fmla="*/ 23743 h 1047182"/>
                  <a:gd name="connsiteX2905" fmla="*/ 546338 w 808720"/>
                  <a:gd name="connsiteY2905" fmla="*/ 30342 h 1047182"/>
                  <a:gd name="connsiteX2906" fmla="*/ 544419 w 808720"/>
                  <a:gd name="connsiteY2906" fmla="*/ 20473 h 1047182"/>
                  <a:gd name="connsiteX2907" fmla="*/ 544363 w 808720"/>
                  <a:gd name="connsiteY2907" fmla="*/ 18455 h 1047182"/>
                  <a:gd name="connsiteX2908" fmla="*/ 545778 w 808720"/>
                  <a:gd name="connsiteY2908" fmla="*/ 20234 h 1047182"/>
                  <a:gd name="connsiteX2909" fmla="*/ 546067 w 808720"/>
                  <a:gd name="connsiteY2909" fmla="*/ 20953 h 1047182"/>
                  <a:gd name="connsiteX2910" fmla="*/ 548531 w 808720"/>
                  <a:gd name="connsiteY2910" fmla="*/ 32535 h 1047182"/>
                  <a:gd name="connsiteX2911" fmla="*/ 546483 w 808720"/>
                  <a:gd name="connsiteY2911" fmla="*/ 21989 h 1047182"/>
                  <a:gd name="connsiteX2912" fmla="*/ 550724 w 808720"/>
                  <a:gd name="connsiteY2912" fmla="*/ 32535 h 1047182"/>
                  <a:gd name="connsiteX2913" fmla="*/ 548952 w 808720"/>
                  <a:gd name="connsiteY2913" fmla="*/ 24435 h 1047182"/>
                  <a:gd name="connsiteX2914" fmla="*/ 552917 w 808720"/>
                  <a:gd name="connsiteY2914" fmla="*/ 32535 h 1047182"/>
                  <a:gd name="connsiteX2915" fmla="*/ 548997 w 808720"/>
                  <a:gd name="connsiteY2915" fmla="*/ 24283 h 1047182"/>
                  <a:gd name="connsiteX2916" fmla="*/ 557303 w 808720"/>
                  <a:gd name="connsiteY2916" fmla="*/ 34728 h 1047182"/>
                  <a:gd name="connsiteX2917" fmla="*/ 552643 w 808720"/>
                  <a:gd name="connsiteY2917" fmla="*/ 24311 h 1047182"/>
                  <a:gd name="connsiteX2918" fmla="*/ 552813 w 808720"/>
                  <a:gd name="connsiteY2918" fmla="*/ 19899 h 1047182"/>
                  <a:gd name="connsiteX2919" fmla="*/ 554836 w 808720"/>
                  <a:gd name="connsiteY2919" fmla="*/ 22118 h 1047182"/>
                  <a:gd name="connsiteX2920" fmla="*/ 555111 w 808720"/>
                  <a:gd name="connsiteY2920" fmla="*/ 22623 h 1047182"/>
                  <a:gd name="connsiteX2921" fmla="*/ 555110 w 808720"/>
                  <a:gd name="connsiteY2921" fmla="*/ 25408 h 1047182"/>
                  <a:gd name="connsiteX2922" fmla="*/ 561689 w 808720"/>
                  <a:gd name="connsiteY2922" fmla="*/ 34728 h 1047182"/>
                  <a:gd name="connsiteX2923" fmla="*/ 555111 w 808720"/>
                  <a:gd name="connsiteY2923" fmla="*/ 22623 h 1047182"/>
                  <a:gd name="connsiteX2924" fmla="*/ 555111 w 808720"/>
                  <a:gd name="connsiteY2924" fmla="*/ 19378 h 1047182"/>
                  <a:gd name="connsiteX2925" fmla="*/ 555111 w 808720"/>
                  <a:gd name="connsiteY2925" fmla="*/ 19377 h 1047182"/>
                  <a:gd name="connsiteX2926" fmla="*/ 555351 w 808720"/>
                  <a:gd name="connsiteY2926" fmla="*/ 19270 h 1047182"/>
                  <a:gd name="connsiteX2927" fmla="*/ 560867 w 808720"/>
                  <a:gd name="connsiteY2927" fmla="*/ 28971 h 1047182"/>
                  <a:gd name="connsiteX2928" fmla="*/ 570462 w 808720"/>
                  <a:gd name="connsiteY2928" fmla="*/ 41308 h 1047182"/>
                  <a:gd name="connsiteX2929" fmla="*/ 563883 w 808720"/>
                  <a:gd name="connsiteY2929" fmla="*/ 30342 h 1047182"/>
                  <a:gd name="connsiteX2930" fmla="*/ 565354 w 808720"/>
                  <a:gd name="connsiteY2930" fmla="*/ 30536 h 1047182"/>
                  <a:gd name="connsiteX2931" fmla="*/ 570462 w 808720"/>
                  <a:gd name="connsiteY2931" fmla="*/ 36922 h 1047182"/>
                  <a:gd name="connsiteX2932" fmla="*/ 565708 w 808720"/>
                  <a:gd name="connsiteY2932" fmla="*/ 30583 h 1047182"/>
                  <a:gd name="connsiteX2933" fmla="*/ 566871 w 808720"/>
                  <a:gd name="connsiteY2933" fmla="*/ 30737 h 1047182"/>
                  <a:gd name="connsiteX2934" fmla="*/ 574849 w 808720"/>
                  <a:gd name="connsiteY2934" fmla="*/ 43501 h 1047182"/>
                  <a:gd name="connsiteX2935" fmla="*/ 570759 w 808720"/>
                  <a:gd name="connsiteY2935" fmla="*/ 35323 h 1047182"/>
                  <a:gd name="connsiteX2936" fmla="*/ 573478 w 808720"/>
                  <a:gd name="connsiteY2936" fmla="*/ 38566 h 1047182"/>
                  <a:gd name="connsiteX2937" fmla="*/ 581428 w 808720"/>
                  <a:gd name="connsiteY2937" fmla="*/ 47888 h 1047182"/>
                  <a:gd name="connsiteX2938" fmla="*/ 577042 w 808720"/>
                  <a:gd name="connsiteY2938" fmla="*/ 36922 h 1047182"/>
                  <a:gd name="connsiteX2939" fmla="*/ 592249 w 808720"/>
                  <a:gd name="connsiteY2939" fmla="*/ 46761 h 1047182"/>
                  <a:gd name="connsiteX2940" fmla="*/ 603359 w 808720"/>
                  <a:gd name="connsiteY2940" fmla="*/ 61046 h 1047182"/>
                  <a:gd name="connsiteX2941" fmla="*/ 603264 w 808720"/>
                  <a:gd name="connsiteY2941" fmla="*/ 59239 h 1047182"/>
                  <a:gd name="connsiteX2942" fmla="*/ 616518 w 808720"/>
                  <a:gd name="connsiteY2942" fmla="*/ 72012 h 1047182"/>
                  <a:gd name="connsiteX2943" fmla="*/ 616518 w 808720"/>
                  <a:gd name="connsiteY2943" fmla="*/ 69819 h 1047182"/>
                  <a:gd name="connsiteX2944" fmla="*/ 693278 w 808720"/>
                  <a:gd name="connsiteY2944" fmla="*/ 126840 h 1047182"/>
                  <a:gd name="connsiteX2945" fmla="*/ 642835 w 808720"/>
                  <a:gd name="connsiteY2945" fmla="*/ 93943 h 1047182"/>
                  <a:gd name="connsiteX2946" fmla="*/ 710823 w 808720"/>
                  <a:gd name="connsiteY2946" fmla="*/ 153158 h 1047182"/>
                  <a:gd name="connsiteX2947" fmla="*/ 691085 w 808720"/>
                  <a:gd name="connsiteY2947" fmla="*/ 161931 h 1047182"/>
                  <a:gd name="connsiteX2948" fmla="*/ 711481 w 808720"/>
                  <a:gd name="connsiteY2948" fmla="*/ 199871 h 1047182"/>
                  <a:gd name="connsiteX2949" fmla="*/ 725079 w 808720"/>
                  <a:gd name="connsiteY2949" fmla="*/ 225312 h 1047182"/>
                  <a:gd name="connsiteX2950" fmla="*/ 739334 w 808720"/>
                  <a:gd name="connsiteY2950" fmla="*/ 250533 h 1047182"/>
                  <a:gd name="connsiteX2951" fmla="*/ 754686 w 808720"/>
                  <a:gd name="connsiteY2951" fmla="*/ 307993 h 1047182"/>
                  <a:gd name="connsiteX2952" fmla="*/ 754467 w 808720"/>
                  <a:gd name="connsiteY2952" fmla="*/ 369401 h 1047182"/>
                  <a:gd name="connsiteX2953" fmla="*/ 762142 w 808720"/>
                  <a:gd name="connsiteY2953" fmla="*/ 405369 h 1047182"/>
                  <a:gd name="connsiteX2954" fmla="*/ 803154 w 808720"/>
                  <a:gd name="connsiteY2954" fmla="*/ 474014 h 1047182"/>
                  <a:gd name="connsiteX2955" fmla="*/ 805786 w 808720"/>
                  <a:gd name="connsiteY2955" fmla="*/ 506472 h 1047182"/>
                  <a:gd name="connsiteX2956" fmla="*/ 773327 w 808720"/>
                  <a:gd name="connsiteY2956" fmla="*/ 526430 h 1047182"/>
                  <a:gd name="connsiteX2957" fmla="*/ 742185 w 808720"/>
                  <a:gd name="connsiteY2957" fmla="*/ 536956 h 1047182"/>
                  <a:gd name="connsiteX2958" fmla="*/ 745255 w 808720"/>
                  <a:gd name="connsiteY2958" fmla="*/ 556037 h 1047182"/>
                  <a:gd name="connsiteX2959" fmla="*/ 753589 w 808720"/>
                  <a:gd name="connsiteY2959" fmla="*/ 597487 h 1047182"/>
                  <a:gd name="connsiteX2960" fmla="*/ 750957 w 808720"/>
                  <a:gd name="connsiteY2960" fmla="*/ 619858 h 1047182"/>
                  <a:gd name="connsiteX2961" fmla="*/ 744597 w 808720"/>
                  <a:gd name="connsiteY2961" fmla="*/ 695740 h 1047182"/>
                  <a:gd name="connsiteX2962" fmla="*/ 713016 w 808720"/>
                  <a:gd name="connsiteY2962" fmla="*/ 716794 h 1047182"/>
                  <a:gd name="connsiteX2963" fmla="*/ 591735 w 808720"/>
                  <a:gd name="connsiteY2963" fmla="*/ 751007 h 1047182"/>
                  <a:gd name="connsiteX2964" fmla="*/ 557742 w 808720"/>
                  <a:gd name="connsiteY2964" fmla="*/ 787413 h 1047182"/>
                  <a:gd name="connsiteX2965" fmla="*/ 528354 w 808720"/>
                  <a:gd name="connsiteY2965" fmla="*/ 907158 h 1047182"/>
                  <a:gd name="connsiteX2966" fmla="*/ 523749 w 808720"/>
                  <a:gd name="connsiteY2966" fmla="*/ 990497 h 1047182"/>
                  <a:gd name="connsiteX2967" fmla="*/ 529670 w 808720"/>
                  <a:gd name="connsiteY2967" fmla="*/ 999708 h 1047182"/>
                  <a:gd name="connsiteX2968" fmla="*/ 566953 w 808720"/>
                  <a:gd name="connsiteY2968" fmla="*/ 1017253 h 1047182"/>
                  <a:gd name="connsiteX2969" fmla="*/ 574163 w 808720"/>
                  <a:gd name="connsiteY2969" fmla="*/ 1035978 h 1047182"/>
                  <a:gd name="connsiteX2970" fmla="*/ 573341 w 808720"/>
                  <a:gd name="connsiteY2970" fmla="*/ 1047182 h 1047182"/>
                  <a:gd name="connsiteX2971" fmla="*/ 0 w 808720"/>
                  <a:gd name="connsiteY2971" fmla="*/ 1047182 h 1047182"/>
                  <a:gd name="connsiteX2972" fmla="*/ 3208 w 808720"/>
                  <a:gd name="connsiteY2972" fmla="*/ 1033922 h 1047182"/>
                  <a:gd name="connsiteX2973" fmla="*/ 8142 w 808720"/>
                  <a:gd name="connsiteY2973" fmla="*/ 999270 h 1047182"/>
                  <a:gd name="connsiteX2974" fmla="*/ 21520 w 808720"/>
                  <a:gd name="connsiteY2974" fmla="*/ 952995 h 1047182"/>
                  <a:gd name="connsiteX2975" fmla="*/ 48057 w 808720"/>
                  <a:gd name="connsiteY2975" fmla="*/ 907158 h 1047182"/>
                  <a:gd name="connsiteX2976" fmla="*/ 102885 w 808720"/>
                  <a:gd name="connsiteY2976" fmla="*/ 865489 h 1047182"/>
                  <a:gd name="connsiteX2977" fmla="*/ 214297 w 808720"/>
                  <a:gd name="connsiteY2977" fmla="*/ 751007 h 1047182"/>
                  <a:gd name="connsiteX2978" fmla="*/ 227017 w 808720"/>
                  <a:gd name="connsiteY2978" fmla="*/ 702977 h 1047182"/>
                  <a:gd name="connsiteX2979" fmla="*/ 210569 w 808720"/>
                  <a:gd name="connsiteY2979" fmla="*/ 634771 h 1047182"/>
                  <a:gd name="connsiteX2980" fmla="*/ 177672 w 808720"/>
                  <a:gd name="connsiteY2980" fmla="*/ 597487 h 1047182"/>
                  <a:gd name="connsiteX2981" fmla="*/ 115167 w 808720"/>
                  <a:gd name="connsiteY2981" fmla="*/ 508665 h 1047182"/>
                  <a:gd name="connsiteX2982" fmla="*/ 98061 w 808720"/>
                  <a:gd name="connsiteY2982" fmla="*/ 413483 h 1047182"/>
                  <a:gd name="connsiteX2983" fmla="*/ 101789 w 808720"/>
                  <a:gd name="connsiteY2983" fmla="*/ 284088 h 1047182"/>
                  <a:gd name="connsiteX2984" fmla="*/ 103105 w 808720"/>
                  <a:gd name="connsiteY2984" fmla="*/ 236716 h 1047182"/>
                  <a:gd name="connsiteX2985" fmla="*/ 118457 w 808720"/>
                  <a:gd name="connsiteY2985" fmla="*/ 153377 h 1047182"/>
                  <a:gd name="connsiteX2986" fmla="*/ 92139 w 808720"/>
                  <a:gd name="connsiteY2986" fmla="*/ 177502 h 1047182"/>
                  <a:gd name="connsiteX2987" fmla="*/ 119334 w 808720"/>
                  <a:gd name="connsiteY2987" fmla="*/ 143947 h 1047182"/>
                  <a:gd name="connsiteX2988" fmla="*/ 151354 w 808720"/>
                  <a:gd name="connsiteY2988" fmla="*/ 113681 h 1047182"/>
                  <a:gd name="connsiteX2989" fmla="*/ 122940 w 808720"/>
                  <a:gd name="connsiteY2989" fmla="*/ 126696 h 1047182"/>
                  <a:gd name="connsiteX2990" fmla="*/ 128107 w 808720"/>
                  <a:gd name="connsiteY2990" fmla="*/ 122454 h 1047182"/>
                  <a:gd name="connsiteX2991" fmla="*/ 162319 w 808720"/>
                  <a:gd name="connsiteY2991" fmla="*/ 104690 h 1047182"/>
                  <a:gd name="connsiteX2992" fmla="*/ 153142 w 808720"/>
                  <a:gd name="connsiteY2992" fmla="*/ 107190 h 1047182"/>
                  <a:gd name="connsiteX2993" fmla="*/ 170544 w 808720"/>
                  <a:gd name="connsiteY2993" fmla="*/ 98412 h 1047182"/>
                  <a:gd name="connsiteX2994" fmla="*/ 176513 w 808720"/>
                  <a:gd name="connsiteY2994" fmla="*/ 91797 h 1047182"/>
                  <a:gd name="connsiteX2995" fmla="*/ 191324 w 808720"/>
                  <a:gd name="connsiteY2995" fmla="*/ 87089 h 1047182"/>
                  <a:gd name="connsiteX2996" fmla="*/ 198623 w 808720"/>
                  <a:gd name="connsiteY2996" fmla="*/ 82420 h 1047182"/>
                  <a:gd name="connsiteX2997" fmla="*/ 202614 w 808720"/>
                  <a:gd name="connsiteY2997" fmla="*/ 80186 h 1047182"/>
                  <a:gd name="connsiteX2998" fmla="*/ 199823 w 808720"/>
                  <a:gd name="connsiteY2998" fmla="*/ 82977 h 1047182"/>
                  <a:gd name="connsiteX2999" fmla="*/ 197629 w 808720"/>
                  <a:gd name="connsiteY2999" fmla="*/ 85170 h 1047182"/>
                  <a:gd name="connsiteX3000" fmla="*/ 228275 w 808720"/>
                  <a:gd name="connsiteY3000" fmla="*/ 70210 h 1047182"/>
                  <a:gd name="connsiteX3001" fmla="*/ 219560 w 808720"/>
                  <a:gd name="connsiteY3001" fmla="*/ 76398 h 1047182"/>
                  <a:gd name="connsiteX3002" fmla="*/ 236780 w 808720"/>
                  <a:gd name="connsiteY3002" fmla="*/ 65523 h 1047182"/>
                  <a:gd name="connsiteX3003" fmla="*/ 246147 w 808720"/>
                  <a:gd name="connsiteY3003" fmla="*/ 59794 h 1047182"/>
                  <a:gd name="connsiteX3004" fmla="*/ 247496 w 808720"/>
                  <a:gd name="connsiteY3004" fmla="*/ 59237 h 1047182"/>
                  <a:gd name="connsiteX3005" fmla="*/ 231622 w 808720"/>
                  <a:gd name="connsiteY3005" fmla="*/ 69819 h 1047182"/>
                  <a:gd name="connsiteX3006" fmla="*/ 227014 w 808720"/>
                  <a:gd name="connsiteY3006" fmla="*/ 72891 h 1047182"/>
                  <a:gd name="connsiteX3007" fmla="*/ 217367 w 808720"/>
                  <a:gd name="connsiteY3007" fmla="*/ 78592 h 1047182"/>
                  <a:gd name="connsiteX3008" fmla="*/ 225698 w 808720"/>
                  <a:gd name="connsiteY3008" fmla="*/ 73768 h 1047182"/>
                  <a:gd name="connsiteX3009" fmla="*/ 221753 w 808720"/>
                  <a:gd name="connsiteY3009" fmla="*/ 76398 h 1047182"/>
                  <a:gd name="connsiteX3010" fmla="*/ 249908 w 808720"/>
                  <a:gd name="connsiteY3010" fmla="*/ 61940 h 1047182"/>
                  <a:gd name="connsiteX3011" fmla="*/ 237106 w 808720"/>
                  <a:gd name="connsiteY3011" fmla="*/ 69819 h 1047182"/>
                  <a:gd name="connsiteX3012" fmla="*/ 270868 w 808720"/>
                  <a:gd name="connsiteY3012" fmla="*/ 51812 h 1047182"/>
                  <a:gd name="connsiteX3013" fmla="*/ 267810 w 808720"/>
                  <a:gd name="connsiteY3013" fmla="*/ 54466 h 1047182"/>
                  <a:gd name="connsiteX3014" fmla="*/ 307680 w 808720"/>
                  <a:gd name="connsiteY3014" fmla="*/ 39289 h 1047182"/>
                  <a:gd name="connsiteX3015" fmla="*/ 307681 w 808720"/>
                  <a:gd name="connsiteY3015" fmla="*/ 39288 h 1047182"/>
                  <a:gd name="connsiteX3016" fmla="*/ 313512 w 808720"/>
                  <a:gd name="connsiteY3016" fmla="*/ 37433 h 1047182"/>
                  <a:gd name="connsiteX3017" fmla="*/ 313533 w 808720"/>
                  <a:gd name="connsiteY3017" fmla="*/ 37426 h 1047182"/>
                  <a:gd name="connsiteX3018" fmla="*/ 325928 w 808720"/>
                  <a:gd name="connsiteY3018" fmla="*/ 33632 h 1047182"/>
                  <a:gd name="connsiteX3019" fmla="*/ 327216 w 808720"/>
                  <a:gd name="connsiteY3019" fmla="*/ 33238 h 1047182"/>
                  <a:gd name="connsiteX3020" fmla="*/ 326639 w 808720"/>
                  <a:gd name="connsiteY3020" fmla="*/ 33598 h 1047182"/>
                  <a:gd name="connsiteX3021" fmla="*/ 309479 w 808720"/>
                  <a:gd name="connsiteY3021" fmla="*/ 41308 h 1047182"/>
                  <a:gd name="connsiteX3022" fmla="*/ 318365 w 808720"/>
                  <a:gd name="connsiteY3022" fmla="*/ 37868 h 1047182"/>
                  <a:gd name="connsiteX3023" fmla="*/ 300707 w 808720"/>
                  <a:gd name="connsiteY3023" fmla="*/ 45694 h 1047182"/>
                  <a:gd name="connsiteX3024" fmla="*/ 331490 w 808720"/>
                  <a:gd name="connsiteY3024" fmla="*/ 32956 h 1047182"/>
                  <a:gd name="connsiteX3025" fmla="*/ 333031 w 808720"/>
                  <a:gd name="connsiteY3025" fmla="*/ 32546 h 1047182"/>
                  <a:gd name="connsiteX3026" fmla="*/ 344459 w 808720"/>
                  <a:gd name="connsiteY3026" fmla="*/ 29505 h 1047182"/>
                  <a:gd name="connsiteX3027" fmla="*/ 351751 w 808720"/>
                  <a:gd name="connsiteY3027" fmla="*/ 27565 h 1047182"/>
                  <a:gd name="connsiteX3028" fmla="*/ 337990 w 808720"/>
                  <a:gd name="connsiteY3028" fmla="*/ 34728 h 1047182"/>
                  <a:gd name="connsiteX3029" fmla="*/ 369002 w 808720"/>
                  <a:gd name="connsiteY3029" fmla="*/ 25425 h 1047182"/>
                  <a:gd name="connsiteX3030" fmla="*/ 399132 w 808720"/>
                  <a:gd name="connsiteY3030" fmla="*/ 19034 h 1047182"/>
                  <a:gd name="connsiteX3031" fmla="*/ 411823 w 808720"/>
                  <a:gd name="connsiteY3031" fmla="*/ 16778 h 1047182"/>
                  <a:gd name="connsiteX3032" fmla="*/ 424996 w 808720"/>
                  <a:gd name="connsiteY3032" fmla="*/ 15314 h 1047182"/>
                  <a:gd name="connsiteX3033" fmla="*/ 422196 w 808720"/>
                  <a:gd name="connsiteY3033" fmla="*/ 15964 h 1047182"/>
                  <a:gd name="connsiteX3034" fmla="*/ 414750 w 808720"/>
                  <a:gd name="connsiteY3034" fmla="*/ 17184 h 1047182"/>
                  <a:gd name="connsiteX3035" fmla="*/ 419811 w 808720"/>
                  <a:gd name="connsiteY3035" fmla="*/ 16518 h 1047182"/>
                  <a:gd name="connsiteX3036" fmla="*/ 416942 w 808720"/>
                  <a:gd name="connsiteY3036" fmla="*/ 17184 h 1047182"/>
                  <a:gd name="connsiteX3037" fmla="*/ 429673 w 808720"/>
                  <a:gd name="connsiteY3037" fmla="*/ 15668 h 1047182"/>
                  <a:gd name="connsiteX3038" fmla="*/ 428506 w 808720"/>
                  <a:gd name="connsiteY3038" fmla="*/ 16187 h 1047182"/>
                  <a:gd name="connsiteX3039" fmla="*/ 423522 w 808720"/>
                  <a:gd name="connsiteY3039" fmla="*/ 17184 h 1047182"/>
                  <a:gd name="connsiteX3040" fmla="*/ 427134 w 808720"/>
                  <a:gd name="connsiteY3040" fmla="*/ 16797 h 1047182"/>
                  <a:gd name="connsiteX3041" fmla="*/ 421329 w 808720"/>
                  <a:gd name="connsiteY3041" fmla="*/ 19377 h 1047182"/>
                  <a:gd name="connsiteX3042" fmla="*/ 424818 w 808720"/>
                  <a:gd name="connsiteY3042" fmla="*/ 18978 h 1047182"/>
                  <a:gd name="connsiteX3043" fmla="*/ 423522 w 808720"/>
                  <a:gd name="connsiteY3043" fmla="*/ 19377 h 1047182"/>
                  <a:gd name="connsiteX3044" fmla="*/ 426127 w 808720"/>
                  <a:gd name="connsiteY3044" fmla="*/ 18828 h 1047182"/>
                  <a:gd name="connsiteX3045" fmla="*/ 442822 w 808720"/>
                  <a:gd name="connsiteY3045" fmla="*/ 16920 h 1047182"/>
                  <a:gd name="connsiteX3046" fmla="*/ 438874 w 808720"/>
                  <a:gd name="connsiteY3046" fmla="*/ 19377 h 1047182"/>
                  <a:gd name="connsiteX3047" fmla="*/ 446239 w 808720"/>
                  <a:gd name="connsiteY3047" fmla="*/ 18226 h 1047182"/>
                  <a:gd name="connsiteX3048" fmla="*/ 443261 w 808720"/>
                  <a:gd name="connsiteY3048" fmla="*/ 19377 h 1047182"/>
                  <a:gd name="connsiteX3049" fmla="*/ 471010 w 808720"/>
                  <a:gd name="connsiteY3049" fmla="*/ 14901 h 1047182"/>
                  <a:gd name="connsiteX3050" fmla="*/ 467706 w 808720"/>
                  <a:gd name="connsiteY3050" fmla="*/ 15782 h 1047182"/>
                  <a:gd name="connsiteX3051" fmla="*/ 460806 w 808720"/>
                  <a:gd name="connsiteY3051" fmla="*/ 17184 h 1047182"/>
                  <a:gd name="connsiteX3052" fmla="*/ 466525 w 808720"/>
                  <a:gd name="connsiteY3052" fmla="*/ 16097 h 1047182"/>
                  <a:gd name="connsiteX3053" fmla="*/ 454226 w 808720"/>
                  <a:gd name="connsiteY3053" fmla="*/ 19377 h 1047182"/>
                  <a:gd name="connsiteX3054" fmla="*/ 466692 w 808720"/>
                  <a:gd name="connsiteY3054" fmla="*/ 16065 h 1047182"/>
                  <a:gd name="connsiteX3055" fmla="*/ 472274 w 808720"/>
                  <a:gd name="connsiteY3055" fmla="*/ 15005 h 1047182"/>
                  <a:gd name="connsiteX3056" fmla="*/ 471053 w 808720"/>
                  <a:gd name="connsiteY3056" fmla="*/ 15380 h 1047182"/>
                  <a:gd name="connsiteX3057" fmla="*/ 465192 w 808720"/>
                  <a:gd name="connsiteY3057" fmla="*/ 17184 h 1047182"/>
                  <a:gd name="connsiteX3058" fmla="*/ 474541 w 808720"/>
                  <a:gd name="connsiteY3058" fmla="*/ 15539 h 1047182"/>
                  <a:gd name="connsiteX3059" fmla="*/ 473964 w 808720"/>
                  <a:gd name="connsiteY3059" fmla="*/ 15813 h 1047182"/>
                  <a:gd name="connsiteX3060" fmla="*/ 470498 w 808720"/>
                  <a:gd name="connsiteY3060" fmla="*/ 16939 h 1047182"/>
                  <a:gd name="connsiteX3061" fmla="*/ 469578 w 808720"/>
                  <a:gd name="connsiteY3061" fmla="*/ 17184 h 1047182"/>
                  <a:gd name="connsiteX3062" fmla="*/ 469984 w 808720"/>
                  <a:gd name="connsiteY3062" fmla="*/ 17106 h 1047182"/>
                  <a:gd name="connsiteX3063" fmla="*/ 462999 w 808720"/>
                  <a:gd name="connsiteY3063" fmla="*/ 19377 h 1047182"/>
                  <a:gd name="connsiteX3064" fmla="*/ 467867 w 808720"/>
                  <a:gd name="connsiteY3064" fmla="*/ 18507 h 1047182"/>
                  <a:gd name="connsiteX3065" fmla="*/ 465192 w 808720"/>
                  <a:gd name="connsiteY3065" fmla="*/ 19377 h 1047182"/>
                  <a:gd name="connsiteX3066" fmla="*/ 476581 w 808720"/>
                  <a:gd name="connsiteY3066" fmla="*/ 16951 h 1047182"/>
                  <a:gd name="connsiteX3067" fmla="*/ 479632 w 808720"/>
                  <a:gd name="connsiteY3067" fmla="*/ 16406 h 1047182"/>
                  <a:gd name="connsiteX3068" fmla="*/ 476157 w 808720"/>
                  <a:gd name="connsiteY3068" fmla="*/ 17184 h 1047182"/>
                  <a:gd name="connsiteX3069" fmla="*/ 479748 w 808720"/>
                  <a:gd name="connsiteY3069" fmla="*/ 16386 h 1047182"/>
                  <a:gd name="connsiteX3070" fmla="*/ 481060 w 808720"/>
                  <a:gd name="connsiteY3070" fmla="*/ 16151 h 1047182"/>
                  <a:gd name="connsiteX3071" fmla="*/ 473964 w 808720"/>
                  <a:gd name="connsiteY3071" fmla="*/ 19377 h 1047182"/>
                  <a:gd name="connsiteX3072" fmla="*/ 482061 w 808720"/>
                  <a:gd name="connsiteY3072" fmla="*/ 17690 h 1047182"/>
                  <a:gd name="connsiteX3073" fmla="*/ 478350 w 808720"/>
                  <a:gd name="connsiteY3073" fmla="*/ 19377 h 1047182"/>
                  <a:gd name="connsiteX3074" fmla="*/ 480377 w 808720"/>
                  <a:gd name="connsiteY3074" fmla="*/ 18936 h 1047182"/>
                  <a:gd name="connsiteX3075" fmla="*/ 480864 w 808720"/>
                  <a:gd name="connsiteY3075" fmla="*/ 18830 h 1047182"/>
                  <a:gd name="connsiteX3076" fmla="*/ 473964 w 808720"/>
                  <a:gd name="connsiteY3076" fmla="*/ 21570 h 1047182"/>
                  <a:gd name="connsiteX3077" fmla="*/ 481830 w 808720"/>
                  <a:gd name="connsiteY3077" fmla="*/ 18620 h 1047182"/>
                  <a:gd name="connsiteX3078" fmla="*/ 499816 w 808720"/>
                  <a:gd name="connsiteY3078" fmla="*/ 14710 h 1047182"/>
                  <a:gd name="connsiteX3079" fmla="*/ 489316 w 808720"/>
                  <a:gd name="connsiteY3079" fmla="*/ 19377 h 1047182"/>
                  <a:gd name="connsiteX3080" fmla="*/ 510983 w 808720"/>
                  <a:gd name="connsiteY3080" fmla="*/ 12335 h 1047182"/>
                  <a:gd name="connsiteX3081" fmla="*/ 535753 w 808720"/>
                  <a:gd name="connsiteY3081" fmla="*/ 12010 h 1047182"/>
                  <a:gd name="connsiteX3082" fmla="*/ 536734 w 808720"/>
                  <a:gd name="connsiteY3082" fmla="*/ 12436 h 1047182"/>
                  <a:gd name="connsiteX3083" fmla="*/ 536003 w 808720"/>
                  <a:gd name="connsiteY3083" fmla="*/ 12572 h 1047182"/>
                  <a:gd name="connsiteX3084" fmla="*/ 489113 w 808720"/>
                  <a:gd name="connsiteY3084" fmla="*/ 12003 h 1047182"/>
                  <a:gd name="connsiteX3085" fmla="*/ 488988 w 808720"/>
                  <a:gd name="connsiteY3085" fmla="*/ 12083 h 1047182"/>
                  <a:gd name="connsiteX3086" fmla="*/ 487036 w 808720"/>
                  <a:gd name="connsiteY3086" fmla="*/ 13340 h 1047182"/>
                  <a:gd name="connsiteX3087" fmla="*/ 478181 w 808720"/>
                  <a:gd name="connsiteY3087" fmla="*/ 14898 h 1047182"/>
                  <a:gd name="connsiteX3088" fmla="*/ 487123 w 808720"/>
                  <a:gd name="connsiteY3088" fmla="*/ 12523 h 1047182"/>
                  <a:gd name="connsiteX3089" fmla="*/ 487820 w 808720"/>
                  <a:gd name="connsiteY3089" fmla="*/ 12273 h 1047182"/>
                  <a:gd name="connsiteX3090" fmla="*/ 487965 w 808720"/>
                  <a:gd name="connsiteY3090" fmla="*/ 12221 h 1047182"/>
                  <a:gd name="connsiteX3091" fmla="*/ 539345 w 808720"/>
                  <a:gd name="connsiteY3091" fmla="*/ 11989 h 1047182"/>
                  <a:gd name="connsiteX3092" fmla="*/ 539758 w 808720"/>
                  <a:gd name="connsiteY3092" fmla="*/ 12523 h 1047182"/>
                  <a:gd name="connsiteX3093" fmla="*/ 539715 w 808720"/>
                  <a:gd name="connsiteY3093" fmla="*/ 12610 h 1047182"/>
                  <a:gd name="connsiteX3094" fmla="*/ 539318 w 808720"/>
                  <a:gd name="connsiteY3094" fmla="*/ 12111 h 1047182"/>
                  <a:gd name="connsiteX3095" fmla="*/ 429005 w 808720"/>
                  <a:gd name="connsiteY3095" fmla="*/ 11975 h 1047182"/>
                  <a:gd name="connsiteX3096" fmla="*/ 428843 w 808720"/>
                  <a:gd name="connsiteY3096" fmla="*/ 12015 h 1047182"/>
                  <a:gd name="connsiteX3097" fmla="*/ 428675 w 808720"/>
                  <a:gd name="connsiteY3097" fmla="*/ 12039 h 1047182"/>
                  <a:gd name="connsiteX3098" fmla="*/ 539210 w 808720"/>
                  <a:gd name="connsiteY3098" fmla="*/ 11975 h 1047182"/>
                  <a:gd name="connsiteX3099" fmla="*/ 539318 w 808720"/>
                  <a:gd name="connsiteY3099" fmla="*/ 12111 h 1047182"/>
                  <a:gd name="connsiteX3100" fmla="*/ 539102 w 808720"/>
                  <a:gd name="connsiteY3100" fmla="*/ 13097 h 1047182"/>
                  <a:gd name="connsiteX3101" fmla="*/ 538525 w 808720"/>
                  <a:gd name="connsiteY3101" fmla="*/ 12791 h 1047182"/>
                  <a:gd name="connsiteX3102" fmla="*/ 538217 w 808720"/>
                  <a:gd name="connsiteY3102" fmla="*/ 12160 h 1047182"/>
                  <a:gd name="connsiteX3103" fmla="*/ 489197 w 808720"/>
                  <a:gd name="connsiteY3103" fmla="*/ 11948 h 1047182"/>
                  <a:gd name="connsiteX3104" fmla="*/ 489157 w 808720"/>
                  <a:gd name="connsiteY3104" fmla="*/ 11974 h 1047182"/>
                  <a:gd name="connsiteX3105" fmla="*/ 488686 w 808720"/>
                  <a:gd name="connsiteY3105" fmla="*/ 12050 h 1047182"/>
                  <a:gd name="connsiteX3106" fmla="*/ 535339 w 808720"/>
                  <a:gd name="connsiteY3106" fmla="*/ 11946 h 1047182"/>
                  <a:gd name="connsiteX3107" fmla="*/ 535189 w 808720"/>
                  <a:gd name="connsiteY3107" fmla="*/ 12066 h 1047182"/>
                  <a:gd name="connsiteX3108" fmla="*/ 535092 w 808720"/>
                  <a:gd name="connsiteY3108" fmla="*/ 12000 h 1047182"/>
                  <a:gd name="connsiteX3109" fmla="*/ 482123 w 808720"/>
                  <a:gd name="connsiteY3109" fmla="*/ 11937 h 1047182"/>
                  <a:gd name="connsiteX3110" fmla="*/ 481905 w 808720"/>
                  <a:gd name="connsiteY3110" fmla="*/ 12041 h 1047182"/>
                  <a:gd name="connsiteX3111" fmla="*/ 479772 w 808720"/>
                  <a:gd name="connsiteY3111" fmla="*/ 12697 h 1047182"/>
                  <a:gd name="connsiteX3112" fmla="*/ 478899 w 808720"/>
                  <a:gd name="connsiteY3112" fmla="*/ 12797 h 1047182"/>
                  <a:gd name="connsiteX3113" fmla="*/ 523939 w 808720"/>
                  <a:gd name="connsiteY3113" fmla="*/ 11934 h 1047182"/>
                  <a:gd name="connsiteX3114" fmla="*/ 523806 w 808720"/>
                  <a:gd name="connsiteY3114" fmla="*/ 12150 h 1047182"/>
                  <a:gd name="connsiteX3115" fmla="*/ 522529 w 808720"/>
                  <a:gd name="connsiteY3115" fmla="*/ 13109 h 1047182"/>
                  <a:gd name="connsiteX3116" fmla="*/ 523247 w 808720"/>
                  <a:gd name="connsiteY3116" fmla="*/ 12280 h 1047182"/>
                  <a:gd name="connsiteX3117" fmla="*/ 518538 w 808720"/>
                  <a:gd name="connsiteY3117" fmla="*/ 11932 h 1047182"/>
                  <a:gd name="connsiteX3118" fmla="*/ 517448 w 808720"/>
                  <a:gd name="connsiteY3118" fmla="*/ 12993 h 1047182"/>
                  <a:gd name="connsiteX3119" fmla="*/ 516598 w 808720"/>
                  <a:gd name="connsiteY3119" fmla="*/ 13553 h 1047182"/>
                  <a:gd name="connsiteX3120" fmla="*/ 517945 w 808720"/>
                  <a:gd name="connsiteY3120" fmla="*/ 12288 h 1047182"/>
                  <a:gd name="connsiteX3121" fmla="*/ 468263 w 808720"/>
                  <a:gd name="connsiteY3121" fmla="*/ 11920 h 1047182"/>
                  <a:gd name="connsiteX3122" fmla="*/ 468261 w 808720"/>
                  <a:gd name="connsiteY3122" fmla="*/ 11920 h 1047182"/>
                  <a:gd name="connsiteX3123" fmla="*/ 463194 w 808720"/>
                  <a:gd name="connsiteY3123" fmla="*/ 12987 h 1047182"/>
                  <a:gd name="connsiteX3124" fmla="*/ 456794 w 808720"/>
                  <a:gd name="connsiteY3124" fmla="*/ 13947 h 1047182"/>
                  <a:gd name="connsiteX3125" fmla="*/ 457120 w 808720"/>
                  <a:gd name="connsiteY3125" fmla="*/ 13777 h 1047182"/>
                  <a:gd name="connsiteX3126" fmla="*/ 414412 w 808720"/>
                  <a:gd name="connsiteY3126" fmla="*/ 11916 h 1047182"/>
                  <a:gd name="connsiteX3127" fmla="*/ 414180 w 808720"/>
                  <a:gd name="connsiteY3127" fmla="*/ 11981 h 1047182"/>
                  <a:gd name="connsiteX3128" fmla="*/ 413636 w 808720"/>
                  <a:gd name="connsiteY3128" fmla="*/ 12074 h 1047182"/>
                  <a:gd name="connsiteX3129" fmla="*/ 413728 w 808720"/>
                  <a:gd name="connsiteY3129" fmla="*/ 12033 h 1047182"/>
                  <a:gd name="connsiteX3130" fmla="*/ 486655 w 808720"/>
                  <a:gd name="connsiteY3130" fmla="*/ 11911 h 1047182"/>
                  <a:gd name="connsiteX3131" fmla="*/ 483253 w 808720"/>
                  <a:gd name="connsiteY3131" fmla="*/ 12442 h 1047182"/>
                  <a:gd name="connsiteX3132" fmla="*/ 483435 w 808720"/>
                  <a:gd name="connsiteY3132" fmla="*/ 12356 h 1047182"/>
                  <a:gd name="connsiteX3133" fmla="*/ 484050 w 808720"/>
                  <a:gd name="connsiteY3133" fmla="*/ 12208 h 1047182"/>
                  <a:gd name="connsiteX3134" fmla="*/ 488893 w 808720"/>
                  <a:gd name="connsiteY3134" fmla="*/ 11887 h 1047182"/>
                  <a:gd name="connsiteX3135" fmla="*/ 488240 w 808720"/>
                  <a:gd name="connsiteY3135" fmla="*/ 12122 h 1047182"/>
                  <a:gd name="connsiteX3136" fmla="*/ 482984 w 808720"/>
                  <a:gd name="connsiteY3136" fmla="*/ 12970 h 1047182"/>
                  <a:gd name="connsiteX3137" fmla="*/ 488220 w 808720"/>
                  <a:gd name="connsiteY3137" fmla="*/ 11975 h 1047182"/>
                  <a:gd name="connsiteX3138" fmla="*/ 524161 w 808720"/>
                  <a:gd name="connsiteY3138" fmla="*/ 11884 h 1047182"/>
                  <a:gd name="connsiteX3139" fmla="*/ 525733 w 808720"/>
                  <a:gd name="connsiteY3139" fmla="*/ 12472 h 1047182"/>
                  <a:gd name="connsiteX3140" fmla="*/ 522540 w 808720"/>
                  <a:gd name="connsiteY3140" fmla="*/ 14214 h 1047182"/>
                  <a:gd name="connsiteX3141" fmla="*/ 523806 w 808720"/>
                  <a:gd name="connsiteY3141" fmla="*/ 12150 h 1047182"/>
                  <a:gd name="connsiteX3142" fmla="*/ 535433 w 808720"/>
                  <a:gd name="connsiteY3142" fmla="*/ 11871 h 1047182"/>
                  <a:gd name="connsiteX3143" fmla="*/ 535518 w 808720"/>
                  <a:gd name="connsiteY3143" fmla="*/ 11907 h 1047182"/>
                  <a:gd name="connsiteX3144" fmla="*/ 535339 w 808720"/>
                  <a:gd name="connsiteY3144" fmla="*/ 11946 h 1047182"/>
                  <a:gd name="connsiteX3145" fmla="*/ 535691 w 808720"/>
                  <a:gd name="connsiteY3145" fmla="*/ 11870 h 1047182"/>
                  <a:gd name="connsiteX3146" fmla="*/ 535753 w 808720"/>
                  <a:gd name="connsiteY3146" fmla="*/ 12010 h 1047182"/>
                  <a:gd name="connsiteX3147" fmla="*/ 535518 w 808720"/>
                  <a:gd name="connsiteY3147" fmla="*/ 11907 h 1047182"/>
                  <a:gd name="connsiteX3148" fmla="*/ 489860 w 808720"/>
                  <a:gd name="connsiteY3148" fmla="*/ 11860 h 1047182"/>
                  <a:gd name="connsiteX3149" fmla="*/ 489113 w 808720"/>
                  <a:gd name="connsiteY3149" fmla="*/ 12003 h 1047182"/>
                  <a:gd name="connsiteX3150" fmla="*/ 489157 w 808720"/>
                  <a:gd name="connsiteY3150" fmla="*/ 11974 h 1047182"/>
                  <a:gd name="connsiteX3151" fmla="*/ 413274 w 808720"/>
                  <a:gd name="connsiteY3151" fmla="*/ 11850 h 1047182"/>
                  <a:gd name="connsiteX3152" fmla="*/ 412542 w 808720"/>
                  <a:gd name="connsiteY3152" fmla="*/ 12029 h 1047182"/>
                  <a:gd name="connsiteX3153" fmla="*/ 411498 w 808720"/>
                  <a:gd name="connsiteY3153" fmla="*/ 12208 h 1047182"/>
                  <a:gd name="connsiteX3154" fmla="*/ 413157 w 808720"/>
                  <a:gd name="connsiteY3154" fmla="*/ 11860 h 1047182"/>
                  <a:gd name="connsiteX3155" fmla="*/ 418362 w 808720"/>
                  <a:gd name="connsiteY3155" fmla="*/ 11846 h 1047182"/>
                  <a:gd name="connsiteX3156" fmla="*/ 414513 w 808720"/>
                  <a:gd name="connsiteY3156" fmla="*/ 12442 h 1047182"/>
                  <a:gd name="connsiteX3157" fmla="*/ 414105 w 808720"/>
                  <a:gd name="connsiteY3157" fmla="*/ 12492 h 1047182"/>
                  <a:gd name="connsiteX3158" fmla="*/ 413735 w 808720"/>
                  <a:gd name="connsiteY3158" fmla="*/ 12520 h 1047182"/>
                  <a:gd name="connsiteX3159" fmla="*/ 416187 w 808720"/>
                  <a:gd name="connsiteY3159" fmla="*/ 11988 h 1047182"/>
                  <a:gd name="connsiteX3160" fmla="*/ 534863 w 808720"/>
                  <a:gd name="connsiteY3160" fmla="*/ 11844 h 1047182"/>
                  <a:gd name="connsiteX3161" fmla="*/ 535092 w 808720"/>
                  <a:gd name="connsiteY3161" fmla="*/ 12000 h 1047182"/>
                  <a:gd name="connsiteX3162" fmla="*/ 534956 w 808720"/>
                  <a:gd name="connsiteY3162" fmla="*/ 12029 h 1047182"/>
                  <a:gd name="connsiteX3163" fmla="*/ 502617 w 808720"/>
                  <a:gd name="connsiteY3163" fmla="*/ 11841 h 1047182"/>
                  <a:gd name="connsiteX3164" fmla="*/ 501948 w 808720"/>
                  <a:gd name="connsiteY3164" fmla="*/ 12154 h 1047182"/>
                  <a:gd name="connsiteX3165" fmla="*/ 496772 w 808720"/>
                  <a:gd name="connsiteY3165" fmla="*/ 13017 h 1047182"/>
                  <a:gd name="connsiteX3166" fmla="*/ 496991 w 808720"/>
                  <a:gd name="connsiteY3166" fmla="*/ 12935 h 1047182"/>
                  <a:gd name="connsiteX3167" fmla="*/ 497948 w 808720"/>
                  <a:gd name="connsiteY3167" fmla="*/ 12576 h 1047182"/>
                  <a:gd name="connsiteX3168" fmla="*/ 498416 w 808720"/>
                  <a:gd name="connsiteY3168" fmla="*/ 12502 h 1047182"/>
                  <a:gd name="connsiteX3169" fmla="*/ 426136 w 808720"/>
                  <a:gd name="connsiteY3169" fmla="*/ 11840 h 1047182"/>
                  <a:gd name="connsiteX3170" fmla="*/ 423756 w 808720"/>
                  <a:gd name="connsiteY3170" fmla="*/ 12192 h 1047182"/>
                  <a:gd name="connsiteX3171" fmla="*/ 421846 w 808720"/>
                  <a:gd name="connsiteY3171" fmla="*/ 12336 h 1047182"/>
                  <a:gd name="connsiteX3172" fmla="*/ 422350 w 808720"/>
                  <a:gd name="connsiteY3172" fmla="*/ 12192 h 1047182"/>
                  <a:gd name="connsiteX3173" fmla="*/ 533251 w 808720"/>
                  <a:gd name="connsiteY3173" fmla="*/ 11833 h 1047182"/>
                  <a:gd name="connsiteX3174" fmla="*/ 534031 w 808720"/>
                  <a:gd name="connsiteY3174" fmla="*/ 12230 h 1047182"/>
                  <a:gd name="connsiteX3175" fmla="*/ 533758 w 808720"/>
                  <a:gd name="connsiteY3175" fmla="*/ 12290 h 1047182"/>
                  <a:gd name="connsiteX3176" fmla="*/ 533054 w 808720"/>
                  <a:gd name="connsiteY3176" fmla="*/ 12069 h 1047182"/>
                  <a:gd name="connsiteX3177" fmla="*/ 418583 w 808720"/>
                  <a:gd name="connsiteY3177" fmla="*/ 11832 h 1047182"/>
                  <a:gd name="connsiteX3178" fmla="*/ 418362 w 808720"/>
                  <a:gd name="connsiteY3178" fmla="*/ 11846 h 1047182"/>
                  <a:gd name="connsiteX3179" fmla="*/ 418416 w 808720"/>
                  <a:gd name="connsiteY3179" fmla="*/ 11838 h 1047182"/>
                  <a:gd name="connsiteX3180" fmla="*/ 524005 w 808720"/>
                  <a:gd name="connsiteY3180" fmla="*/ 11826 h 1047182"/>
                  <a:gd name="connsiteX3181" fmla="*/ 524091 w 808720"/>
                  <a:gd name="connsiteY3181" fmla="*/ 11858 h 1047182"/>
                  <a:gd name="connsiteX3182" fmla="*/ 523939 w 808720"/>
                  <a:gd name="connsiteY3182" fmla="*/ 11934 h 1047182"/>
                  <a:gd name="connsiteX3183" fmla="*/ 433093 w 808720"/>
                  <a:gd name="connsiteY3183" fmla="*/ 11805 h 1047182"/>
                  <a:gd name="connsiteX3184" fmla="*/ 420420 w 808720"/>
                  <a:gd name="connsiteY3184" fmla="*/ 14121 h 1047182"/>
                  <a:gd name="connsiteX3185" fmla="*/ 424516 w 808720"/>
                  <a:gd name="connsiteY3185" fmla="*/ 13097 h 1047182"/>
                  <a:gd name="connsiteX3186" fmla="*/ 513273 w 808720"/>
                  <a:gd name="connsiteY3186" fmla="*/ 11785 h 1047182"/>
                  <a:gd name="connsiteX3187" fmla="*/ 512935 w 808720"/>
                  <a:gd name="connsiteY3187" fmla="*/ 11953 h 1047182"/>
                  <a:gd name="connsiteX3188" fmla="*/ 511248 w 808720"/>
                  <a:gd name="connsiteY3188" fmla="*/ 12249 h 1047182"/>
                  <a:gd name="connsiteX3189" fmla="*/ 510983 w 808720"/>
                  <a:gd name="connsiteY3189" fmla="*/ 12335 h 1047182"/>
                  <a:gd name="connsiteX3190" fmla="*/ 509717 w 808720"/>
                  <a:gd name="connsiteY3190" fmla="*/ 12558 h 1047182"/>
                  <a:gd name="connsiteX3191" fmla="*/ 514122 w 808720"/>
                  <a:gd name="connsiteY3191" fmla="*/ 11782 h 1047182"/>
                  <a:gd name="connsiteX3192" fmla="*/ 509053 w 808720"/>
                  <a:gd name="connsiteY3192" fmla="*/ 13894 h 1047182"/>
                  <a:gd name="connsiteX3193" fmla="*/ 511735 w 808720"/>
                  <a:gd name="connsiteY3193" fmla="*/ 12554 h 1047182"/>
                  <a:gd name="connsiteX3194" fmla="*/ 514061 w 808720"/>
                  <a:gd name="connsiteY3194" fmla="*/ 11793 h 1047182"/>
                  <a:gd name="connsiteX3195" fmla="*/ 450614 w 808720"/>
                  <a:gd name="connsiteY3195" fmla="*/ 11765 h 1047182"/>
                  <a:gd name="connsiteX3196" fmla="*/ 447274 w 808720"/>
                  <a:gd name="connsiteY3196" fmla="*/ 12839 h 1047182"/>
                  <a:gd name="connsiteX3197" fmla="*/ 443699 w 808720"/>
                  <a:gd name="connsiteY3197" fmla="*/ 13236 h 1047182"/>
                  <a:gd name="connsiteX3198" fmla="*/ 445453 w 808720"/>
                  <a:gd name="connsiteY3198" fmla="*/ 12797 h 1047182"/>
                  <a:gd name="connsiteX3199" fmla="*/ 532077 w 808720"/>
                  <a:gd name="connsiteY3199" fmla="*/ 11762 h 1047182"/>
                  <a:gd name="connsiteX3200" fmla="*/ 533054 w 808720"/>
                  <a:gd name="connsiteY3200" fmla="*/ 12069 h 1047182"/>
                  <a:gd name="connsiteX3201" fmla="*/ 532752 w 808720"/>
                  <a:gd name="connsiteY3201" fmla="*/ 12432 h 1047182"/>
                  <a:gd name="connsiteX3202" fmla="*/ 532071 w 808720"/>
                  <a:gd name="connsiteY3202" fmla="*/ 11847 h 1047182"/>
                  <a:gd name="connsiteX3203" fmla="*/ 429476 w 808720"/>
                  <a:gd name="connsiteY3203" fmla="*/ 11761 h 1047182"/>
                  <a:gd name="connsiteX3204" fmla="*/ 426540 w 808720"/>
                  <a:gd name="connsiteY3204" fmla="*/ 12339 h 1047182"/>
                  <a:gd name="connsiteX3205" fmla="*/ 426269 w 808720"/>
                  <a:gd name="connsiteY3205" fmla="*/ 12378 h 1047182"/>
                  <a:gd name="connsiteX3206" fmla="*/ 428213 w 808720"/>
                  <a:gd name="connsiteY3206" fmla="*/ 11856 h 1047182"/>
                  <a:gd name="connsiteX3207" fmla="*/ 414344 w 808720"/>
                  <a:gd name="connsiteY3207" fmla="*/ 11759 h 1047182"/>
                  <a:gd name="connsiteX3208" fmla="*/ 413728 w 808720"/>
                  <a:gd name="connsiteY3208" fmla="*/ 12033 h 1047182"/>
                  <a:gd name="connsiteX3209" fmla="*/ 412624 w 808720"/>
                  <a:gd name="connsiteY3209" fmla="*/ 12221 h 1047182"/>
                  <a:gd name="connsiteX3210" fmla="*/ 411447 w 808720"/>
                  <a:gd name="connsiteY3210" fmla="*/ 12297 h 1047182"/>
                  <a:gd name="connsiteX3211" fmla="*/ 412542 w 808720"/>
                  <a:gd name="connsiteY3211" fmla="*/ 12029 h 1047182"/>
                  <a:gd name="connsiteX3212" fmla="*/ 413895 w 808720"/>
                  <a:gd name="connsiteY3212" fmla="*/ 11797 h 1047182"/>
                  <a:gd name="connsiteX3213" fmla="*/ 539166 w 808720"/>
                  <a:gd name="connsiteY3213" fmla="*/ 11758 h 1047182"/>
                  <a:gd name="connsiteX3214" fmla="*/ 539379 w 808720"/>
                  <a:gd name="connsiteY3214" fmla="*/ 11835 h 1047182"/>
                  <a:gd name="connsiteX3215" fmla="*/ 539345 w 808720"/>
                  <a:gd name="connsiteY3215" fmla="*/ 11989 h 1047182"/>
                  <a:gd name="connsiteX3216" fmla="*/ 423937 w 808720"/>
                  <a:gd name="connsiteY3216" fmla="*/ 11739 h 1047182"/>
                  <a:gd name="connsiteX3217" fmla="*/ 422350 w 808720"/>
                  <a:gd name="connsiteY3217" fmla="*/ 12192 h 1047182"/>
                  <a:gd name="connsiteX3218" fmla="*/ 416370 w 808720"/>
                  <a:gd name="connsiteY3218" fmla="*/ 12748 h 1047182"/>
                  <a:gd name="connsiteX3219" fmla="*/ 411250 w 808720"/>
                  <a:gd name="connsiteY3219" fmla="*/ 13134 h 1047182"/>
                  <a:gd name="connsiteX3220" fmla="*/ 411579 w 808720"/>
                  <a:gd name="connsiteY3220" fmla="*/ 12988 h 1047182"/>
                  <a:gd name="connsiteX3221" fmla="*/ 412201 w 808720"/>
                  <a:gd name="connsiteY3221" fmla="*/ 12853 h 1047182"/>
                  <a:gd name="connsiteX3222" fmla="*/ 421222 w 808720"/>
                  <a:gd name="connsiteY3222" fmla="*/ 11947 h 1047182"/>
                  <a:gd name="connsiteX3223" fmla="*/ 461039 w 808720"/>
                  <a:gd name="connsiteY3223" fmla="*/ 11728 h 1047182"/>
                  <a:gd name="connsiteX3224" fmla="*/ 460529 w 808720"/>
                  <a:gd name="connsiteY3224" fmla="*/ 11995 h 1047182"/>
                  <a:gd name="connsiteX3225" fmla="*/ 456057 w 808720"/>
                  <a:gd name="connsiteY3225" fmla="*/ 12527 h 1047182"/>
                  <a:gd name="connsiteX3226" fmla="*/ 458745 w 808720"/>
                  <a:gd name="connsiteY3226" fmla="*/ 11961 h 1047182"/>
                  <a:gd name="connsiteX3227" fmla="*/ 514274 w 808720"/>
                  <a:gd name="connsiteY3227" fmla="*/ 11719 h 1047182"/>
                  <a:gd name="connsiteX3228" fmla="*/ 514225 w 808720"/>
                  <a:gd name="connsiteY3228" fmla="*/ 11740 h 1047182"/>
                  <a:gd name="connsiteX3229" fmla="*/ 514061 w 808720"/>
                  <a:gd name="connsiteY3229" fmla="*/ 11793 h 1047182"/>
                  <a:gd name="connsiteX3230" fmla="*/ 512819 w 808720"/>
                  <a:gd name="connsiteY3230" fmla="*/ 12012 h 1047182"/>
                  <a:gd name="connsiteX3231" fmla="*/ 512935 w 808720"/>
                  <a:gd name="connsiteY3231" fmla="*/ 11953 h 1047182"/>
                  <a:gd name="connsiteX3232" fmla="*/ 497019 w 808720"/>
                  <a:gd name="connsiteY3232" fmla="*/ 11707 h 1047182"/>
                  <a:gd name="connsiteX3233" fmla="*/ 496082 w 808720"/>
                  <a:gd name="connsiteY3233" fmla="*/ 12135 h 1047182"/>
                  <a:gd name="connsiteX3234" fmla="*/ 492982 w 808720"/>
                  <a:gd name="connsiteY3234" fmla="*/ 12726 h 1047182"/>
                  <a:gd name="connsiteX3235" fmla="*/ 494530 w 808720"/>
                  <a:gd name="connsiteY3235" fmla="*/ 12022 h 1047182"/>
                  <a:gd name="connsiteX3236" fmla="*/ 494799 w 808720"/>
                  <a:gd name="connsiteY3236" fmla="*/ 11975 h 1047182"/>
                  <a:gd name="connsiteX3237" fmla="*/ 479445 w 808720"/>
                  <a:gd name="connsiteY3237" fmla="*/ 11701 h 1047182"/>
                  <a:gd name="connsiteX3238" fmla="*/ 467386 w 808720"/>
                  <a:gd name="connsiteY3238" fmla="*/ 14113 h 1047182"/>
                  <a:gd name="connsiteX3239" fmla="*/ 464866 w 808720"/>
                  <a:gd name="connsiteY3239" fmla="*/ 14401 h 1047182"/>
                  <a:gd name="connsiteX3240" fmla="*/ 536469 w 808720"/>
                  <a:gd name="connsiteY3240" fmla="*/ 11701 h 1047182"/>
                  <a:gd name="connsiteX3241" fmla="*/ 537334 w 808720"/>
                  <a:gd name="connsiteY3241" fmla="*/ 12324 h 1047182"/>
                  <a:gd name="connsiteX3242" fmla="*/ 537096 w 808720"/>
                  <a:gd name="connsiteY3242" fmla="*/ 12368 h 1047182"/>
                  <a:gd name="connsiteX3243" fmla="*/ 535962 w 808720"/>
                  <a:gd name="connsiteY3243" fmla="*/ 11811 h 1047182"/>
                  <a:gd name="connsiteX3244" fmla="*/ 524406 w 808720"/>
                  <a:gd name="connsiteY3244" fmla="*/ 11700 h 1047182"/>
                  <a:gd name="connsiteX3245" fmla="*/ 524161 w 808720"/>
                  <a:gd name="connsiteY3245" fmla="*/ 11884 h 1047182"/>
                  <a:gd name="connsiteX3246" fmla="*/ 524091 w 808720"/>
                  <a:gd name="connsiteY3246" fmla="*/ 11858 h 1047182"/>
                  <a:gd name="connsiteX3247" fmla="*/ 420619 w 808720"/>
                  <a:gd name="connsiteY3247" fmla="*/ 11699 h 1047182"/>
                  <a:gd name="connsiteX3248" fmla="*/ 419936 w 808720"/>
                  <a:gd name="connsiteY3248" fmla="*/ 11782 h 1047182"/>
                  <a:gd name="connsiteX3249" fmla="*/ 418583 w 808720"/>
                  <a:gd name="connsiteY3249" fmla="*/ 11832 h 1047182"/>
                  <a:gd name="connsiteX3250" fmla="*/ 433720 w 808720"/>
                  <a:gd name="connsiteY3250" fmla="*/ 11697 h 1047182"/>
                  <a:gd name="connsiteX3251" fmla="*/ 433501 w 808720"/>
                  <a:gd name="connsiteY3251" fmla="*/ 11744 h 1047182"/>
                  <a:gd name="connsiteX3252" fmla="*/ 433093 w 808720"/>
                  <a:gd name="connsiteY3252" fmla="*/ 11805 h 1047182"/>
                  <a:gd name="connsiteX3253" fmla="*/ 433666 w 808720"/>
                  <a:gd name="connsiteY3253" fmla="*/ 11701 h 1047182"/>
                  <a:gd name="connsiteX3254" fmla="*/ 430499 w 808720"/>
                  <a:gd name="connsiteY3254" fmla="*/ 11684 h 1047182"/>
                  <a:gd name="connsiteX3255" fmla="*/ 429005 w 808720"/>
                  <a:gd name="connsiteY3255" fmla="*/ 11975 h 1047182"/>
                  <a:gd name="connsiteX3256" fmla="*/ 430024 w 808720"/>
                  <a:gd name="connsiteY3256" fmla="*/ 11720 h 1047182"/>
                  <a:gd name="connsiteX3257" fmla="*/ 427227 w 808720"/>
                  <a:gd name="connsiteY3257" fmla="*/ 11679 h 1047182"/>
                  <a:gd name="connsiteX3258" fmla="*/ 426860 w 808720"/>
                  <a:gd name="connsiteY3258" fmla="*/ 11773 h 1047182"/>
                  <a:gd name="connsiteX3259" fmla="*/ 426136 w 808720"/>
                  <a:gd name="connsiteY3259" fmla="*/ 11840 h 1047182"/>
                  <a:gd name="connsiteX3260" fmla="*/ 481894 w 808720"/>
                  <a:gd name="connsiteY3260" fmla="*/ 11674 h 1047182"/>
                  <a:gd name="connsiteX3261" fmla="*/ 478351 w 808720"/>
                  <a:gd name="connsiteY3261" fmla="*/ 12523 h 1047182"/>
                  <a:gd name="connsiteX3262" fmla="*/ 477409 w 808720"/>
                  <a:gd name="connsiteY3262" fmla="*/ 12690 h 1047182"/>
                  <a:gd name="connsiteX3263" fmla="*/ 478715 w 808720"/>
                  <a:gd name="connsiteY3263" fmla="*/ 12221 h 1047182"/>
                  <a:gd name="connsiteX3264" fmla="*/ 535681 w 808720"/>
                  <a:gd name="connsiteY3264" fmla="*/ 11673 h 1047182"/>
                  <a:gd name="connsiteX3265" fmla="*/ 535962 w 808720"/>
                  <a:gd name="connsiteY3265" fmla="*/ 11811 h 1047182"/>
                  <a:gd name="connsiteX3266" fmla="*/ 535691 w 808720"/>
                  <a:gd name="connsiteY3266" fmla="*/ 11870 h 1047182"/>
                  <a:gd name="connsiteX3267" fmla="*/ 535624 w 808720"/>
                  <a:gd name="connsiteY3267" fmla="*/ 11719 h 1047182"/>
                  <a:gd name="connsiteX3268" fmla="*/ 490654 w 808720"/>
                  <a:gd name="connsiteY3268" fmla="*/ 11658 h 1047182"/>
                  <a:gd name="connsiteX3269" fmla="*/ 489197 w 808720"/>
                  <a:gd name="connsiteY3269" fmla="*/ 11948 h 1047182"/>
                  <a:gd name="connsiteX3270" fmla="*/ 489392 w 808720"/>
                  <a:gd name="connsiteY3270" fmla="*/ 11822 h 1047182"/>
                  <a:gd name="connsiteX3271" fmla="*/ 490959 w 808720"/>
                  <a:gd name="connsiteY3271" fmla="*/ 11652 h 1047182"/>
                  <a:gd name="connsiteX3272" fmla="*/ 490852 w 808720"/>
                  <a:gd name="connsiteY3272" fmla="*/ 11701 h 1047182"/>
                  <a:gd name="connsiteX3273" fmla="*/ 489860 w 808720"/>
                  <a:gd name="connsiteY3273" fmla="*/ 11860 h 1047182"/>
                  <a:gd name="connsiteX3274" fmla="*/ 461837 w 808720"/>
                  <a:gd name="connsiteY3274" fmla="*/ 11647 h 1047182"/>
                  <a:gd name="connsiteX3275" fmla="*/ 461039 w 808720"/>
                  <a:gd name="connsiteY3275" fmla="*/ 11728 h 1047182"/>
                  <a:gd name="connsiteX3276" fmla="*/ 461156 w 808720"/>
                  <a:gd name="connsiteY3276" fmla="*/ 11667 h 1047182"/>
                  <a:gd name="connsiteX3277" fmla="*/ 424351 w 808720"/>
                  <a:gd name="connsiteY3277" fmla="*/ 11620 h 1047182"/>
                  <a:gd name="connsiteX3278" fmla="*/ 424286 w 808720"/>
                  <a:gd name="connsiteY3278" fmla="*/ 11639 h 1047182"/>
                  <a:gd name="connsiteX3279" fmla="*/ 421222 w 808720"/>
                  <a:gd name="connsiteY3279" fmla="*/ 11947 h 1047182"/>
                  <a:gd name="connsiteX3280" fmla="*/ 414278 w 808720"/>
                  <a:gd name="connsiteY3280" fmla="*/ 12479 h 1047182"/>
                  <a:gd name="connsiteX3281" fmla="*/ 414513 w 808720"/>
                  <a:gd name="connsiteY3281" fmla="*/ 12442 h 1047182"/>
                  <a:gd name="connsiteX3282" fmla="*/ 419936 w 808720"/>
                  <a:gd name="connsiteY3282" fmla="*/ 11782 h 1047182"/>
                  <a:gd name="connsiteX3283" fmla="*/ 433044 w 808720"/>
                  <a:gd name="connsiteY3283" fmla="*/ 11616 h 1047182"/>
                  <a:gd name="connsiteX3284" fmla="*/ 424520 w 808720"/>
                  <a:gd name="connsiteY3284" fmla="*/ 13096 h 1047182"/>
                  <a:gd name="connsiteX3285" fmla="*/ 425311 w 808720"/>
                  <a:gd name="connsiteY3285" fmla="*/ 12898 h 1047182"/>
                  <a:gd name="connsiteX3286" fmla="*/ 416329 w 808720"/>
                  <a:gd name="connsiteY3286" fmla="*/ 11590 h 1047182"/>
                  <a:gd name="connsiteX3287" fmla="*/ 414412 w 808720"/>
                  <a:gd name="connsiteY3287" fmla="*/ 11916 h 1047182"/>
                  <a:gd name="connsiteX3288" fmla="*/ 415259 w 808720"/>
                  <a:gd name="connsiteY3288" fmla="*/ 11681 h 1047182"/>
                  <a:gd name="connsiteX3289" fmla="*/ 464141 w 808720"/>
                  <a:gd name="connsiteY3289" fmla="*/ 11581 h 1047182"/>
                  <a:gd name="connsiteX3290" fmla="*/ 460310 w 808720"/>
                  <a:gd name="connsiteY3290" fmla="*/ 12109 h 1047182"/>
                  <a:gd name="connsiteX3291" fmla="*/ 460529 w 808720"/>
                  <a:gd name="connsiteY3291" fmla="*/ 11995 h 1047182"/>
                  <a:gd name="connsiteX3292" fmla="*/ 463962 w 808720"/>
                  <a:gd name="connsiteY3292" fmla="*/ 11586 h 1047182"/>
                  <a:gd name="connsiteX3293" fmla="*/ 489794 w 808720"/>
                  <a:gd name="connsiteY3293" fmla="*/ 11563 h 1047182"/>
                  <a:gd name="connsiteX3294" fmla="*/ 489392 w 808720"/>
                  <a:gd name="connsiteY3294" fmla="*/ 11822 h 1047182"/>
                  <a:gd name="connsiteX3295" fmla="*/ 488893 w 808720"/>
                  <a:gd name="connsiteY3295" fmla="*/ 11887 h 1047182"/>
                  <a:gd name="connsiteX3296" fmla="*/ 491171 w 808720"/>
                  <a:gd name="connsiteY3296" fmla="*/ 11555 h 1047182"/>
                  <a:gd name="connsiteX3297" fmla="*/ 491061 w 808720"/>
                  <a:gd name="connsiteY3297" fmla="*/ 11605 h 1047182"/>
                  <a:gd name="connsiteX3298" fmla="*/ 490654 w 808720"/>
                  <a:gd name="connsiteY3298" fmla="*/ 11658 h 1047182"/>
                  <a:gd name="connsiteX3299" fmla="*/ 410874 w 808720"/>
                  <a:gd name="connsiteY3299" fmla="*/ 11547 h 1047182"/>
                  <a:gd name="connsiteX3300" fmla="*/ 407874 w 808720"/>
                  <a:gd name="connsiteY3300" fmla="*/ 12252 h 1047182"/>
                  <a:gd name="connsiteX3301" fmla="*/ 406679 w 808720"/>
                  <a:gd name="connsiteY3301" fmla="*/ 12411 h 1047182"/>
                  <a:gd name="connsiteX3302" fmla="*/ 400425 w 808720"/>
                  <a:gd name="connsiteY3302" fmla="*/ 12944 h 1047182"/>
                  <a:gd name="connsiteX3303" fmla="*/ 491511 w 808720"/>
                  <a:gd name="connsiteY3303" fmla="*/ 11547 h 1047182"/>
                  <a:gd name="connsiteX3304" fmla="*/ 490959 w 808720"/>
                  <a:gd name="connsiteY3304" fmla="*/ 11652 h 1047182"/>
                  <a:gd name="connsiteX3305" fmla="*/ 491061 w 808720"/>
                  <a:gd name="connsiteY3305" fmla="*/ 11605 h 1047182"/>
                  <a:gd name="connsiteX3306" fmla="*/ 489840 w 808720"/>
                  <a:gd name="connsiteY3306" fmla="*/ 11547 h 1047182"/>
                  <a:gd name="connsiteX3307" fmla="*/ 489794 w 808720"/>
                  <a:gd name="connsiteY3307" fmla="*/ 11563 h 1047182"/>
                  <a:gd name="connsiteX3308" fmla="*/ 489816 w 808720"/>
                  <a:gd name="connsiteY3308" fmla="*/ 11550 h 1047182"/>
                  <a:gd name="connsiteX3309" fmla="*/ 426525 w 808720"/>
                  <a:gd name="connsiteY3309" fmla="*/ 11540 h 1047182"/>
                  <a:gd name="connsiteX3310" fmla="*/ 423937 w 808720"/>
                  <a:gd name="connsiteY3310" fmla="*/ 11739 h 1047182"/>
                  <a:gd name="connsiteX3311" fmla="*/ 424286 w 808720"/>
                  <a:gd name="connsiteY3311" fmla="*/ 11639 h 1047182"/>
                  <a:gd name="connsiteX3312" fmla="*/ 424540 w 808720"/>
                  <a:gd name="connsiteY3312" fmla="*/ 11613 h 1047182"/>
                  <a:gd name="connsiteX3313" fmla="*/ 429411 w 808720"/>
                  <a:gd name="connsiteY3313" fmla="*/ 11536 h 1047182"/>
                  <a:gd name="connsiteX3314" fmla="*/ 428213 w 808720"/>
                  <a:gd name="connsiteY3314" fmla="*/ 11856 h 1047182"/>
                  <a:gd name="connsiteX3315" fmla="*/ 425834 w 808720"/>
                  <a:gd name="connsiteY3315" fmla="*/ 12036 h 1047182"/>
                  <a:gd name="connsiteX3316" fmla="*/ 426860 w 808720"/>
                  <a:gd name="connsiteY3316" fmla="*/ 11773 h 1047182"/>
                  <a:gd name="connsiteX3317" fmla="*/ 450526 w 808720"/>
                  <a:gd name="connsiteY3317" fmla="*/ 11529 h 1047182"/>
                  <a:gd name="connsiteX3318" fmla="*/ 445453 w 808720"/>
                  <a:gd name="connsiteY3318" fmla="*/ 12797 h 1047182"/>
                  <a:gd name="connsiteX3319" fmla="*/ 443886 w 808720"/>
                  <a:gd name="connsiteY3319" fmla="*/ 13111 h 1047182"/>
                  <a:gd name="connsiteX3320" fmla="*/ 448167 w 808720"/>
                  <a:gd name="connsiteY3320" fmla="*/ 11794 h 1047182"/>
                  <a:gd name="connsiteX3321" fmla="*/ 414977 w 808720"/>
                  <a:gd name="connsiteY3321" fmla="*/ 11478 h 1047182"/>
                  <a:gd name="connsiteX3322" fmla="*/ 414487 w 808720"/>
                  <a:gd name="connsiteY3322" fmla="*/ 11695 h 1047182"/>
                  <a:gd name="connsiteX3323" fmla="*/ 413895 w 808720"/>
                  <a:gd name="connsiteY3323" fmla="*/ 11797 h 1047182"/>
                  <a:gd name="connsiteX3324" fmla="*/ 413274 w 808720"/>
                  <a:gd name="connsiteY3324" fmla="*/ 11850 h 1047182"/>
                  <a:gd name="connsiteX3325" fmla="*/ 413689 w 808720"/>
                  <a:gd name="connsiteY3325" fmla="*/ 11748 h 1047182"/>
                  <a:gd name="connsiteX3326" fmla="*/ 433287 w 808720"/>
                  <a:gd name="connsiteY3326" fmla="*/ 11474 h 1047182"/>
                  <a:gd name="connsiteX3327" fmla="*/ 427238 w 808720"/>
                  <a:gd name="connsiteY3327" fmla="*/ 12417 h 1047182"/>
                  <a:gd name="connsiteX3328" fmla="*/ 428843 w 808720"/>
                  <a:gd name="connsiteY3328" fmla="*/ 12015 h 1047182"/>
                  <a:gd name="connsiteX3329" fmla="*/ 431999 w 808720"/>
                  <a:gd name="connsiteY3329" fmla="*/ 11571 h 1047182"/>
                  <a:gd name="connsiteX3330" fmla="*/ 523038 w 808720"/>
                  <a:gd name="connsiteY3330" fmla="*/ 11464 h 1047182"/>
                  <a:gd name="connsiteX3331" fmla="*/ 523730 w 808720"/>
                  <a:gd name="connsiteY3331" fmla="*/ 11723 h 1047182"/>
                  <a:gd name="connsiteX3332" fmla="*/ 523247 w 808720"/>
                  <a:gd name="connsiteY3332" fmla="*/ 12280 h 1047182"/>
                  <a:gd name="connsiteX3333" fmla="*/ 520460 w 808720"/>
                  <a:gd name="connsiteY3333" fmla="*/ 13674 h 1047182"/>
                  <a:gd name="connsiteX3334" fmla="*/ 428699 w 808720"/>
                  <a:gd name="connsiteY3334" fmla="*/ 11461 h 1047182"/>
                  <a:gd name="connsiteX3335" fmla="*/ 427227 w 808720"/>
                  <a:gd name="connsiteY3335" fmla="*/ 11679 h 1047182"/>
                  <a:gd name="connsiteX3336" fmla="*/ 427973 w 808720"/>
                  <a:gd name="connsiteY3336" fmla="*/ 11487 h 1047182"/>
                  <a:gd name="connsiteX3337" fmla="*/ 523052 w 808720"/>
                  <a:gd name="connsiteY3337" fmla="*/ 11452 h 1047182"/>
                  <a:gd name="connsiteX3338" fmla="*/ 523038 w 808720"/>
                  <a:gd name="connsiteY3338" fmla="*/ 11464 h 1047182"/>
                  <a:gd name="connsiteX3339" fmla="*/ 523030 w 808720"/>
                  <a:gd name="connsiteY3339" fmla="*/ 11461 h 1047182"/>
                  <a:gd name="connsiteX3340" fmla="*/ 480921 w 808720"/>
                  <a:gd name="connsiteY3340" fmla="*/ 11428 h 1047182"/>
                  <a:gd name="connsiteX3341" fmla="*/ 478715 w 808720"/>
                  <a:gd name="connsiteY3341" fmla="*/ 12221 h 1047182"/>
                  <a:gd name="connsiteX3342" fmla="*/ 474251 w 808720"/>
                  <a:gd name="connsiteY3342" fmla="*/ 12988 h 1047182"/>
                  <a:gd name="connsiteX3343" fmla="*/ 480733 w 808720"/>
                  <a:gd name="connsiteY3343" fmla="*/ 11463 h 1047182"/>
                  <a:gd name="connsiteX3344" fmla="*/ 414099 w 808720"/>
                  <a:gd name="connsiteY3344" fmla="*/ 11422 h 1047182"/>
                  <a:gd name="connsiteX3345" fmla="*/ 409762 w 808720"/>
                  <a:gd name="connsiteY3345" fmla="*/ 12149 h 1047182"/>
                  <a:gd name="connsiteX3346" fmla="*/ 408997 w 808720"/>
                  <a:gd name="connsiteY3346" fmla="*/ 12214 h 1047182"/>
                  <a:gd name="connsiteX3347" fmla="*/ 411678 w 808720"/>
                  <a:gd name="connsiteY3347" fmla="*/ 11745 h 1047182"/>
                  <a:gd name="connsiteX3348" fmla="*/ 469725 w 808720"/>
                  <a:gd name="connsiteY3348" fmla="*/ 11420 h 1047182"/>
                  <a:gd name="connsiteX3349" fmla="*/ 464095 w 808720"/>
                  <a:gd name="connsiteY3349" fmla="*/ 11975 h 1047182"/>
                  <a:gd name="connsiteX3350" fmla="*/ 459227 w 808720"/>
                  <a:gd name="connsiteY3350" fmla="*/ 12676 h 1047182"/>
                  <a:gd name="connsiteX3351" fmla="*/ 459762 w 808720"/>
                  <a:gd name="connsiteY3351" fmla="*/ 12396 h 1047182"/>
                  <a:gd name="connsiteX3352" fmla="*/ 462176 w 808720"/>
                  <a:gd name="connsiteY3352" fmla="*/ 11975 h 1047182"/>
                  <a:gd name="connsiteX3353" fmla="*/ 466179 w 808720"/>
                  <a:gd name="connsiteY3353" fmla="*/ 11522 h 1047182"/>
                  <a:gd name="connsiteX3354" fmla="*/ 446062 w 808720"/>
                  <a:gd name="connsiteY3354" fmla="*/ 11409 h 1047182"/>
                  <a:gd name="connsiteX3355" fmla="*/ 445602 w 808720"/>
                  <a:gd name="connsiteY3355" fmla="*/ 11542 h 1047182"/>
                  <a:gd name="connsiteX3356" fmla="*/ 436803 w 808720"/>
                  <a:gd name="connsiteY3356" fmla="*/ 12499 h 1047182"/>
                  <a:gd name="connsiteX3357" fmla="*/ 437110 w 808720"/>
                  <a:gd name="connsiteY3357" fmla="*/ 12363 h 1047182"/>
                  <a:gd name="connsiteX3358" fmla="*/ 439971 w 808720"/>
                  <a:gd name="connsiteY3358" fmla="*/ 11975 h 1047182"/>
                  <a:gd name="connsiteX3359" fmla="*/ 431279 w 808720"/>
                  <a:gd name="connsiteY3359" fmla="*/ 11406 h 1047182"/>
                  <a:gd name="connsiteX3360" fmla="*/ 430024 w 808720"/>
                  <a:gd name="connsiteY3360" fmla="*/ 11720 h 1047182"/>
                  <a:gd name="connsiteX3361" fmla="*/ 429476 w 808720"/>
                  <a:gd name="connsiteY3361" fmla="*/ 11761 h 1047182"/>
                  <a:gd name="connsiteX3362" fmla="*/ 428294 w 808720"/>
                  <a:gd name="connsiteY3362" fmla="*/ 11405 h 1047182"/>
                  <a:gd name="connsiteX3363" fmla="*/ 427973 w 808720"/>
                  <a:gd name="connsiteY3363" fmla="*/ 11487 h 1047182"/>
                  <a:gd name="connsiteX3364" fmla="*/ 426525 w 808720"/>
                  <a:gd name="connsiteY3364" fmla="*/ 11540 h 1047182"/>
                  <a:gd name="connsiteX3365" fmla="*/ 438855 w 808720"/>
                  <a:gd name="connsiteY3365" fmla="*/ 11394 h 1047182"/>
                  <a:gd name="connsiteX3366" fmla="*/ 438449 w 808720"/>
                  <a:gd name="connsiteY3366" fmla="*/ 11532 h 1047182"/>
                  <a:gd name="connsiteX3367" fmla="*/ 435274 w 808720"/>
                  <a:gd name="connsiteY3367" fmla="*/ 12609 h 1047182"/>
                  <a:gd name="connsiteX3368" fmla="*/ 435193 w 808720"/>
                  <a:gd name="connsiteY3368" fmla="*/ 12623 h 1047182"/>
                  <a:gd name="connsiteX3369" fmla="*/ 433288 w 808720"/>
                  <a:gd name="connsiteY3369" fmla="*/ 12882 h 1047182"/>
                  <a:gd name="connsiteX3370" fmla="*/ 423916 w 808720"/>
                  <a:gd name="connsiteY3370" fmla="*/ 13901 h 1047182"/>
                  <a:gd name="connsiteX3371" fmla="*/ 422713 w 808720"/>
                  <a:gd name="connsiteY3371" fmla="*/ 14032 h 1047182"/>
                  <a:gd name="connsiteX3372" fmla="*/ 433501 w 808720"/>
                  <a:gd name="connsiteY3372" fmla="*/ 11744 h 1047182"/>
                  <a:gd name="connsiteX3373" fmla="*/ 433867 w 808720"/>
                  <a:gd name="connsiteY3373" fmla="*/ 11689 h 1047182"/>
                  <a:gd name="connsiteX3374" fmla="*/ 470780 w 808720"/>
                  <a:gd name="connsiteY3374" fmla="*/ 11390 h 1047182"/>
                  <a:gd name="connsiteX3375" fmla="*/ 468266 w 808720"/>
                  <a:gd name="connsiteY3375" fmla="*/ 11919 h 1047182"/>
                  <a:gd name="connsiteX3376" fmla="*/ 468263 w 808720"/>
                  <a:gd name="connsiteY3376" fmla="*/ 11920 h 1047182"/>
                  <a:gd name="connsiteX3377" fmla="*/ 470043 w 808720"/>
                  <a:gd name="connsiteY3377" fmla="*/ 11411 h 1047182"/>
                  <a:gd name="connsiteX3378" fmla="*/ 434410 w 808720"/>
                  <a:gd name="connsiteY3378" fmla="*/ 11390 h 1047182"/>
                  <a:gd name="connsiteX3379" fmla="*/ 433044 w 808720"/>
                  <a:gd name="connsiteY3379" fmla="*/ 11616 h 1047182"/>
                  <a:gd name="connsiteX3380" fmla="*/ 434301 w 808720"/>
                  <a:gd name="connsiteY3380" fmla="*/ 11398 h 1047182"/>
                  <a:gd name="connsiteX3381" fmla="*/ 481059 w 808720"/>
                  <a:gd name="connsiteY3381" fmla="*/ 11378 h 1047182"/>
                  <a:gd name="connsiteX3382" fmla="*/ 480997 w 808720"/>
                  <a:gd name="connsiteY3382" fmla="*/ 11400 h 1047182"/>
                  <a:gd name="connsiteX3383" fmla="*/ 480733 w 808720"/>
                  <a:gd name="connsiteY3383" fmla="*/ 11463 h 1047182"/>
                  <a:gd name="connsiteX3384" fmla="*/ 479445 w 808720"/>
                  <a:gd name="connsiteY3384" fmla="*/ 11701 h 1047182"/>
                  <a:gd name="connsiteX3385" fmla="*/ 470162 w 808720"/>
                  <a:gd name="connsiteY3385" fmla="*/ 11377 h 1047182"/>
                  <a:gd name="connsiteX3386" fmla="*/ 470043 w 808720"/>
                  <a:gd name="connsiteY3386" fmla="*/ 11411 h 1047182"/>
                  <a:gd name="connsiteX3387" fmla="*/ 469725 w 808720"/>
                  <a:gd name="connsiteY3387" fmla="*/ 11420 h 1047182"/>
                  <a:gd name="connsiteX3388" fmla="*/ 490087 w 808720"/>
                  <a:gd name="connsiteY3388" fmla="*/ 11374 h 1047182"/>
                  <a:gd name="connsiteX3389" fmla="*/ 489816 w 808720"/>
                  <a:gd name="connsiteY3389" fmla="*/ 11550 h 1047182"/>
                  <a:gd name="connsiteX3390" fmla="*/ 486655 w 808720"/>
                  <a:gd name="connsiteY3390" fmla="*/ 11911 h 1047182"/>
                  <a:gd name="connsiteX3391" fmla="*/ 416370 w 808720"/>
                  <a:gd name="connsiteY3391" fmla="*/ 11372 h 1047182"/>
                  <a:gd name="connsiteX3392" fmla="*/ 415259 w 808720"/>
                  <a:gd name="connsiteY3392" fmla="*/ 11681 h 1047182"/>
                  <a:gd name="connsiteX3393" fmla="*/ 414344 w 808720"/>
                  <a:gd name="connsiteY3393" fmla="*/ 11759 h 1047182"/>
                  <a:gd name="connsiteX3394" fmla="*/ 414487 w 808720"/>
                  <a:gd name="connsiteY3394" fmla="*/ 11695 h 1047182"/>
                  <a:gd name="connsiteX3395" fmla="*/ 431200 w 808720"/>
                  <a:gd name="connsiteY3395" fmla="*/ 11369 h 1047182"/>
                  <a:gd name="connsiteX3396" fmla="*/ 429411 w 808720"/>
                  <a:gd name="connsiteY3396" fmla="*/ 11536 h 1047182"/>
                  <a:gd name="connsiteX3397" fmla="*/ 429847 w 808720"/>
                  <a:gd name="connsiteY3397" fmla="*/ 11419 h 1047182"/>
                  <a:gd name="connsiteX3398" fmla="*/ 431531 w 808720"/>
                  <a:gd name="connsiteY3398" fmla="*/ 11357 h 1047182"/>
                  <a:gd name="connsiteX3399" fmla="*/ 431279 w 808720"/>
                  <a:gd name="connsiteY3399" fmla="*/ 11406 h 1047182"/>
                  <a:gd name="connsiteX3400" fmla="*/ 431468 w 808720"/>
                  <a:gd name="connsiteY3400" fmla="*/ 11359 h 1047182"/>
                  <a:gd name="connsiteX3401" fmla="*/ 481275 w 808720"/>
                  <a:gd name="connsiteY3401" fmla="*/ 11335 h 1047182"/>
                  <a:gd name="connsiteX3402" fmla="*/ 481274 w 808720"/>
                  <a:gd name="connsiteY3402" fmla="*/ 11335 h 1047182"/>
                  <a:gd name="connsiteX3403" fmla="*/ 481059 w 808720"/>
                  <a:gd name="connsiteY3403" fmla="*/ 11378 h 1047182"/>
                  <a:gd name="connsiteX3404" fmla="*/ 481107 w 808720"/>
                  <a:gd name="connsiteY3404" fmla="*/ 11361 h 1047182"/>
                  <a:gd name="connsiteX3405" fmla="*/ 431564 w 808720"/>
                  <a:gd name="connsiteY3405" fmla="*/ 11335 h 1047182"/>
                  <a:gd name="connsiteX3406" fmla="*/ 431468 w 808720"/>
                  <a:gd name="connsiteY3406" fmla="*/ 11359 h 1047182"/>
                  <a:gd name="connsiteX3407" fmla="*/ 431200 w 808720"/>
                  <a:gd name="connsiteY3407" fmla="*/ 11369 h 1047182"/>
                  <a:gd name="connsiteX3408" fmla="*/ 528322 w 808720"/>
                  <a:gd name="connsiteY3408" fmla="*/ 11325 h 1047182"/>
                  <a:gd name="connsiteX3409" fmla="*/ 528189 w 808720"/>
                  <a:gd name="connsiteY3409" fmla="*/ 12153 h 1047182"/>
                  <a:gd name="connsiteX3410" fmla="*/ 526471 w 808720"/>
                  <a:gd name="connsiteY3410" fmla="*/ 13442 h 1047182"/>
                  <a:gd name="connsiteX3411" fmla="*/ 526600 w 808720"/>
                  <a:gd name="connsiteY3411" fmla="*/ 12797 h 1047182"/>
                  <a:gd name="connsiteX3412" fmla="*/ 526155 w 808720"/>
                  <a:gd name="connsiteY3412" fmla="*/ 12631 h 1047182"/>
                  <a:gd name="connsiteX3413" fmla="*/ 526161 w 808720"/>
                  <a:gd name="connsiteY3413" fmla="*/ 12622 h 1047182"/>
                  <a:gd name="connsiteX3414" fmla="*/ 419443 w 808720"/>
                  <a:gd name="connsiteY3414" fmla="*/ 11325 h 1047182"/>
                  <a:gd name="connsiteX3415" fmla="*/ 415624 w 808720"/>
                  <a:gd name="connsiteY3415" fmla="*/ 11959 h 1047182"/>
                  <a:gd name="connsiteX3416" fmla="*/ 414729 w 808720"/>
                  <a:gd name="connsiteY3416" fmla="*/ 12083 h 1047182"/>
                  <a:gd name="connsiteX3417" fmla="*/ 413528 w 808720"/>
                  <a:gd name="connsiteY3417" fmla="*/ 12162 h 1047182"/>
                  <a:gd name="connsiteX3418" fmla="*/ 414180 w 808720"/>
                  <a:gd name="connsiteY3418" fmla="*/ 11981 h 1047182"/>
                  <a:gd name="connsiteX3419" fmla="*/ 416607 w 808720"/>
                  <a:gd name="connsiteY3419" fmla="*/ 11566 h 1047182"/>
                  <a:gd name="connsiteX3420" fmla="*/ 483474 w 808720"/>
                  <a:gd name="connsiteY3420" fmla="*/ 11296 h 1047182"/>
                  <a:gd name="connsiteX3421" fmla="*/ 483121 w 808720"/>
                  <a:gd name="connsiteY3421" fmla="*/ 11463 h 1047182"/>
                  <a:gd name="connsiteX3422" fmla="*/ 481894 w 808720"/>
                  <a:gd name="connsiteY3422" fmla="*/ 11674 h 1047182"/>
                  <a:gd name="connsiteX3423" fmla="*/ 474569 w 808720"/>
                  <a:gd name="connsiteY3423" fmla="*/ 11281 h 1047182"/>
                  <a:gd name="connsiteX3424" fmla="*/ 466001 w 808720"/>
                  <a:gd name="connsiteY3424" fmla="*/ 12566 h 1047182"/>
                  <a:gd name="connsiteX3425" fmla="*/ 468261 w 808720"/>
                  <a:gd name="connsiteY3425" fmla="*/ 11920 h 1047182"/>
                  <a:gd name="connsiteX3426" fmla="*/ 468266 w 808720"/>
                  <a:gd name="connsiteY3426" fmla="*/ 11919 h 1047182"/>
                  <a:gd name="connsiteX3427" fmla="*/ 471580 w 808720"/>
                  <a:gd name="connsiteY3427" fmla="*/ 11367 h 1047182"/>
                  <a:gd name="connsiteX3428" fmla="*/ 434228 w 808720"/>
                  <a:gd name="connsiteY3428" fmla="*/ 11258 h 1047182"/>
                  <a:gd name="connsiteX3429" fmla="*/ 431999 w 808720"/>
                  <a:gd name="connsiteY3429" fmla="*/ 11571 h 1047182"/>
                  <a:gd name="connsiteX3430" fmla="*/ 430499 w 808720"/>
                  <a:gd name="connsiteY3430" fmla="*/ 11684 h 1047182"/>
                  <a:gd name="connsiteX3431" fmla="*/ 432336 w 808720"/>
                  <a:gd name="connsiteY3431" fmla="*/ 11327 h 1047182"/>
                  <a:gd name="connsiteX3432" fmla="*/ 515703 w 808720"/>
                  <a:gd name="connsiteY3432" fmla="*/ 11256 h 1047182"/>
                  <a:gd name="connsiteX3433" fmla="*/ 514303 w 808720"/>
                  <a:gd name="connsiteY3433" fmla="*/ 11714 h 1047182"/>
                  <a:gd name="connsiteX3434" fmla="*/ 514274 w 808720"/>
                  <a:gd name="connsiteY3434" fmla="*/ 11719 h 1047182"/>
                  <a:gd name="connsiteX3435" fmla="*/ 515037 w 808720"/>
                  <a:gd name="connsiteY3435" fmla="*/ 11401 h 1047182"/>
                  <a:gd name="connsiteX3436" fmla="*/ 531373 w 808720"/>
                  <a:gd name="connsiteY3436" fmla="*/ 11249 h 1047182"/>
                  <a:gd name="connsiteX3437" fmla="*/ 532082 w 808720"/>
                  <a:gd name="connsiteY3437" fmla="*/ 11700 h 1047182"/>
                  <a:gd name="connsiteX3438" fmla="*/ 532077 w 808720"/>
                  <a:gd name="connsiteY3438" fmla="*/ 11762 h 1047182"/>
                  <a:gd name="connsiteX3439" fmla="*/ 531909 w 808720"/>
                  <a:gd name="connsiteY3439" fmla="*/ 11709 h 1047182"/>
                  <a:gd name="connsiteX3440" fmla="*/ 533966 w 808720"/>
                  <a:gd name="connsiteY3440" fmla="*/ 11233 h 1047182"/>
                  <a:gd name="connsiteX3441" fmla="*/ 534722 w 808720"/>
                  <a:gd name="connsiteY3441" fmla="*/ 11561 h 1047182"/>
                  <a:gd name="connsiteX3442" fmla="*/ 534863 w 808720"/>
                  <a:gd name="connsiteY3442" fmla="*/ 11844 h 1047182"/>
                  <a:gd name="connsiteX3443" fmla="*/ 430539 w 808720"/>
                  <a:gd name="connsiteY3443" fmla="*/ 11233 h 1047182"/>
                  <a:gd name="connsiteX3444" fmla="*/ 429847 w 808720"/>
                  <a:gd name="connsiteY3444" fmla="*/ 11419 h 1047182"/>
                  <a:gd name="connsiteX3445" fmla="*/ 428699 w 808720"/>
                  <a:gd name="connsiteY3445" fmla="*/ 11461 h 1047182"/>
                  <a:gd name="connsiteX3446" fmla="*/ 429914 w 808720"/>
                  <a:gd name="connsiteY3446" fmla="*/ 11281 h 1047182"/>
                  <a:gd name="connsiteX3447" fmla="*/ 415532 w 808720"/>
                  <a:gd name="connsiteY3447" fmla="*/ 11231 h 1047182"/>
                  <a:gd name="connsiteX3448" fmla="*/ 415203 w 808720"/>
                  <a:gd name="connsiteY3448" fmla="*/ 11377 h 1047182"/>
                  <a:gd name="connsiteX3449" fmla="*/ 413689 w 808720"/>
                  <a:gd name="connsiteY3449" fmla="*/ 11748 h 1047182"/>
                  <a:gd name="connsiteX3450" fmla="*/ 413157 w 808720"/>
                  <a:gd name="connsiteY3450" fmla="*/ 11860 h 1047182"/>
                  <a:gd name="connsiteX3451" fmla="*/ 410909 w 808720"/>
                  <a:gd name="connsiteY3451" fmla="*/ 12051 h 1047182"/>
                  <a:gd name="connsiteX3452" fmla="*/ 415011 w 808720"/>
                  <a:gd name="connsiteY3452" fmla="*/ 11300 h 1047182"/>
                  <a:gd name="connsiteX3453" fmla="*/ 435345 w 808720"/>
                  <a:gd name="connsiteY3453" fmla="*/ 11217 h 1047182"/>
                  <a:gd name="connsiteX3454" fmla="*/ 434301 w 808720"/>
                  <a:gd name="connsiteY3454" fmla="*/ 11398 h 1047182"/>
                  <a:gd name="connsiteX3455" fmla="*/ 433287 w 808720"/>
                  <a:gd name="connsiteY3455" fmla="*/ 11474 h 1047182"/>
                  <a:gd name="connsiteX3456" fmla="*/ 434817 w 808720"/>
                  <a:gd name="connsiteY3456" fmla="*/ 11236 h 1047182"/>
                  <a:gd name="connsiteX3457" fmla="*/ 453410 w 808720"/>
                  <a:gd name="connsiteY3457" fmla="*/ 11206 h 1047182"/>
                  <a:gd name="connsiteX3458" fmla="*/ 450614 w 808720"/>
                  <a:gd name="connsiteY3458" fmla="*/ 11765 h 1047182"/>
                  <a:gd name="connsiteX3459" fmla="*/ 451788 w 808720"/>
                  <a:gd name="connsiteY3459" fmla="*/ 11388 h 1047182"/>
                  <a:gd name="connsiteX3460" fmla="*/ 484620 w 808720"/>
                  <a:gd name="connsiteY3460" fmla="*/ 11206 h 1047182"/>
                  <a:gd name="connsiteX3461" fmla="*/ 483014 w 808720"/>
                  <a:gd name="connsiteY3461" fmla="*/ 11700 h 1047182"/>
                  <a:gd name="connsiteX3462" fmla="*/ 482123 w 808720"/>
                  <a:gd name="connsiteY3462" fmla="*/ 11937 h 1047182"/>
                  <a:gd name="connsiteX3463" fmla="*/ 483121 w 808720"/>
                  <a:gd name="connsiteY3463" fmla="*/ 11463 h 1047182"/>
                  <a:gd name="connsiteX3464" fmla="*/ 432967 w 808720"/>
                  <a:gd name="connsiteY3464" fmla="*/ 11205 h 1047182"/>
                  <a:gd name="connsiteX3465" fmla="*/ 432336 w 808720"/>
                  <a:gd name="connsiteY3465" fmla="*/ 11327 h 1047182"/>
                  <a:gd name="connsiteX3466" fmla="*/ 431531 w 808720"/>
                  <a:gd name="connsiteY3466" fmla="*/ 11357 h 1047182"/>
                  <a:gd name="connsiteX3467" fmla="*/ 431710 w 808720"/>
                  <a:gd name="connsiteY3467" fmla="*/ 11321 h 1047182"/>
                  <a:gd name="connsiteX3468" fmla="*/ 482140 w 808720"/>
                  <a:gd name="connsiteY3468" fmla="*/ 11202 h 1047182"/>
                  <a:gd name="connsiteX3469" fmla="*/ 480921 w 808720"/>
                  <a:gd name="connsiteY3469" fmla="*/ 11428 h 1047182"/>
                  <a:gd name="connsiteX3470" fmla="*/ 480997 w 808720"/>
                  <a:gd name="connsiteY3470" fmla="*/ 11400 h 1047182"/>
                  <a:gd name="connsiteX3471" fmla="*/ 481274 w 808720"/>
                  <a:gd name="connsiteY3471" fmla="*/ 11335 h 1047182"/>
                  <a:gd name="connsiteX3472" fmla="*/ 481275 w 808720"/>
                  <a:gd name="connsiteY3472" fmla="*/ 11335 h 1047182"/>
                  <a:gd name="connsiteX3473" fmla="*/ 462057 w 808720"/>
                  <a:gd name="connsiteY3473" fmla="*/ 11196 h 1047182"/>
                  <a:gd name="connsiteX3474" fmla="*/ 461156 w 808720"/>
                  <a:gd name="connsiteY3474" fmla="*/ 11667 h 1047182"/>
                  <a:gd name="connsiteX3475" fmla="*/ 459983 w 808720"/>
                  <a:gd name="connsiteY3475" fmla="*/ 11701 h 1047182"/>
                  <a:gd name="connsiteX3476" fmla="*/ 458745 w 808720"/>
                  <a:gd name="connsiteY3476" fmla="*/ 11961 h 1047182"/>
                  <a:gd name="connsiteX3477" fmla="*/ 458612 w 808720"/>
                  <a:gd name="connsiteY3477" fmla="*/ 11975 h 1047182"/>
                  <a:gd name="connsiteX3478" fmla="*/ 453269 w 808720"/>
                  <a:gd name="connsiteY3478" fmla="*/ 12768 h 1047182"/>
                  <a:gd name="connsiteX3479" fmla="*/ 459257 w 808720"/>
                  <a:gd name="connsiteY3479" fmla="*/ 11507 h 1047182"/>
                  <a:gd name="connsiteX3480" fmla="*/ 507738 w 808720"/>
                  <a:gd name="connsiteY3480" fmla="*/ 11189 h 1047182"/>
                  <a:gd name="connsiteX3481" fmla="*/ 506992 w 808720"/>
                  <a:gd name="connsiteY3481" fmla="*/ 11521 h 1047182"/>
                  <a:gd name="connsiteX3482" fmla="*/ 501027 w 808720"/>
                  <a:gd name="connsiteY3482" fmla="*/ 12586 h 1047182"/>
                  <a:gd name="connsiteX3483" fmla="*/ 501948 w 808720"/>
                  <a:gd name="connsiteY3483" fmla="*/ 12154 h 1047182"/>
                  <a:gd name="connsiteX3484" fmla="*/ 517305 w 808720"/>
                  <a:gd name="connsiteY3484" fmla="*/ 11189 h 1047182"/>
                  <a:gd name="connsiteX3485" fmla="*/ 517242 w 808720"/>
                  <a:gd name="connsiteY3485" fmla="*/ 11233 h 1047182"/>
                  <a:gd name="connsiteX3486" fmla="*/ 514122 w 808720"/>
                  <a:gd name="connsiteY3486" fmla="*/ 11782 h 1047182"/>
                  <a:gd name="connsiteX3487" fmla="*/ 514225 w 808720"/>
                  <a:gd name="connsiteY3487" fmla="*/ 11740 h 1047182"/>
                  <a:gd name="connsiteX3488" fmla="*/ 514303 w 808720"/>
                  <a:gd name="connsiteY3488" fmla="*/ 11714 h 1047182"/>
                  <a:gd name="connsiteX3489" fmla="*/ 436120 w 808720"/>
                  <a:gd name="connsiteY3489" fmla="*/ 11188 h 1047182"/>
                  <a:gd name="connsiteX3490" fmla="*/ 435588 w 808720"/>
                  <a:gd name="connsiteY3490" fmla="*/ 11301 h 1047182"/>
                  <a:gd name="connsiteX3491" fmla="*/ 434410 w 808720"/>
                  <a:gd name="connsiteY3491" fmla="*/ 11390 h 1047182"/>
                  <a:gd name="connsiteX3492" fmla="*/ 435485 w 808720"/>
                  <a:gd name="connsiteY3492" fmla="*/ 11212 h 1047182"/>
                  <a:gd name="connsiteX3493" fmla="*/ 493068 w 808720"/>
                  <a:gd name="connsiteY3493" fmla="*/ 11178 h 1047182"/>
                  <a:gd name="connsiteX3494" fmla="*/ 491171 w 808720"/>
                  <a:gd name="connsiteY3494" fmla="*/ 11555 h 1047182"/>
                  <a:gd name="connsiteX3495" fmla="*/ 491644 w 808720"/>
                  <a:gd name="connsiteY3495" fmla="*/ 11341 h 1047182"/>
                  <a:gd name="connsiteX3496" fmla="*/ 501450 w 808720"/>
                  <a:gd name="connsiteY3496" fmla="*/ 11174 h 1047182"/>
                  <a:gd name="connsiteX3497" fmla="*/ 496992 w 808720"/>
                  <a:gd name="connsiteY3497" fmla="*/ 12523 h 1047182"/>
                  <a:gd name="connsiteX3498" fmla="*/ 493537 w 808720"/>
                  <a:gd name="connsiteY3498" fmla="*/ 13296 h 1047182"/>
                  <a:gd name="connsiteX3499" fmla="*/ 496082 w 808720"/>
                  <a:gd name="connsiteY3499" fmla="*/ 12135 h 1047182"/>
                  <a:gd name="connsiteX3500" fmla="*/ 500573 w 808720"/>
                  <a:gd name="connsiteY3500" fmla="*/ 11280 h 1047182"/>
                  <a:gd name="connsiteX3501" fmla="*/ 437292 w 808720"/>
                  <a:gd name="connsiteY3501" fmla="*/ 11173 h 1047182"/>
                  <a:gd name="connsiteX3502" fmla="*/ 433867 w 808720"/>
                  <a:gd name="connsiteY3502" fmla="*/ 11689 h 1047182"/>
                  <a:gd name="connsiteX3503" fmla="*/ 433720 w 808720"/>
                  <a:gd name="connsiteY3503" fmla="*/ 11697 h 1047182"/>
                  <a:gd name="connsiteX3504" fmla="*/ 435588 w 808720"/>
                  <a:gd name="connsiteY3504" fmla="*/ 11301 h 1047182"/>
                  <a:gd name="connsiteX3505" fmla="*/ 519472 w 808720"/>
                  <a:gd name="connsiteY3505" fmla="*/ 11152 h 1047182"/>
                  <a:gd name="connsiteX3506" fmla="*/ 518924 w 808720"/>
                  <a:gd name="connsiteY3506" fmla="*/ 11700 h 1047182"/>
                  <a:gd name="connsiteX3507" fmla="*/ 518538 w 808720"/>
                  <a:gd name="connsiteY3507" fmla="*/ 11932 h 1047182"/>
                  <a:gd name="connsiteX3508" fmla="*/ 519234 w 808720"/>
                  <a:gd name="connsiteY3508" fmla="*/ 11254 h 1047182"/>
                  <a:gd name="connsiteX3509" fmla="*/ 415709 w 808720"/>
                  <a:gd name="connsiteY3509" fmla="*/ 11152 h 1047182"/>
                  <a:gd name="connsiteX3510" fmla="*/ 415631 w 808720"/>
                  <a:gd name="connsiteY3510" fmla="*/ 11187 h 1047182"/>
                  <a:gd name="connsiteX3511" fmla="*/ 415011 w 808720"/>
                  <a:gd name="connsiteY3511" fmla="*/ 11300 h 1047182"/>
                  <a:gd name="connsiteX3512" fmla="*/ 414099 w 808720"/>
                  <a:gd name="connsiteY3512" fmla="*/ 11422 h 1047182"/>
                  <a:gd name="connsiteX3513" fmla="*/ 433644 w 808720"/>
                  <a:gd name="connsiteY3513" fmla="*/ 11142 h 1047182"/>
                  <a:gd name="connsiteX3514" fmla="*/ 432967 w 808720"/>
                  <a:gd name="connsiteY3514" fmla="*/ 11205 h 1047182"/>
                  <a:gd name="connsiteX3515" fmla="*/ 433271 w 808720"/>
                  <a:gd name="connsiteY3515" fmla="*/ 11145 h 1047182"/>
                  <a:gd name="connsiteX3516" fmla="*/ 533829 w 808720"/>
                  <a:gd name="connsiteY3516" fmla="*/ 11140 h 1047182"/>
                  <a:gd name="connsiteX3517" fmla="*/ 533966 w 808720"/>
                  <a:gd name="connsiteY3517" fmla="*/ 11233 h 1047182"/>
                  <a:gd name="connsiteX3518" fmla="*/ 533808 w 808720"/>
                  <a:gd name="connsiteY3518" fmla="*/ 11164 h 1047182"/>
                  <a:gd name="connsiteX3519" fmla="*/ 475554 w 808720"/>
                  <a:gd name="connsiteY3519" fmla="*/ 11133 h 1047182"/>
                  <a:gd name="connsiteX3520" fmla="*/ 474976 w 808720"/>
                  <a:gd name="connsiteY3520" fmla="*/ 11269 h 1047182"/>
                  <a:gd name="connsiteX3521" fmla="*/ 474569 w 808720"/>
                  <a:gd name="connsiteY3521" fmla="*/ 11281 h 1047182"/>
                  <a:gd name="connsiteX3522" fmla="*/ 429358 w 808720"/>
                  <a:gd name="connsiteY3522" fmla="*/ 11129 h 1047182"/>
                  <a:gd name="connsiteX3523" fmla="*/ 424540 w 808720"/>
                  <a:gd name="connsiteY3523" fmla="*/ 11613 h 1047182"/>
                  <a:gd name="connsiteX3524" fmla="*/ 424351 w 808720"/>
                  <a:gd name="connsiteY3524" fmla="*/ 11620 h 1047182"/>
                  <a:gd name="connsiteX3525" fmla="*/ 425097 w 808720"/>
                  <a:gd name="connsiteY3525" fmla="*/ 11407 h 1047182"/>
                  <a:gd name="connsiteX3526" fmla="*/ 435546 w 808720"/>
                  <a:gd name="connsiteY3526" fmla="*/ 11123 h 1047182"/>
                  <a:gd name="connsiteX3527" fmla="*/ 434817 w 808720"/>
                  <a:gd name="connsiteY3527" fmla="*/ 11236 h 1047182"/>
                  <a:gd name="connsiteX3528" fmla="*/ 434228 w 808720"/>
                  <a:gd name="connsiteY3528" fmla="*/ 11258 h 1047182"/>
                  <a:gd name="connsiteX3529" fmla="*/ 435162 w 808720"/>
                  <a:gd name="connsiteY3529" fmla="*/ 11126 h 1047182"/>
                  <a:gd name="connsiteX3530" fmla="*/ 438005 w 808720"/>
                  <a:gd name="connsiteY3530" fmla="*/ 11119 h 1047182"/>
                  <a:gd name="connsiteX3531" fmla="*/ 437292 w 808720"/>
                  <a:gd name="connsiteY3531" fmla="*/ 11173 h 1047182"/>
                  <a:gd name="connsiteX3532" fmla="*/ 437534 w 808720"/>
                  <a:gd name="connsiteY3532" fmla="*/ 11136 h 1047182"/>
                  <a:gd name="connsiteX3533" fmla="*/ 436053 w 808720"/>
                  <a:gd name="connsiteY3533" fmla="*/ 11117 h 1047182"/>
                  <a:gd name="connsiteX3534" fmla="*/ 435485 w 808720"/>
                  <a:gd name="connsiteY3534" fmla="*/ 11212 h 1047182"/>
                  <a:gd name="connsiteX3535" fmla="*/ 435345 w 808720"/>
                  <a:gd name="connsiteY3535" fmla="*/ 11217 h 1047182"/>
                  <a:gd name="connsiteX3536" fmla="*/ 435909 w 808720"/>
                  <a:gd name="connsiteY3536" fmla="*/ 11119 h 1047182"/>
                  <a:gd name="connsiteX3537" fmla="*/ 443729 w 808720"/>
                  <a:gd name="connsiteY3537" fmla="*/ 11106 h 1047182"/>
                  <a:gd name="connsiteX3538" fmla="*/ 437412 w 808720"/>
                  <a:gd name="connsiteY3538" fmla="*/ 12229 h 1047182"/>
                  <a:gd name="connsiteX3539" fmla="*/ 439289 w 808720"/>
                  <a:gd name="connsiteY3539" fmla="*/ 11395 h 1047182"/>
                  <a:gd name="connsiteX3540" fmla="*/ 439358 w 808720"/>
                  <a:gd name="connsiteY3540" fmla="*/ 11364 h 1047182"/>
                  <a:gd name="connsiteX3541" fmla="*/ 439544 w 808720"/>
                  <a:gd name="connsiteY3541" fmla="*/ 11353 h 1047182"/>
                  <a:gd name="connsiteX3542" fmla="*/ 535351 w 808720"/>
                  <a:gd name="connsiteY3542" fmla="*/ 11105 h 1047182"/>
                  <a:gd name="connsiteX3543" fmla="*/ 535976 w 808720"/>
                  <a:gd name="connsiteY3543" fmla="*/ 11437 h 1047182"/>
                  <a:gd name="connsiteX3544" fmla="*/ 535681 w 808720"/>
                  <a:gd name="connsiteY3544" fmla="*/ 11673 h 1047182"/>
                  <a:gd name="connsiteX3545" fmla="*/ 535582 w 808720"/>
                  <a:gd name="connsiteY3545" fmla="*/ 11624 h 1047182"/>
                  <a:gd name="connsiteX3546" fmla="*/ 429607 w 808720"/>
                  <a:gd name="connsiteY3546" fmla="*/ 11104 h 1047182"/>
                  <a:gd name="connsiteX3547" fmla="*/ 429499 w 808720"/>
                  <a:gd name="connsiteY3547" fmla="*/ 11120 h 1047182"/>
                  <a:gd name="connsiteX3548" fmla="*/ 429358 w 808720"/>
                  <a:gd name="connsiteY3548" fmla="*/ 11129 h 1047182"/>
                  <a:gd name="connsiteX3549" fmla="*/ 437775 w 808720"/>
                  <a:gd name="connsiteY3549" fmla="*/ 11100 h 1047182"/>
                  <a:gd name="connsiteX3550" fmla="*/ 437534 w 808720"/>
                  <a:gd name="connsiteY3550" fmla="*/ 11136 h 1047182"/>
                  <a:gd name="connsiteX3551" fmla="*/ 436120 w 808720"/>
                  <a:gd name="connsiteY3551" fmla="*/ 11188 h 1047182"/>
                  <a:gd name="connsiteX3552" fmla="*/ 436474 w 808720"/>
                  <a:gd name="connsiteY3552" fmla="*/ 11113 h 1047182"/>
                  <a:gd name="connsiteX3553" fmla="*/ 438805 w 808720"/>
                  <a:gd name="connsiteY3553" fmla="*/ 11090 h 1047182"/>
                  <a:gd name="connsiteX3554" fmla="*/ 438005 w 808720"/>
                  <a:gd name="connsiteY3554" fmla="*/ 11119 h 1047182"/>
                  <a:gd name="connsiteX3555" fmla="*/ 438332 w 808720"/>
                  <a:gd name="connsiteY3555" fmla="*/ 11095 h 1047182"/>
                  <a:gd name="connsiteX3556" fmla="*/ 534481 w 808720"/>
                  <a:gd name="connsiteY3556" fmla="*/ 11083 h 1047182"/>
                  <a:gd name="connsiteX3557" fmla="*/ 535582 w 808720"/>
                  <a:gd name="connsiteY3557" fmla="*/ 11624 h 1047182"/>
                  <a:gd name="connsiteX3558" fmla="*/ 535624 w 808720"/>
                  <a:gd name="connsiteY3558" fmla="*/ 11719 h 1047182"/>
                  <a:gd name="connsiteX3559" fmla="*/ 535433 w 808720"/>
                  <a:gd name="connsiteY3559" fmla="*/ 11871 h 1047182"/>
                  <a:gd name="connsiteX3560" fmla="*/ 534722 w 808720"/>
                  <a:gd name="connsiteY3560" fmla="*/ 11561 h 1047182"/>
                  <a:gd name="connsiteX3561" fmla="*/ 440002 w 808720"/>
                  <a:gd name="connsiteY3561" fmla="*/ 11078 h 1047182"/>
                  <a:gd name="connsiteX3562" fmla="*/ 439358 w 808720"/>
                  <a:gd name="connsiteY3562" fmla="*/ 11364 h 1047182"/>
                  <a:gd name="connsiteX3563" fmla="*/ 438855 w 808720"/>
                  <a:gd name="connsiteY3563" fmla="*/ 11394 h 1047182"/>
                  <a:gd name="connsiteX3564" fmla="*/ 439780 w 808720"/>
                  <a:gd name="connsiteY3564" fmla="*/ 11080 h 1047182"/>
                  <a:gd name="connsiteX3565" fmla="*/ 481919 w 808720"/>
                  <a:gd name="connsiteY3565" fmla="*/ 11069 h 1047182"/>
                  <a:gd name="connsiteX3566" fmla="*/ 481107 w 808720"/>
                  <a:gd name="connsiteY3566" fmla="*/ 11361 h 1047182"/>
                  <a:gd name="connsiteX3567" fmla="*/ 462267 w 808720"/>
                  <a:gd name="connsiteY3567" fmla="*/ 14260 h 1047182"/>
                  <a:gd name="connsiteX3568" fmla="*/ 474976 w 808720"/>
                  <a:gd name="connsiteY3568" fmla="*/ 11269 h 1047182"/>
                  <a:gd name="connsiteX3569" fmla="*/ 486173 w 808720"/>
                  <a:gd name="connsiteY3569" fmla="*/ 11055 h 1047182"/>
                  <a:gd name="connsiteX3570" fmla="*/ 484814 w 808720"/>
                  <a:gd name="connsiteY3570" fmla="*/ 11701 h 1047182"/>
                  <a:gd name="connsiteX3571" fmla="*/ 482512 w 808720"/>
                  <a:gd name="connsiteY3571" fmla="*/ 12384 h 1047182"/>
                  <a:gd name="connsiteX3572" fmla="*/ 480761 w 808720"/>
                  <a:gd name="connsiteY3572" fmla="*/ 12584 h 1047182"/>
                  <a:gd name="connsiteX3573" fmla="*/ 481905 w 808720"/>
                  <a:gd name="connsiteY3573" fmla="*/ 12041 h 1047182"/>
                  <a:gd name="connsiteX3574" fmla="*/ 483014 w 808720"/>
                  <a:gd name="connsiteY3574" fmla="*/ 11700 h 1047182"/>
                  <a:gd name="connsiteX3575" fmla="*/ 485124 w 808720"/>
                  <a:gd name="connsiteY3575" fmla="*/ 11137 h 1047182"/>
                  <a:gd name="connsiteX3576" fmla="*/ 416997 w 808720"/>
                  <a:gd name="connsiteY3576" fmla="*/ 11053 h 1047182"/>
                  <a:gd name="connsiteX3577" fmla="*/ 414977 w 808720"/>
                  <a:gd name="connsiteY3577" fmla="*/ 11478 h 1047182"/>
                  <a:gd name="connsiteX3578" fmla="*/ 415203 w 808720"/>
                  <a:gd name="connsiteY3578" fmla="*/ 11377 h 1047182"/>
                  <a:gd name="connsiteX3579" fmla="*/ 416119 w 808720"/>
                  <a:gd name="connsiteY3579" fmla="*/ 11152 h 1047182"/>
                  <a:gd name="connsiteX3580" fmla="*/ 416127 w 808720"/>
                  <a:gd name="connsiteY3580" fmla="*/ 11151 h 1047182"/>
                  <a:gd name="connsiteX3581" fmla="*/ 473477 w 808720"/>
                  <a:gd name="connsiteY3581" fmla="*/ 11051 h 1047182"/>
                  <a:gd name="connsiteX3582" fmla="*/ 471580 w 808720"/>
                  <a:gd name="connsiteY3582" fmla="*/ 11367 h 1047182"/>
                  <a:gd name="connsiteX3583" fmla="*/ 470780 w 808720"/>
                  <a:gd name="connsiteY3583" fmla="*/ 11390 h 1047182"/>
                  <a:gd name="connsiteX3584" fmla="*/ 471437 w 808720"/>
                  <a:gd name="connsiteY3584" fmla="*/ 11252 h 1047182"/>
                  <a:gd name="connsiteX3585" fmla="*/ 439866 w 808720"/>
                  <a:gd name="connsiteY3585" fmla="*/ 11051 h 1047182"/>
                  <a:gd name="connsiteX3586" fmla="*/ 439780 w 808720"/>
                  <a:gd name="connsiteY3586" fmla="*/ 11080 h 1047182"/>
                  <a:gd name="connsiteX3587" fmla="*/ 438805 w 808720"/>
                  <a:gd name="connsiteY3587" fmla="*/ 11090 h 1047182"/>
                  <a:gd name="connsiteX3588" fmla="*/ 482719 w 808720"/>
                  <a:gd name="connsiteY3588" fmla="*/ 11046 h 1047182"/>
                  <a:gd name="connsiteX3589" fmla="*/ 481275 w 808720"/>
                  <a:gd name="connsiteY3589" fmla="*/ 11335 h 1047182"/>
                  <a:gd name="connsiteX3590" fmla="*/ 481275 w 808720"/>
                  <a:gd name="connsiteY3590" fmla="*/ 11335 h 1047182"/>
                  <a:gd name="connsiteX3591" fmla="*/ 482472 w 808720"/>
                  <a:gd name="connsiteY3591" fmla="*/ 11053 h 1047182"/>
                  <a:gd name="connsiteX3592" fmla="*/ 483252 w 808720"/>
                  <a:gd name="connsiteY3592" fmla="*/ 11031 h 1047182"/>
                  <a:gd name="connsiteX3593" fmla="*/ 482140 w 808720"/>
                  <a:gd name="connsiteY3593" fmla="*/ 11202 h 1047182"/>
                  <a:gd name="connsiteX3594" fmla="*/ 483029 w 808720"/>
                  <a:gd name="connsiteY3594" fmla="*/ 11038 h 1047182"/>
                  <a:gd name="connsiteX3595" fmla="*/ 445064 w 808720"/>
                  <a:gd name="connsiteY3595" fmla="*/ 11027 h 1047182"/>
                  <a:gd name="connsiteX3596" fmla="*/ 443729 w 808720"/>
                  <a:gd name="connsiteY3596" fmla="*/ 11106 h 1047182"/>
                  <a:gd name="connsiteX3597" fmla="*/ 444119 w 808720"/>
                  <a:gd name="connsiteY3597" fmla="*/ 11036 h 1047182"/>
                  <a:gd name="connsiteX3598" fmla="*/ 492345 w 808720"/>
                  <a:gd name="connsiteY3598" fmla="*/ 11022 h 1047182"/>
                  <a:gd name="connsiteX3599" fmla="*/ 491644 w 808720"/>
                  <a:gd name="connsiteY3599" fmla="*/ 11341 h 1047182"/>
                  <a:gd name="connsiteX3600" fmla="*/ 489840 w 808720"/>
                  <a:gd name="connsiteY3600" fmla="*/ 11547 h 1047182"/>
                  <a:gd name="connsiteX3601" fmla="*/ 490498 w 808720"/>
                  <a:gd name="connsiteY3601" fmla="*/ 11310 h 1047182"/>
                  <a:gd name="connsiteX3602" fmla="*/ 529705 w 808720"/>
                  <a:gd name="connsiteY3602" fmla="*/ 11016 h 1047182"/>
                  <a:gd name="connsiteX3603" fmla="*/ 531909 w 808720"/>
                  <a:gd name="connsiteY3603" fmla="*/ 11709 h 1047182"/>
                  <a:gd name="connsiteX3604" fmla="*/ 532071 w 808720"/>
                  <a:gd name="connsiteY3604" fmla="*/ 11847 h 1047182"/>
                  <a:gd name="connsiteX3605" fmla="*/ 532007 w 808720"/>
                  <a:gd name="connsiteY3605" fmla="*/ 12671 h 1047182"/>
                  <a:gd name="connsiteX3606" fmla="*/ 527964 w 808720"/>
                  <a:gd name="connsiteY3606" fmla="*/ 13550 h 1047182"/>
                  <a:gd name="connsiteX3607" fmla="*/ 528189 w 808720"/>
                  <a:gd name="connsiteY3607" fmla="*/ 12153 h 1047182"/>
                  <a:gd name="connsiteX3608" fmla="*/ 502843 w 808720"/>
                  <a:gd name="connsiteY3608" fmla="*/ 11006 h 1047182"/>
                  <a:gd name="connsiteX3609" fmla="*/ 498818 w 808720"/>
                  <a:gd name="connsiteY3609" fmla="*/ 12250 h 1047182"/>
                  <a:gd name="connsiteX3610" fmla="*/ 501797 w 808720"/>
                  <a:gd name="connsiteY3610" fmla="*/ 11132 h 1047182"/>
                  <a:gd name="connsiteX3611" fmla="*/ 521812 w 808720"/>
                  <a:gd name="connsiteY3611" fmla="*/ 11005 h 1047182"/>
                  <a:gd name="connsiteX3612" fmla="*/ 523030 w 808720"/>
                  <a:gd name="connsiteY3612" fmla="*/ 11461 h 1047182"/>
                  <a:gd name="connsiteX3613" fmla="*/ 520316 w 808720"/>
                  <a:gd name="connsiteY3613" fmla="*/ 12501 h 1047182"/>
                  <a:gd name="connsiteX3614" fmla="*/ 431430 w 808720"/>
                  <a:gd name="connsiteY3614" fmla="*/ 10994 h 1047182"/>
                  <a:gd name="connsiteX3615" fmla="*/ 430910 w 808720"/>
                  <a:gd name="connsiteY3615" fmla="*/ 11133 h 1047182"/>
                  <a:gd name="connsiteX3616" fmla="*/ 429914 w 808720"/>
                  <a:gd name="connsiteY3616" fmla="*/ 11281 h 1047182"/>
                  <a:gd name="connsiteX3617" fmla="*/ 428294 w 808720"/>
                  <a:gd name="connsiteY3617" fmla="*/ 11405 h 1047182"/>
                  <a:gd name="connsiteX3618" fmla="*/ 429279 w 808720"/>
                  <a:gd name="connsiteY3618" fmla="*/ 11152 h 1047182"/>
                  <a:gd name="connsiteX3619" fmla="*/ 429499 w 808720"/>
                  <a:gd name="connsiteY3619" fmla="*/ 11120 h 1047182"/>
                  <a:gd name="connsiteX3620" fmla="*/ 484760 w 808720"/>
                  <a:gd name="connsiteY3620" fmla="*/ 10988 h 1047182"/>
                  <a:gd name="connsiteX3621" fmla="*/ 483474 w 808720"/>
                  <a:gd name="connsiteY3621" fmla="*/ 11296 h 1047182"/>
                  <a:gd name="connsiteX3622" fmla="*/ 484082 w 808720"/>
                  <a:gd name="connsiteY3622" fmla="*/ 11007 h 1047182"/>
                  <a:gd name="connsiteX3623" fmla="*/ 450833 w 808720"/>
                  <a:gd name="connsiteY3623" fmla="*/ 10973 h 1047182"/>
                  <a:gd name="connsiteX3624" fmla="*/ 448167 w 808720"/>
                  <a:gd name="connsiteY3624" fmla="*/ 11794 h 1047182"/>
                  <a:gd name="connsiteX3625" fmla="*/ 446550 w 808720"/>
                  <a:gd name="connsiteY3625" fmla="*/ 11975 h 1047182"/>
                  <a:gd name="connsiteX3626" fmla="*/ 440924 w 808720"/>
                  <a:gd name="connsiteY3626" fmla="*/ 12896 h 1047182"/>
                  <a:gd name="connsiteX3627" fmla="*/ 445602 w 808720"/>
                  <a:gd name="connsiteY3627" fmla="*/ 11542 h 1047182"/>
                  <a:gd name="connsiteX3628" fmla="*/ 450800 w 808720"/>
                  <a:gd name="connsiteY3628" fmla="*/ 10969 h 1047182"/>
                  <a:gd name="connsiteX3629" fmla="*/ 446062 w 808720"/>
                  <a:gd name="connsiteY3629" fmla="*/ 11409 h 1047182"/>
                  <a:gd name="connsiteX3630" fmla="*/ 447466 w 808720"/>
                  <a:gd name="connsiteY3630" fmla="*/ 11003 h 1047182"/>
                  <a:gd name="connsiteX3631" fmla="*/ 450877 w 808720"/>
                  <a:gd name="connsiteY3631" fmla="*/ 10968 h 1047182"/>
                  <a:gd name="connsiteX3632" fmla="*/ 450833 w 808720"/>
                  <a:gd name="connsiteY3632" fmla="*/ 10973 h 1047182"/>
                  <a:gd name="connsiteX3633" fmla="*/ 450848 w 808720"/>
                  <a:gd name="connsiteY3633" fmla="*/ 10969 h 1047182"/>
                  <a:gd name="connsiteX3634" fmla="*/ 426638 w 808720"/>
                  <a:gd name="connsiteY3634" fmla="*/ 10967 h 1047182"/>
                  <a:gd name="connsiteX3635" fmla="*/ 425097 w 808720"/>
                  <a:gd name="connsiteY3635" fmla="*/ 11407 h 1047182"/>
                  <a:gd name="connsiteX3636" fmla="*/ 420619 w 808720"/>
                  <a:gd name="connsiteY3636" fmla="*/ 11699 h 1047182"/>
                  <a:gd name="connsiteX3637" fmla="*/ 450866 w 808720"/>
                  <a:gd name="connsiteY3637" fmla="*/ 10963 h 1047182"/>
                  <a:gd name="connsiteX3638" fmla="*/ 450848 w 808720"/>
                  <a:gd name="connsiteY3638" fmla="*/ 10969 h 1047182"/>
                  <a:gd name="connsiteX3639" fmla="*/ 450800 w 808720"/>
                  <a:gd name="connsiteY3639" fmla="*/ 10969 h 1047182"/>
                  <a:gd name="connsiteX3640" fmla="*/ 502262 w 808720"/>
                  <a:gd name="connsiteY3640" fmla="*/ 10958 h 1047182"/>
                  <a:gd name="connsiteX3641" fmla="*/ 501797 w 808720"/>
                  <a:gd name="connsiteY3641" fmla="*/ 11132 h 1047182"/>
                  <a:gd name="connsiteX3642" fmla="*/ 501450 w 808720"/>
                  <a:gd name="connsiteY3642" fmla="*/ 11174 h 1047182"/>
                  <a:gd name="connsiteX3643" fmla="*/ 501998 w 808720"/>
                  <a:gd name="connsiteY3643" fmla="*/ 11008 h 1047182"/>
                  <a:gd name="connsiteX3644" fmla="*/ 485797 w 808720"/>
                  <a:gd name="connsiteY3644" fmla="*/ 10958 h 1047182"/>
                  <a:gd name="connsiteX3645" fmla="*/ 485124 w 808720"/>
                  <a:gd name="connsiteY3645" fmla="*/ 11137 h 1047182"/>
                  <a:gd name="connsiteX3646" fmla="*/ 484930 w 808720"/>
                  <a:gd name="connsiteY3646" fmla="*/ 11152 h 1047182"/>
                  <a:gd name="connsiteX3647" fmla="*/ 484620 w 808720"/>
                  <a:gd name="connsiteY3647" fmla="*/ 11206 h 1047182"/>
                  <a:gd name="connsiteX3648" fmla="*/ 485387 w 808720"/>
                  <a:gd name="connsiteY3648" fmla="*/ 10969 h 1047182"/>
                  <a:gd name="connsiteX3649" fmla="*/ 440297 w 808720"/>
                  <a:gd name="connsiteY3649" fmla="*/ 10946 h 1047182"/>
                  <a:gd name="connsiteX3650" fmla="*/ 440080 w 808720"/>
                  <a:gd name="connsiteY3650" fmla="*/ 11043 h 1047182"/>
                  <a:gd name="connsiteX3651" fmla="*/ 439866 w 808720"/>
                  <a:gd name="connsiteY3651" fmla="*/ 11051 h 1047182"/>
                  <a:gd name="connsiteX3652" fmla="*/ 440138 w 808720"/>
                  <a:gd name="connsiteY3652" fmla="*/ 10958 h 1047182"/>
                  <a:gd name="connsiteX3653" fmla="*/ 453164 w 808720"/>
                  <a:gd name="connsiteY3653" fmla="*/ 10945 h 1047182"/>
                  <a:gd name="connsiteX3654" fmla="*/ 451788 w 808720"/>
                  <a:gd name="connsiteY3654" fmla="*/ 11388 h 1047182"/>
                  <a:gd name="connsiteX3655" fmla="*/ 450526 w 808720"/>
                  <a:gd name="connsiteY3655" fmla="*/ 11529 h 1047182"/>
                  <a:gd name="connsiteX3656" fmla="*/ 452848 w 808720"/>
                  <a:gd name="connsiteY3656" fmla="*/ 10948 h 1047182"/>
                  <a:gd name="connsiteX3657" fmla="*/ 468751 w 808720"/>
                  <a:gd name="connsiteY3657" fmla="*/ 10945 h 1047182"/>
                  <a:gd name="connsiteX3658" fmla="*/ 464998 w 808720"/>
                  <a:gd name="connsiteY3658" fmla="*/ 11463 h 1047182"/>
                  <a:gd name="connsiteX3659" fmla="*/ 463962 w 808720"/>
                  <a:gd name="connsiteY3659" fmla="*/ 11586 h 1047182"/>
                  <a:gd name="connsiteX3660" fmla="*/ 461837 w 808720"/>
                  <a:gd name="connsiteY3660" fmla="*/ 11647 h 1047182"/>
                  <a:gd name="connsiteX3661" fmla="*/ 434302 w 808720"/>
                  <a:gd name="connsiteY3661" fmla="*/ 10945 h 1047182"/>
                  <a:gd name="connsiteX3662" fmla="*/ 433271 w 808720"/>
                  <a:gd name="connsiteY3662" fmla="*/ 11145 h 1047182"/>
                  <a:gd name="connsiteX3663" fmla="*/ 432569 w 808720"/>
                  <a:gd name="connsiteY3663" fmla="*/ 11152 h 1047182"/>
                  <a:gd name="connsiteX3664" fmla="*/ 431710 w 808720"/>
                  <a:gd name="connsiteY3664" fmla="*/ 11321 h 1047182"/>
                  <a:gd name="connsiteX3665" fmla="*/ 431564 w 808720"/>
                  <a:gd name="connsiteY3665" fmla="*/ 11335 h 1047182"/>
                  <a:gd name="connsiteX3666" fmla="*/ 432605 w 808720"/>
                  <a:gd name="connsiteY3666" fmla="*/ 11075 h 1047182"/>
                  <a:gd name="connsiteX3667" fmla="*/ 518905 w 808720"/>
                  <a:gd name="connsiteY3667" fmla="*/ 10940 h 1047182"/>
                  <a:gd name="connsiteX3668" fmla="*/ 515634 w 808720"/>
                  <a:gd name="connsiteY3668" fmla="*/ 12797 h 1047182"/>
                  <a:gd name="connsiteX3669" fmla="*/ 518887 w 808720"/>
                  <a:gd name="connsiteY3669" fmla="*/ 11403 h 1047182"/>
                  <a:gd name="connsiteX3670" fmla="*/ 517945 w 808720"/>
                  <a:gd name="connsiteY3670" fmla="*/ 12288 h 1047182"/>
                  <a:gd name="connsiteX3671" fmla="*/ 513325 w 808720"/>
                  <a:gd name="connsiteY3671" fmla="*/ 15060 h 1047182"/>
                  <a:gd name="connsiteX3672" fmla="*/ 510721 w 808720"/>
                  <a:gd name="connsiteY3672" fmla="*/ 15797 h 1047182"/>
                  <a:gd name="connsiteX3673" fmla="*/ 516666 w 808720"/>
                  <a:gd name="connsiteY3673" fmla="*/ 11636 h 1047182"/>
                  <a:gd name="connsiteX3674" fmla="*/ 517242 w 808720"/>
                  <a:gd name="connsiteY3674" fmla="*/ 11233 h 1047182"/>
                  <a:gd name="connsiteX3675" fmla="*/ 517919 w 808720"/>
                  <a:gd name="connsiteY3675" fmla="*/ 11114 h 1047182"/>
                  <a:gd name="connsiteX3676" fmla="*/ 455989 w 808720"/>
                  <a:gd name="connsiteY3676" fmla="*/ 10917 h 1047182"/>
                  <a:gd name="connsiteX3677" fmla="*/ 453410 w 808720"/>
                  <a:gd name="connsiteY3677" fmla="*/ 11206 h 1047182"/>
                  <a:gd name="connsiteX3678" fmla="*/ 454795 w 808720"/>
                  <a:gd name="connsiteY3678" fmla="*/ 10929 h 1047182"/>
                  <a:gd name="connsiteX3679" fmla="*/ 487480 w 808720"/>
                  <a:gd name="connsiteY3679" fmla="*/ 10909 h 1047182"/>
                  <a:gd name="connsiteX3680" fmla="*/ 487280 w 808720"/>
                  <a:gd name="connsiteY3680" fmla="*/ 10969 h 1047182"/>
                  <a:gd name="connsiteX3681" fmla="*/ 486173 w 808720"/>
                  <a:gd name="connsiteY3681" fmla="*/ 11055 h 1047182"/>
                  <a:gd name="connsiteX3682" fmla="*/ 486416 w 808720"/>
                  <a:gd name="connsiteY3682" fmla="*/ 10940 h 1047182"/>
                  <a:gd name="connsiteX3683" fmla="*/ 424535 w 808720"/>
                  <a:gd name="connsiteY3683" fmla="*/ 10891 h 1047182"/>
                  <a:gd name="connsiteX3684" fmla="*/ 418416 w 808720"/>
                  <a:gd name="connsiteY3684" fmla="*/ 11838 h 1047182"/>
                  <a:gd name="connsiteX3685" fmla="*/ 416566 w 808720"/>
                  <a:gd name="connsiteY3685" fmla="*/ 11906 h 1047182"/>
                  <a:gd name="connsiteX3686" fmla="*/ 416187 w 808720"/>
                  <a:gd name="connsiteY3686" fmla="*/ 11988 h 1047182"/>
                  <a:gd name="connsiteX3687" fmla="*/ 414965 w 808720"/>
                  <a:gd name="connsiteY3687" fmla="*/ 12068 h 1047182"/>
                  <a:gd name="connsiteX3688" fmla="*/ 415624 w 808720"/>
                  <a:gd name="connsiteY3688" fmla="*/ 11959 h 1047182"/>
                  <a:gd name="connsiteX3689" fmla="*/ 421312 w 808720"/>
                  <a:gd name="connsiteY3689" fmla="*/ 11166 h 1047182"/>
                  <a:gd name="connsiteX3690" fmla="*/ 418123 w 808720"/>
                  <a:gd name="connsiteY3690" fmla="*/ 10885 h 1047182"/>
                  <a:gd name="connsiteX3691" fmla="*/ 417876 w 808720"/>
                  <a:gd name="connsiteY3691" fmla="*/ 10954 h 1047182"/>
                  <a:gd name="connsiteX3692" fmla="*/ 416997 w 808720"/>
                  <a:gd name="connsiteY3692" fmla="*/ 11053 h 1047182"/>
                  <a:gd name="connsiteX3693" fmla="*/ 417228 w 808720"/>
                  <a:gd name="connsiteY3693" fmla="*/ 11005 h 1047182"/>
                  <a:gd name="connsiteX3694" fmla="*/ 536688 w 808720"/>
                  <a:gd name="connsiteY3694" fmla="*/ 10867 h 1047182"/>
                  <a:gd name="connsiteX3695" fmla="*/ 537777 w 808720"/>
                  <a:gd name="connsiteY3695" fmla="*/ 11259 h 1047182"/>
                  <a:gd name="connsiteX3696" fmla="*/ 538217 w 808720"/>
                  <a:gd name="connsiteY3696" fmla="*/ 12160 h 1047182"/>
                  <a:gd name="connsiteX3697" fmla="*/ 537565 w 808720"/>
                  <a:gd name="connsiteY3697" fmla="*/ 12281 h 1047182"/>
                  <a:gd name="connsiteX3698" fmla="*/ 535976 w 808720"/>
                  <a:gd name="connsiteY3698" fmla="*/ 11437 h 1047182"/>
                  <a:gd name="connsiteX3699" fmla="*/ 433456 w 808720"/>
                  <a:gd name="connsiteY3699" fmla="*/ 10862 h 1047182"/>
                  <a:gd name="connsiteX3700" fmla="*/ 432605 w 808720"/>
                  <a:gd name="connsiteY3700" fmla="*/ 11075 h 1047182"/>
                  <a:gd name="connsiteX3701" fmla="*/ 430539 w 808720"/>
                  <a:gd name="connsiteY3701" fmla="*/ 11233 h 1047182"/>
                  <a:gd name="connsiteX3702" fmla="*/ 430910 w 808720"/>
                  <a:gd name="connsiteY3702" fmla="*/ 11133 h 1047182"/>
                  <a:gd name="connsiteX3703" fmla="*/ 432183 w 808720"/>
                  <a:gd name="connsiteY3703" fmla="*/ 10945 h 1047182"/>
                  <a:gd name="connsiteX3704" fmla="*/ 524599 w 808720"/>
                  <a:gd name="connsiteY3704" fmla="*/ 10859 h 1047182"/>
                  <a:gd name="connsiteX3705" fmla="*/ 524005 w 808720"/>
                  <a:gd name="connsiteY3705" fmla="*/ 11826 h 1047182"/>
                  <a:gd name="connsiteX3706" fmla="*/ 523730 w 808720"/>
                  <a:gd name="connsiteY3706" fmla="*/ 11723 h 1047182"/>
                  <a:gd name="connsiteX3707" fmla="*/ 524418 w 808720"/>
                  <a:gd name="connsiteY3707" fmla="*/ 10928 h 1047182"/>
                  <a:gd name="connsiteX3708" fmla="*/ 445124 w 808720"/>
                  <a:gd name="connsiteY3708" fmla="*/ 10858 h 1047182"/>
                  <a:gd name="connsiteX3709" fmla="*/ 444119 w 808720"/>
                  <a:gd name="connsiteY3709" fmla="*/ 11036 h 1047182"/>
                  <a:gd name="connsiteX3710" fmla="*/ 441314 w 808720"/>
                  <a:gd name="connsiteY3710" fmla="*/ 11064 h 1047182"/>
                  <a:gd name="connsiteX3711" fmla="*/ 440002 w 808720"/>
                  <a:gd name="connsiteY3711" fmla="*/ 11078 h 1047182"/>
                  <a:gd name="connsiteX3712" fmla="*/ 440080 w 808720"/>
                  <a:gd name="connsiteY3712" fmla="*/ 11043 h 1047182"/>
                  <a:gd name="connsiteX3713" fmla="*/ 441843 w 808720"/>
                  <a:gd name="connsiteY3713" fmla="*/ 10978 h 1047182"/>
                  <a:gd name="connsiteX3714" fmla="*/ 447977 w 808720"/>
                  <a:gd name="connsiteY3714" fmla="*/ 10854 h 1047182"/>
                  <a:gd name="connsiteX3715" fmla="*/ 447466 w 808720"/>
                  <a:gd name="connsiteY3715" fmla="*/ 11003 h 1047182"/>
                  <a:gd name="connsiteX3716" fmla="*/ 445064 w 808720"/>
                  <a:gd name="connsiteY3716" fmla="*/ 11027 h 1047182"/>
                  <a:gd name="connsiteX3717" fmla="*/ 484405 w 808720"/>
                  <a:gd name="connsiteY3717" fmla="*/ 10854 h 1047182"/>
                  <a:gd name="connsiteX3718" fmla="*/ 484082 w 808720"/>
                  <a:gd name="connsiteY3718" fmla="*/ 11007 h 1047182"/>
                  <a:gd name="connsiteX3719" fmla="*/ 483252 w 808720"/>
                  <a:gd name="connsiteY3719" fmla="*/ 11031 h 1047182"/>
                  <a:gd name="connsiteX3720" fmla="*/ 462365 w 808720"/>
                  <a:gd name="connsiteY3720" fmla="*/ 10853 h 1047182"/>
                  <a:gd name="connsiteX3721" fmla="*/ 459257 w 808720"/>
                  <a:gd name="connsiteY3721" fmla="*/ 11507 h 1047182"/>
                  <a:gd name="connsiteX3722" fmla="*/ 449840 w 808720"/>
                  <a:gd name="connsiteY3722" fmla="*/ 12554 h 1047182"/>
                  <a:gd name="connsiteX3723" fmla="*/ 451211 w 808720"/>
                  <a:gd name="connsiteY3723" fmla="*/ 11701 h 1047182"/>
                  <a:gd name="connsiteX3724" fmla="*/ 461969 w 808720"/>
                  <a:gd name="connsiteY3724" fmla="*/ 10857 h 1047182"/>
                  <a:gd name="connsiteX3725" fmla="*/ 489745 w 808720"/>
                  <a:gd name="connsiteY3725" fmla="*/ 10844 h 1047182"/>
                  <a:gd name="connsiteX3726" fmla="*/ 484050 w 808720"/>
                  <a:gd name="connsiteY3726" fmla="*/ 12208 h 1047182"/>
                  <a:gd name="connsiteX3727" fmla="*/ 483649 w 808720"/>
                  <a:gd name="connsiteY3727" fmla="*/ 12254 h 1047182"/>
                  <a:gd name="connsiteX3728" fmla="*/ 484814 w 808720"/>
                  <a:gd name="connsiteY3728" fmla="*/ 11701 h 1047182"/>
                  <a:gd name="connsiteX3729" fmla="*/ 487280 w 808720"/>
                  <a:gd name="connsiteY3729" fmla="*/ 10969 h 1047182"/>
                  <a:gd name="connsiteX3730" fmla="*/ 488368 w 808720"/>
                  <a:gd name="connsiteY3730" fmla="*/ 10884 h 1047182"/>
                  <a:gd name="connsiteX3731" fmla="*/ 556036 w 808720"/>
                  <a:gd name="connsiteY3731" fmla="*/ 10844 h 1047182"/>
                  <a:gd name="connsiteX3732" fmla="*/ 559414 w 808720"/>
                  <a:gd name="connsiteY3732" fmla="*/ 12863 h 1047182"/>
                  <a:gd name="connsiteX3733" fmla="*/ 554631 w 808720"/>
                  <a:gd name="connsiteY3733" fmla="*/ 11620 h 1047182"/>
                  <a:gd name="connsiteX3734" fmla="*/ 465422 w 808720"/>
                  <a:gd name="connsiteY3734" fmla="*/ 10822 h 1047182"/>
                  <a:gd name="connsiteX3735" fmla="*/ 462057 w 808720"/>
                  <a:gd name="connsiteY3735" fmla="*/ 11196 h 1047182"/>
                  <a:gd name="connsiteX3736" fmla="*/ 462720 w 808720"/>
                  <a:gd name="connsiteY3736" fmla="*/ 10849 h 1047182"/>
                  <a:gd name="connsiteX3737" fmla="*/ 437891 w 808720"/>
                  <a:gd name="connsiteY3737" fmla="*/ 10813 h 1047182"/>
                  <a:gd name="connsiteX3738" fmla="*/ 436474 w 808720"/>
                  <a:gd name="connsiteY3738" fmla="*/ 11113 h 1047182"/>
                  <a:gd name="connsiteX3739" fmla="*/ 436053 w 808720"/>
                  <a:gd name="connsiteY3739" fmla="*/ 11117 h 1047182"/>
                  <a:gd name="connsiteX3740" fmla="*/ 497204 w 808720"/>
                  <a:gd name="connsiteY3740" fmla="*/ 10807 h 1047182"/>
                  <a:gd name="connsiteX3741" fmla="*/ 494530 w 808720"/>
                  <a:gd name="connsiteY3741" fmla="*/ 12022 h 1047182"/>
                  <a:gd name="connsiteX3742" fmla="*/ 487375 w 808720"/>
                  <a:gd name="connsiteY3742" fmla="*/ 13281 h 1047182"/>
                  <a:gd name="connsiteX3743" fmla="*/ 490579 w 808720"/>
                  <a:gd name="connsiteY3743" fmla="*/ 11824 h 1047182"/>
                  <a:gd name="connsiteX3744" fmla="*/ 490852 w 808720"/>
                  <a:gd name="connsiteY3744" fmla="*/ 11701 h 1047182"/>
                  <a:gd name="connsiteX3745" fmla="*/ 493025 w 808720"/>
                  <a:gd name="connsiteY3745" fmla="*/ 11350 h 1047182"/>
                  <a:gd name="connsiteX3746" fmla="*/ 495392 w 808720"/>
                  <a:gd name="connsiteY3746" fmla="*/ 11042 h 1047182"/>
                  <a:gd name="connsiteX3747" fmla="*/ 415747 w 808720"/>
                  <a:gd name="connsiteY3747" fmla="*/ 10802 h 1047182"/>
                  <a:gd name="connsiteX3748" fmla="*/ 412557 w 808720"/>
                  <a:gd name="connsiteY3748" fmla="*/ 11152 h 1047182"/>
                  <a:gd name="connsiteX3749" fmla="*/ 411712 w 808720"/>
                  <a:gd name="connsiteY3749" fmla="*/ 11350 h 1047182"/>
                  <a:gd name="connsiteX3750" fmla="*/ 399185 w 808720"/>
                  <a:gd name="connsiteY3750" fmla="*/ 13049 h 1047182"/>
                  <a:gd name="connsiteX3751" fmla="*/ 399015 w 808720"/>
                  <a:gd name="connsiteY3751" fmla="*/ 13064 h 1047182"/>
                  <a:gd name="connsiteX3752" fmla="*/ 404625 w 808720"/>
                  <a:gd name="connsiteY3752" fmla="*/ 11582 h 1047182"/>
                  <a:gd name="connsiteX3753" fmla="*/ 410222 w 808720"/>
                  <a:gd name="connsiteY3753" fmla="*/ 11006 h 1047182"/>
                  <a:gd name="connsiteX3754" fmla="*/ 519700 w 808720"/>
                  <a:gd name="connsiteY3754" fmla="*/ 10801 h 1047182"/>
                  <a:gd name="connsiteX3755" fmla="*/ 519234 w 808720"/>
                  <a:gd name="connsiteY3755" fmla="*/ 11254 h 1047182"/>
                  <a:gd name="connsiteX3756" fmla="*/ 518887 w 808720"/>
                  <a:gd name="connsiteY3756" fmla="*/ 11403 h 1047182"/>
                  <a:gd name="connsiteX3757" fmla="*/ 519489 w 808720"/>
                  <a:gd name="connsiteY3757" fmla="*/ 10838 h 1047182"/>
                  <a:gd name="connsiteX3758" fmla="*/ 519529 w 808720"/>
                  <a:gd name="connsiteY3758" fmla="*/ 10799 h 1047182"/>
                  <a:gd name="connsiteX3759" fmla="*/ 519489 w 808720"/>
                  <a:gd name="connsiteY3759" fmla="*/ 10838 h 1047182"/>
                  <a:gd name="connsiteX3760" fmla="*/ 518905 w 808720"/>
                  <a:gd name="connsiteY3760" fmla="*/ 10940 h 1047182"/>
                  <a:gd name="connsiteX3761" fmla="*/ 518986 w 808720"/>
                  <a:gd name="connsiteY3761" fmla="*/ 10894 h 1047182"/>
                  <a:gd name="connsiteX3762" fmla="*/ 415912 w 808720"/>
                  <a:gd name="connsiteY3762" fmla="*/ 10796 h 1047182"/>
                  <a:gd name="connsiteX3763" fmla="*/ 414415 w 808720"/>
                  <a:gd name="connsiteY3763" fmla="*/ 11074 h 1047182"/>
                  <a:gd name="connsiteX3764" fmla="*/ 410874 w 808720"/>
                  <a:gd name="connsiteY3764" fmla="*/ 11547 h 1047182"/>
                  <a:gd name="connsiteX3765" fmla="*/ 411712 w 808720"/>
                  <a:gd name="connsiteY3765" fmla="*/ 11350 h 1047182"/>
                  <a:gd name="connsiteX3766" fmla="*/ 415764 w 808720"/>
                  <a:gd name="connsiteY3766" fmla="*/ 10801 h 1047182"/>
                  <a:gd name="connsiteX3767" fmla="*/ 415810 w 808720"/>
                  <a:gd name="connsiteY3767" fmla="*/ 10795 h 1047182"/>
                  <a:gd name="connsiteX3768" fmla="*/ 415764 w 808720"/>
                  <a:gd name="connsiteY3768" fmla="*/ 10801 h 1047182"/>
                  <a:gd name="connsiteX3769" fmla="*/ 415747 w 808720"/>
                  <a:gd name="connsiteY3769" fmla="*/ 10802 h 1047182"/>
                  <a:gd name="connsiteX3770" fmla="*/ 416516 w 808720"/>
                  <a:gd name="connsiteY3770" fmla="*/ 10793 h 1047182"/>
                  <a:gd name="connsiteX3771" fmla="*/ 416128 w 808720"/>
                  <a:gd name="connsiteY3771" fmla="*/ 10966 h 1047182"/>
                  <a:gd name="connsiteX3772" fmla="*/ 411678 w 808720"/>
                  <a:gd name="connsiteY3772" fmla="*/ 11745 h 1047182"/>
                  <a:gd name="connsiteX3773" fmla="*/ 408618 w 808720"/>
                  <a:gd name="connsiteY3773" fmla="*/ 12153 h 1047182"/>
                  <a:gd name="connsiteX3774" fmla="*/ 414415 w 808720"/>
                  <a:gd name="connsiteY3774" fmla="*/ 11074 h 1047182"/>
                  <a:gd name="connsiteX3775" fmla="*/ 462836 w 808720"/>
                  <a:gd name="connsiteY3775" fmla="*/ 10789 h 1047182"/>
                  <a:gd name="connsiteX3776" fmla="*/ 462720 w 808720"/>
                  <a:gd name="connsiteY3776" fmla="*/ 10849 h 1047182"/>
                  <a:gd name="connsiteX3777" fmla="*/ 462365 w 808720"/>
                  <a:gd name="connsiteY3777" fmla="*/ 10853 h 1047182"/>
                  <a:gd name="connsiteX3778" fmla="*/ 462570 w 808720"/>
                  <a:gd name="connsiteY3778" fmla="*/ 10810 h 1047182"/>
                  <a:gd name="connsiteX3779" fmla="*/ 421177 w 808720"/>
                  <a:gd name="connsiteY3779" fmla="*/ 10785 h 1047182"/>
                  <a:gd name="connsiteX3780" fmla="*/ 416607 w 808720"/>
                  <a:gd name="connsiteY3780" fmla="*/ 11566 h 1047182"/>
                  <a:gd name="connsiteX3781" fmla="*/ 416329 w 808720"/>
                  <a:gd name="connsiteY3781" fmla="*/ 11590 h 1047182"/>
                  <a:gd name="connsiteX3782" fmla="*/ 420507 w 808720"/>
                  <a:gd name="connsiteY3782" fmla="*/ 10878 h 1047182"/>
                  <a:gd name="connsiteX3783" fmla="*/ 491974 w 808720"/>
                  <a:gd name="connsiteY3783" fmla="*/ 10780 h 1047182"/>
                  <a:gd name="connsiteX3784" fmla="*/ 490498 w 808720"/>
                  <a:gd name="connsiteY3784" fmla="*/ 11310 h 1047182"/>
                  <a:gd name="connsiteX3785" fmla="*/ 490087 w 808720"/>
                  <a:gd name="connsiteY3785" fmla="*/ 11374 h 1047182"/>
                  <a:gd name="connsiteX3786" fmla="*/ 490965 w 808720"/>
                  <a:gd name="connsiteY3786" fmla="*/ 10809 h 1047182"/>
                  <a:gd name="connsiteX3787" fmla="*/ 496583 w 808720"/>
                  <a:gd name="connsiteY3787" fmla="*/ 10776 h 1047182"/>
                  <a:gd name="connsiteX3788" fmla="*/ 493025 w 808720"/>
                  <a:gd name="connsiteY3788" fmla="*/ 11350 h 1047182"/>
                  <a:gd name="connsiteX3789" fmla="*/ 491511 w 808720"/>
                  <a:gd name="connsiteY3789" fmla="*/ 11547 h 1047182"/>
                  <a:gd name="connsiteX3790" fmla="*/ 494034 w 808720"/>
                  <a:gd name="connsiteY3790" fmla="*/ 11067 h 1047182"/>
                  <a:gd name="connsiteX3791" fmla="*/ 470459 w 808720"/>
                  <a:gd name="connsiteY3791" fmla="*/ 10771 h 1047182"/>
                  <a:gd name="connsiteX3792" fmla="*/ 468751 w 808720"/>
                  <a:gd name="connsiteY3792" fmla="*/ 10945 h 1047182"/>
                  <a:gd name="connsiteX3793" fmla="*/ 469974 w 808720"/>
                  <a:gd name="connsiteY3793" fmla="*/ 10776 h 1047182"/>
                  <a:gd name="connsiteX3794" fmla="*/ 416724 w 808720"/>
                  <a:gd name="connsiteY3794" fmla="*/ 10766 h 1047182"/>
                  <a:gd name="connsiteX3795" fmla="*/ 416516 w 808720"/>
                  <a:gd name="connsiteY3795" fmla="*/ 10793 h 1047182"/>
                  <a:gd name="connsiteX3796" fmla="*/ 416565 w 808720"/>
                  <a:gd name="connsiteY3796" fmla="*/ 10772 h 1047182"/>
                  <a:gd name="connsiteX3797" fmla="*/ 528878 w 808720"/>
                  <a:gd name="connsiteY3797" fmla="*/ 10757 h 1047182"/>
                  <a:gd name="connsiteX3798" fmla="*/ 529135 w 808720"/>
                  <a:gd name="connsiteY3798" fmla="*/ 10837 h 1047182"/>
                  <a:gd name="connsiteX3799" fmla="*/ 528322 w 808720"/>
                  <a:gd name="connsiteY3799" fmla="*/ 11325 h 1047182"/>
                  <a:gd name="connsiteX3800" fmla="*/ 528369 w 808720"/>
                  <a:gd name="connsiteY3800" fmla="*/ 11034 h 1047182"/>
                  <a:gd name="connsiteX3801" fmla="*/ 437805 w 808720"/>
                  <a:gd name="connsiteY3801" fmla="*/ 10754 h 1047182"/>
                  <a:gd name="connsiteX3802" fmla="*/ 435162 w 808720"/>
                  <a:gd name="connsiteY3802" fmla="*/ 11126 h 1047182"/>
                  <a:gd name="connsiteX3803" fmla="*/ 433644 w 808720"/>
                  <a:gd name="connsiteY3803" fmla="*/ 11142 h 1047182"/>
                  <a:gd name="connsiteX3804" fmla="*/ 472348 w 808720"/>
                  <a:gd name="connsiteY3804" fmla="*/ 10752 h 1047182"/>
                  <a:gd name="connsiteX3805" fmla="*/ 471929 w 808720"/>
                  <a:gd name="connsiteY3805" fmla="*/ 10872 h 1047182"/>
                  <a:gd name="connsiteX3806" fmla="*/ 466179 w 808720"/>
                  <a:gd name="connsiteY3806" fmla="*/ 11522 h 1047182"/>
                  <a:gd name="connsiteX3807" fmla="*/ 464141 w 808720"/>
                  <a:gd name="connsiteY3807" fmla="*/ 11581 h 1047182"/>
                  <a:gd name="connsiteX3808" fmla="*/ 464998 w 808720"/>
                  <a:gd name="connsiteY3808" fmla="*/ 11463 h 1047182"/>
                  <a:gd name="connsiteX3809" fmla="*/ 470836 w 808720"/>
                  <a:gd name="connsiteY3809" fmla="*/ 10768 h 1047182"/>
                  <a:gd name="connsiteX3810" fmla="*/ 416203 w 808720"/>
                  <a:gd name="connsiteY3810" fmla="*/ 10742 h 1047182"/>
                  <a:gd name="connsiteX3811" fmla="*/ 416070 w 808720"/>
                  <a:gd name="connsiteY3811" fmla="*/ 10766 h 1047182"/>
                  <a:gd name="connsiteX3812" fmla="*/ 415810 w 808720"/>
                  <a:gd name="connsiteY3812" fmla="*/ 10795 h 1047182"/>
                  <a:gd name="connsiteX3813" fmla="*/ 473881 w 808720"/>
                  <a:gd name="connsiteY3813" fmla="*/ 10737 h 1047182"/>
                  <a:gd name="connsiteX3814" fmla="*/ 471437 w 808720"/>
                  <a:gd name="connsiteY3814" fmla="*/ 11252 h 1047182"/>
                  <a:gd name="connsiteX3815" fmla="*/ 470162 w 808720"/>
                  <a:gd name="connsiteY3815" fmla="*/ 11377 h 1047182"/>
                  <a:gd name="connsiteX3816" fmla="*/ 471929 w 808720"/>
                  <a:gd name="connsiteY3816" fmla="*/ 10872 h 1047182"/>
                  <a:gd name="connsiteX3817" fmla="*/ 473050 w 808720"/>
                  <a:gd name="connsiteY3817" fmla="*/ 10745 h 1047182"/>
                  <a:gd name="connsiteX3818" fmla="*/ 519888 w 808720"/>
                  <a:gd name="connsiteY3818" fmla="*/ 10737 h 1047182"/>
                  <a:gd name="connsiteX3819" fmla="*/ 519850 w 808720"/>
                  <a:gd name="connsiteY3819" fmla="*/ 10774 h 1047182"/>
                  <a:gd name="connsiteX3820" fmla="*/ 519700 w 808720"/>
                  <a:gd name="connsiteY3820" fmla="*/ 10801 h 1047182"/>
                  <a:gd name="connsiteX3821" fmla="*/ 519739 w 808720"/>
                  <a:gd name="connsiteY3821" fmla="*/ 10763 h 1047182"/>
                  <a:gd name="connsiteX3822" fmla="*/ 438242 w 808720"/>
                  <a:gd name="connsiteY3822" fmla="*/ 10714 h 1047182"/>
                  <a:gd name="connsiteX3823" fmla="*/ 435909 w 808720"/>
                  <a:gd name="connsiteY3823" fmla="*/ 11119 h 1047182"/>
                  <a:gd name="connsiteX3824" fmla="*/ 435546 w 808720"/>
                  <a:gd name="connsiteY3824" fmla="*/ 11123 h 1047182"/>
                  <a:gd name="connsiteX3825" fmla="*/ 438062 w 808720"/>
                  <a:gd name="connsiteY3825" fmla="*/ 10731 h 1047182"/>
                  <a:gd name="connsiteX3826" fmla="*/ 494325 w 808720"/>
                  <a:gd name="connsiteY3826" fmla="*/ 10712 h 1047182"/>
                  <a:gd name="connsiteX3827" fmla="*/ 492345 w 808720"/>
                  <a:gd name="connsiteY3827" fmla="*/ 11022 h 1047182"/>
                  <a:gd name="connsiteX3828" fmla="*/ 492938 w 808720"/>
                  <a:gd name="connsiteY3828" fmla="*/ 10752 h 1047182"/>
                  <a:gd name="connsiteX3829" fmla="*/ 418237 w 808720"/>
                  <a:gd name="connsiteY3829" fmla="*/ 10710 h 1047182"/>
                  <a:gd name="connsiteX3830" fmla="*/ 417035 w 808720"/>
                  <a:gd name="connsiteY3830" fmla="*/ 10930 h 1047182"/>
                  <a:gd name="connsiteX3831" fmla="*/ 415709 w 808720"/>
                  <a:gd name="connsiteY3831" fmla="*/ 11152 h 1047182"/>
                  <a:gd name="connsiteX3832" fmla="*/ 416128 w 808720"/>
                  <a:gd name="connsiteY3832" fmla="*/ 10966 h 1047182"/>
                  <a:gd name="connsiteX3833" fmla="*/ 417419 w 808720"/>
                  <a:gd name="connsiteY3833" fmla="*/ 10740 h 1047182"/>
                  <a:gd name="connsiteX3834" fmla="*/ 476978 w 808720"/>
                  <a:gd name="connsiteY3834" fmla="*/ 10706 h 1047182"/>
                  <a:gd name="connsiteX3835" fmla="*/ 473477 w 808720"/>
                  <a:gd name="connsiteY3835" fmla="*/ 11051 h 1047182"/>
                  <a:gd name="connsiteX3836" fmla="*/ 475454 w 808720"/>
                  <a:gd name="connsiteY3836" fmla="*/ 10721 h 1047182"/>
                  <a:gd name="connsiteX3837" fmla="*/ 416744 w 808720"/>
                  <a:gd name="connsiteY3837" fmla="*/ 10692 h 1047182"/>
                  <a:gd name="connsiteX3838" fmla="*/ 416565 w 808720"/>
                  <a:gd name="connsiteY3838" fmla="*/ 10772 h 1047182"/>
                  <a:gd name="connsiteX3839" fmla="*/ 415912 w 808720"/>
                  <a:gd name="connsiteY3839" fmla="*/ 10796 h 1047182"/>
                  <a:gd name="connsiteX3840" fmla="*/ 416070 w 808720"/>
                  <a:gd name="connsiteY3840" fmla="*/ 10766 h 1047182"/>
                  <a:gd name="connsiteX3841" fmla="*/ 418716 w 808720"/>
                  <a:gd name="connsiteY3841" fmla="*/ 10692 h 1047182"/>
                  <a:gd name="connsiteX3842" fmla="*/ 417228 w 808720"/>
                  <a:gd name="connsiteY3842" fmla="*/ 11005 h 1047182"/>
                  <a:gd name="connsiteX3843" fmla="*/ 416127 w 808720"/>
                  <a:gd name="connsiteY3843" fmla="*/ 11151 h 1047182"/>
                  <a:gd name="connsiteX3844" fmla="*/ 416120 w 808720"/>
                  <a:gd name="connsiteY3844" fmla="*/ 11152 h 1047182"/>
                  <a:gd name="connsiteX3845" fmla="*/ 416119 w 808720"/>
                  <a:gd name="connsiteY3845" fmla="*/ 11152 h 1047182"/>
                  <a:gd name="connsiteX3846" fmla="*/ 415532 w 808720"/>
                  <a:gd name="connsiteY3846" fmla="*/ 11231 h 1047182"/>
                  <a:gd name="connsiteX3847" fmla="*/ 415631 w 808720"/>
                  <a:gd name="connsiteY3847" fmla="*/ 11187 h 1047182"/>
                  <a:gd name="connsiteX3848" fmla="*/ 417035 w 808720"/>
                  <a:gd name="connsiteY3848" fmla="*/ 10930 h 1047182"/>
                  <a:gd name="connsiteX3849" fmla="*/ 418379 w 808720"/>
                  <a:gd name="connsiteY3849" fmla="*/ 10705 h 1047182"/>
                  <a:gd name="connsiteX3850" fmla="*/ 478504 w 808720"/>
                  <a:gd name="connsiteY3850" fmla="*/ 10691 h 1047182"/>
                  <a:gd name="connsiteX3851" fmla="*/ 475554 w 808720"/>
                  <a:gd name="connsiteY3851" fmla="*/ 11133 h 1047182"/>
                  <a:gd name="connsiteX3852" fmla="*/ 477387 w 808720"/>
                  <a:gd name="connsiteY3852" fmla="*/ 10702 h 1047182"/>
                  <a:gd name="connsiteX3853" fmla="*/ 453928 w 808720"/>
                  <a:gd name="connsiteY3853" fmla="*/ 10679 h 1047182"/>
                  <a:gd name="connsiteX3854" fmla="*/ 452848 w 808720"/>
                  <a:gd name="connsiteY3854" fmla="*/ 10948 h 1047182"/>
                  <a:gd name="connsiteX3855" fmla="*/ 450877 w 808720"/>
                  <a:gd name="connsiteY3855" fmla="*/ 10968 h 1047182"/>
                  <a:gd name="connsiteX3856" fmla="*/ 451278 w 808720"/>
                  <a:gd name="connsiteY3856" fmla="*/ 10925 h 1047182"/>
                  <a:gd name="connsiteX3857" fmla="*/ 491191 w 808720"/>
                  <a:gd name="connsiteY3857" fmla="*/ 10663 h 1047182"/>
                  <a:gd name="connsiteX3858" fmla="*/ 490965 w 808720"/>
                  <a:gd name="connsiteY3858" fmla="*/ 10809 h 1047182"/>
                  <a:gd name="connsiteX3859" fmla="*/ 489745 w 808720"/>
                  <a:gd name="connsiteY3859" fmla="*/ 10844 h 1047182"/>
                  <a:gd name="connsiteX3860" fmla="*/ 490166 w 808720"/>
                  <a:gd name="connsiteY3860" fmla="*/ 10743 h 1047182"/>
                  <a:gd name="connsiteX3861" fmla="*/ 438799 w 808720"/>
                  <a:gd name="connsiteY3861" fmla="*/ 10662 h 1047182"/>
                  <a:gd name="connsiteX3862" fmla="*/ 437891 w 808720"/>
                  <a:gd name="connsiteY3862" fmla="*/ 10813 h 1047182"/>
                  <a:gd name="connsiteX3863" fmla="*/ 438446 w 808720"/>
                  <a:gd name="connsiteY3863" fmla="*/ 10695 h 1047182"/>
                  <a:gd name="connsiteX3864" fmla="*/ 496185 w 808720"/>
                  <a:gd name="connsiteY3864" fmla="*/ 10659 h 1047182"/>
                  <a:gd name="connsiteX3865" fmla="*/ 494034 w 808720"/>
                  <a:gd name="connsiteY3865" fmla="*/ 11067 h 1047182"/>
                  <a:gd name="connsiteX3866" fmla="*/ 493068 w 808720"/>
                  <a:gd name="connsiteY3866" fmla="*/ 11178 h 1047182"/>
                  <a:gd name="connsiteX3867" fmla="*/ 495591 w 808720"/>
                  <a:gd name="connsiteY3867" fmla="*/ 10676 h 1047182"/>
                  <a:gd name="connsiteX3868" fmla="*/ 432717 w 808720"/>
                  <a:gd name="connsiteY3868" fmla="*/ 10649 h 1047182"/>
                  <a:gd name="connsiteX3869" fmla="*/ 431865 w 808720"/>
                  <a:gd name="connsiteY3869" fmla="*/ 10877 h 1047182"/>
                  <a:gd name="connsiteX3870" fmla="*/ 429607 w 808720"/>
                  <a:gd name="connsiteY3870" fmla="*/ 11104 h 1047182"/>
                  <a:gd name="connsiteX3871" fmla="*/ 419899 w 808720"/>
                  <a:gd name="connsiteY3871" fmla="*/ 10649 h 1047182"/>
                  <a:gd name="connsiteX3872" fmla="*/ 418123 w 808720"/>
                  <a:gd name="connsiteY3872" fmla="*/ 10885 h 1047182"/>
                  <a:gd name="connsiteX3873" fmla="*/ 418834 w 808720"/>
                  <a:gd name="connsiteY3873" fmla="*/ 10688 h 1047182"/>
                  <a:gd name="connsiteX3874" fmla="*/ 420603 w 808720"/>
                  <a:gd name="connsiteY3874" fmla="*/ 10646 h 1047182"/>
                  <a:gd name="connsiteX3875" fmla="*/ 416370 w 808720"/>
                  <a:gd name="connsiteY3875" fmla="*/ 11372 h 1047182"/>
                  <a:gd name="connsiteX3876" fmla="*/ 417876 w 808720"/>
                  <a:gd name="connsiteY3876" fmla="*/ 10954 h 1047182"/>
                  <a:gd name="connsiteX3877" fmla="*/ 477651 w 808720"/>
                  <a:gd name="connsiteY3877" fmla="*/ 10640 h 1047182"/>
                  <a:gd name="connsiteX3878" fmla="*/ 477387 w 808720"/>
                  <a:gd name="connsiteY3878" fmla="*/ 10702 h 1047182"/>
                  <a:gd name="connsiteX3879" fmla="*/ 476978 w 808720"/>
                  <a:gd name="connsiteY3879" fmla="*/ 10706 h 1047182"/>
                  <a:gd name="connsiteX3880" fmla="*/ 434279 w 808720"/>
                  <a:gd name="connsiteY3880" fmla="*/ 10635 h 1047182"/>
                  <a:gd name="connsiteX3881" fmla="*/ 432183 w 808720"/>
                  <a:gd name="connsiteY3881" fmla="*/ 10945 h 1047182"/>
                  <a:gd name="connsiteX3882" fmla="*/ 431430 w 808720"/>
                  <a:gd name="connsiteY3882" fmla="*/ 10994 h 1047182"/>
                  <a:gd name="connsiteX3883" fmla="*/ 431865 w 808720"/>
                  <a:gd name="connsiteY3883" fmla="*/ 10877 h 1047182"/>
                  <a:gd name="connsiteX3884" fmla="*/ 484260 w 808720"/>
                  <a:gd name="connsiteY3884" fmla="*/ 10633 h 1047182"/>
                  <a:gd name="connsiteX3885" fmla="*/ 482472 w 808720"/>
                  <a:gd name="connsiteY3885" fmla="*/ 11053 h 1047182"/>
                  <a:gd name="connsiteX3886" fmla="*/ 481919 w 808720"/>
                  <a:gd name="connsiteY3886" fmla="*/ 11069 h 1047182"/>
                  <a:gd name="connsiteX3887" fmla="*/ 483101 w 808720"/>
                  <a:gd name="connsiteY3887" fmla="*/ 10645 h 1047182"/>
                  <a:gd name="connsiteX3888" fmla="*/ 534254 w 808720"/>
                  <a:gd name="connsiteY3888" fmla="*/ 10629 h 1047182"/>
                  <a:gd name="connsiteX3889" fmla="*/ 534481 w 808720"/>
                  <a:gd name="connsiteY3889" fmla="*/ 11083 h 1047182"/>
                  <a:gd name="connsiteX3890" fmla="*/ 534052 w 808720"/>
                  <a:gd name="connsiteY3890" fmla="*/ 10872 h 1047182"/>
                  <a:gd name="connsiteX3891" fmla="*/ 484883 w 808720"/>
                  <a:gd name="connsiteY3891" fmla="*/ 10626 h 1047182"/>
                  <a:gd name="connsiteX3892" fmla="*/ 484650 w 808720"/>
                  <a:gd name="connsiteY3892" fmla="*/ 10738 h 1047182"/>
                  <a:gd name="connsiteX3893" fmla="*/ 483029 w 808720"/>
                  <a:gd name="connsiteY3893" fmla="*/ 11038 h 1047182"/>
                  <a:gd name="connsiteX3894" fmla="*/ 482719 w 808720"/>
                  <a:gd name="connsiteY3894" fmla="*/ 11046 h 1047182"/>
                  <a:gd name="connsiteX3895" fmla="*/ 484814 w 808720"/>
                  <a:gd name="connsiteY3895" fmla="*/ 10627 h 1047182"/>
                  <a:gd name="connsiteX3896" fmla="*/ 520706 w 808720"/>
                  <a:gd name="connsiteY3896" fmla="*/ 10624 h 1047182"/>
                  <a:gd name="connsiteX3897" fmla="*/ 519472 w 808720"/>
                  <a:gd name="connsiteY3897" fmla="*/ 11152 h 1047182"/>
                  <a:gd name="connsiteX3898" fmla="*/ 519850 w 808720"/>
                  <a:gd name="connsiteY3898" fmla="*/ 10774 h 1047182"/>
                  <a:gd name="connsiteX3899" fmla="*/ 497620 w 808720"/>
                  <a:gd name="connsiteY3899" fmla="*/ 10617 h 1047182"/>
                  <a:gd name="connsiteX3900" fmla="*/ 497502 w 808720"/>
                  <a:gd name="connsiteY3900" fmla="*/ 10671 h 1047182"/>
                  <a:gd name="connsiteX3901" fmla="*/ 496583 w 808720"/>
                  <a:gd name="connsiteY3901" fmla="*/ 10776 h 1047182"/>
                  <a:gd name="connsiteX3902" fmla="*/ 497555 w 808720"/>
                  <a:gd name="connsiteY3902" fmla="*/ 10619 h 1047182"/>
                  <a:gd name="connsiteX3903" fmla="*/ 485950 w 808720"/>
                  <a:gd name="connsiteY3903" fmla="*/ 10616 h 1047182"/>
                  <a:gd name="connsiteX3904" fmla="*/ 484405 w 808720"/>
                  <a:gd name="connsiteY3904" fmla="*/ 10854 h 1047182"/>
                  <a:gd name="connsiteX3905" fmla="*/ 484650 w 808720"/>
                  <a:gd name="connsiteY3905" fmla="*/ 10738 h 1047182"/>
                  <a:gd name="connsiteX3906" fmla="*/ 485269 w 808720"/>
                  <a:gd name="connsiteY3906" fmla="*/ 10623 h 1047182"/>
                  <a:gd name="connsiteX3907" fmla="*/ 520766 w 808720"/>
                  <a:gd name="connsiteY3907" fmla="*/ 10613 h 1047182"/>
                  <a:gd name="connsiteX3908" fmla="*/ 520955 w 808720"/>
                  <a:gd name="connsiteY3908" fmla="*/ 10684 h 1047182"/>
                  <a:gd name="connsiteX3909" fmla="*/ 517984 w 808720"/>
                  <a:gd name="connsiteY3909" fmla="*/ 12640 h 1047182"/>
                  <a:gd name="connsiteX3910" fmla="*/ 518924 w 808720"/>
                  <a:gd name="connsiteY3910" fmla="*/ 11700 h 1047182"/>
                  <a:gd name="connsiteX3911" fmla="*/ 520724 w 808720"/>
                  <a:gd name="connsiteY3911" fmla="*/ 10620 h 1047182"/>
                  <a:gd name="connsiteX3912" fmla="*/ 420910 w 808720"/>
                  <a:gd name="connsiteY3912" fmla="*/ 10611 h 1047182"/>
                  <a:gd name="connsiteX3913" fmla="*/ 420603 w 808720"/>
                  <a:gd name="connsiteY3913" fmla="*/ 10646 h 1047182"/>
                  <a:gd name="connsiteX3914" fmla="*/ 420776 w 808720"/>
                  <a:gd name="connsiteY3914" fmla="*/ 10616 h 1047182"/>
                  <a:gd name="connsiteX3915" fmla="*/ 486557 w 808720"/>
                  <a:gd name="connsiteY3915" fmla="*/ 10610 h 1047182"/>
                  <a:gd name="connsiteX3916" fmla="*/ 485387 w 808720"/>
                  <a:gd name="connsiteY3916" fmla="*/ 10969 h 1047182"/>
                  <a:gd name="connsiteX3917" fmla="*/ 484760 w 808720"/>
                  <a:gd name="connsiteY3917" fmla="*/ 10988 h 1047182"/>
                  <a:gd name="connsiteX3918" fmla="*/ 486328 w 808720"/>
                  <a:gd name="connsiteY3918" fmla="*/ 10612 h 1047182"/>
                  <a:gd name="connsiteX3919" fmla="*/ 520747 w 808720"/>
                  <a:gd name="connsiteY3919" fmla="*/ 10606 h 1047182"/>
                  <a:gd name="connsiteX3920" fmla="*/ 520748 w 808720"/>
                  <a:gd name="connsiteY3920" fmla="*/ 10607 h 1047182"/>
                  <a:gd name="connsiteX3921" fmla="*/ 520724 w 808720"/>
                  <a:gd name="connsiteY3921" fmla="*/ 10620 h 1047182"/>
                  <a:gd name="connsiteX3922" fmla="*/ 520706 w 808720"/>
                  <a:gd name="connsiteY3922" fmla="*/ 10624 h 1047182"/>
                  <a:gd name="connsiteX3923" fmla="*/ 454226 w 808720"/>
                  <a:gd name="connsiteY3923" fmla="*/ 10604 h 1047182"/>
                  <a:gd name="connsiteX3924" fmla="*/ 454021 w 808720"/>
                  <a:gd name="connsiteY3924" fmla="*/ 10670 h 1047182"/>
                  <a:gd name="connsiteX3925" fmla="*/ 453928 w 808720"/>
                  <a:gd name="connsiteY3925" fmla="*/ 10679 h 1047182"/>
                  <a:gd name="connsiteX3926" fmla="*/ 550724 w 808720"/>
                  <a:gd name="connsiteY3926" fmla="*/ 10604 h 1047182"/>
                  <a:gd name="connsiteX3927" fmla="*/ 554631 w 808720"/>
                  <a:gd name="connsiteY3927" fmla="*/ 11620 h 1047182"/>
                  <a:gd name="connsiteX3928" fmla="*/ 552408 w 808720"/>
                  <a:gd name="connsiteY3928" fmla="*/ 12849 h 1047182"/>
                  <a:gd name="connsiteX3929" fmla="*/ 487123 w 808720"/>
                  <a:gd name="connsiteY3929" fmla="*/ 10604 h 1047182"/>
                  <a:gd name="connsiteX3930" fmla="*/ 486416 w 808720"/>
                  <a:gd name="connsiteY3930" fmla="*/ 10940 h 1047182"/>
                  <a:gd name="connsiteX3931" fmla="*/ 485797 w 808720"/>
                  <a:gd name="connsiteY3931" fmla="*/ 10958 h 1047182"/>
                  <a:gd name="connsiteX3932" fmla="*/ 452033 w 808720"/>
                  <a:gd name="connsiteY3932" fmla="*/ 10604 h 1047182"/>
                  <a:gd name="connsiteX3933" fmla="*/ 451989 w 808720"/>
                  <a:gd name="connsiteY3933" fmla="*/ 10617 h 1047182"/>
                  <a:gd name="connsiteX3934" fmla="*/ 447977 w 808720"/>
                  <a:gd name="connsiteY3934" fmla="*/ 10854 h 1047182"/>
                  <a:gd name="connsiteX3935" fmla="*/ 448379 w 808720"/>
                  <a:gd name="connsiteY3935" fmla="*/ 10738 h 1047182"/>
                  <a:gd name="connsiteX3936" fmla="*/ 441068 w 808720"/>
                  <a:gd name="connsiteY3936" fmla="*/ 10604 h 1047182"/>
                  <a:gd name="connsiteX3937" fmla="*/ 440698 w 808720"/>
                  <a:gd name="connsiteY3937" fmla="*/ 10768 h 1047182"/>
                  <a:gd name="connsiteX3938" fmla="*/ 440138 w 808720"/>
                  <a:gd name="connsiteY3938" fmla="*/ 10958 h 1047182"/>
                  <a:gd name="connsiteX3939" fmla="*/ 438332 w 808720"/>
                  <a:gd name="connsiteY3939" fmla="*/ 11095 h 1047182"/>
                  <a:gd name="connsiteX3940" fmla="*/ 437775 w 808720"/>
                  <a:gd name="connsiteY3940" fmla="*/ 11100 h 1047182"/>
                  <a:gd name="connsiteX3941" fmla="*/ 438874 w 808720"/>
                  <a:gd name="connsiteY3941" fmla="*/ 10604 h 1047182"/>
                  <a:gd name="connsiteX3942" fmla="*/ 438062 w 808720"/>
                  <a:gd name="connsiteY3942" fmla="*/ 10731 h 1047182"/>
                  <a:gd name="connsiteX3943" fmla="*/ 437805 w 808720"/>
                  <a:gd name="connsiteY3943" fmla="*/ 10754 h 1047182"/>
                  <a:gd name="connsiteX3944" fmla="*/ 438874 w 808720"/>
                  <a:gd name="connsiteY3944" fmla="*/ 10604 h 1047182"/>
                  <a:gd name="connsiteX3945" fmla="*/ 438446 w 808720"/>
                  <a:gd name="connsiteY3945" fmla="*/ 10695 h 1047182"/>
                  <a:gd name="connsiteX3946" fmla="*/ 438242 w 808720"/>
                  <a:gd name="connsiteY3946" fmla="*/ 10714 h 1047182"/>
                  <a:gd name="connsiteX3947" fmla="*/ 434488 w 808720"/>
                  <a:gd name="connsiteY3947" fmla="*/ 10604 h 1047182"/>
                  <a:gd name="connsiteX3948" fmla="*/ 434422 w 808720"/>
                  <a:gd name="connsiteY3948" fmla="*/ 10621 h 1047182"/>
                  <a:gd name="connsiteX3949" fmla="*/ 434279 w 808720"/>
                  <a:gd name="connsiteY3949" fmla="*/ 10635 h 1047182"/>
                  <a:gd name="connsiteX3950" fmla="*/ 419136 w 808720"/>
                  <a:gd name="connsiteY3950" fmla="*/ 10604 h 1047182"/>
                  <a:gd name="connsiteX3951" fmla="*/ 418834 w 808720"/>
                  <a:gd name="connsiteY3951" fmla="*/ 10688 h 1047182"/>
                  <a:gd name="connsiteX3952" fmla="*/ 418716 w 808720"/>
                  <a:gd name="connsiteY3952" fmla="*/ 10692 h 1047182"/>
                  <a:gd name="connsiteX3953" fmla="*/ 416942 w 808720"/>
                  <a:gd name="connsiteY3953" fmla="*/ 10604 h 1047182"/>
                  <a:gd name="connsiteX3954" fmla="*/ 416821 w 808720"/>
                  <a:gd name="connsiteY3954" fmla="*/ 10658 h 1047182"/>
                  <a:gd name="connsiteX3955" fmla="*/ 416203 w 808720"/>
                  <a:gd name="connsiteY3955" fmla="*/ 10742 h 1047182"/>
                  <a:gd name="connsiteX3956" fmla="*/ 456421 w 808720"/>
                  <a:gd name="connsiteY3956" fmla="*/ 10604 h 1047182"/>
                  <a:gd name="connsiteX3957" fmla="*/ 456420 w 808720"/>
                  <a:gd name="connsiteY3957" fmla="*/ 10604 h 1047182"/>
                  <a:gd name="connsiteX3958" fmla="*/ 456421 w 808720"/>
                  <a:gd name="connsiteY3958" fmla="*/ 10604 h 1047182"/>
                  <a:gd name="connsiteX3959" fmla="*/ 539651 w 808720"/>
                  <a:gd name="connsiteY3959" fmla="*/ 10592 h 1047182"/>
                  <a:gd name="connsiteX3960" fmla="*/ 539758 w 808720"/>
                  <a:gd name="connsiteY3960" fmla="*/ 10604 h 1047182"/>
                  <a:gd name="connsiteX3961" fmla="*/ 540072 w 808720"/>
                  <a:gd name="connsiteY3961" fmla="*/ 12084 h 1047182"/>
                  <a:gd name="connsiteX3962" fmla="*/ 539379 w 808720"/>
                  <a:gd name="connsiteY3962" fmla="*/ 11835 h 1047182"/>
                  <a:gd name="connsiteX3963" fmla="*/ 439629 w 808720"/>
                  <a:gd name="connsiteY3963" fmla="*/ 10585 h 1047182"/>
                  <a:gd name="connsiteX3964" fmla="*/ 438799 w 808720"/>
                  <a:gd name="connsiteY3964" fmla="*/ 10662 h 1047182"/>
                  <a:gd name="connsiteX3965" fmla="*/ 439148 w 808720"/>
                  <a:gd name="connsiteY3965" fmla="*/ 10604 h 1047182"/>
                  <a:gd name="connsiteX3966" fmla="*/ 520795 w 808720"/>
                  <a:gd name="connsiteY3966" fmla="*/ 10578 h 1047182"/>
                  <a:gd name="connsiteX3967" fmla="*/ 520752 w 808720"/>
                  <a:gd name="connsiteY3967" fmla="*/ 10604 h 1047182"/>
                  <a:gd name="connsiteX3968" fmla="*/ 520747 w 808720"/>
                  <a:gd name="connsiteY3968" fmla="*/ 10606 h 1047182"/>
                  <a:gd name="connsiteX3969" fmla="*/ 520711 w 808720"/>
                  <a:gd name="connsiteY3969" fmla="*/ 10593 h 1047182"/>
                  <a:gd name="connsiteX3970" fmla="*/ 441287 w 808720"/>
                  <a:gd name="connsiteY3970" fmla="*/ 10569 h 1047182"/>
                  <a:gd name="connsiteX3971" fmla="*/ 441285 w 808720"/>
                  <a:gd name="connsiteY3971" fmla="*/ 10569 h 1047182"/>
                  <a:gd name="connsiteX3972" fmla="*/ 441068 w 808720"/>
                  <a:gd name="connsiteY3972" fmla="*/ 10604 h 1047182"/>
                  <a:gd name="connsiteX3973" fmla="*/ 484539 w 808720"/>
                  <a:gd name="connsiteY3973" fmla="*/ 10567 h 1047182"/>
                  <a:gd name="connsiteX3974" fmla="*/ 484930 w 808720"/>
                  <a:gd name="connsiteY3974" fmla="*/ 10604 h 1047182"/>
                  <a:gd name="connsiteX3975" fmla="*/ 484930 w 808720"/>
                  <a:gd name="connsiteY3975" fmla="*/ 10604 h 1047182"/>
                  <a:gd name="connsiteX3976" fmla="*/ 484814 w 808720"/>
                  <a:gd name="connsiteY3976" fmla="*/ 10627 h 1047182"/>
                  <a:gd name="connsiteX3977" fmla="*/ 484260 w 808720"/>
                  <a:gd name="connsiteY3977" fmla="*/ 10633 h 1047182"/>
                  <a:gd name="connsiteX3978" fmla="*/ 486705 w 808720"/>
                  <a:gd name="connsiteY3978" fmla="*/ 10564 h 1047182"/>
                  <a:gd name="connsiteX3979" fmla="*/ 487123 w 808720"/>
                  <a:gd name="connsiteY3979" fmla="*/ 10604 h 1047182"/>
                  <a:gd name="connsiteX3980" fmla="*/ 486557 w 808720"/>
                  <a:gd name="connsiteY3980" fmla="*/ 10610 h 1047182"/>
                  <a:gd name="connsiteX3981" fmla="*/ 463806 w 808720"/>
                  <a:gd name="connsiteY3981" fmla="*/ 10549 h 1047182"/>
                  <a:gd name="connsiteX3982" fmla="*/ 465192 w 808720"/>
                  <a:gd name="connsiteY3982" fmla="*/ 10604 h 1047182"/>
                  <a:gd name="connsiteX3983" fmla="*/ 462836 w 808720"/>
                  <a:gd name="connsiteY3983" fmla="*/ 10789 h 1047182"/>
                  <a:gd name="connsiteX3984" fmla="*/ 462948 w 808720"/>
                  <a:gd name="connsiteY3984" fmla="*/ 10730 h 1047182"/>
                  <a:gd name="connsiteX3985" fmla="*/ 486447 w 808720"/>
                  <a:gd name="connsiteY3985" fmla="*/ 10539 h 1047182"/>
                  <a:gd name="connsiteX3986" fmla="*/ 486578 w 808720"/>
                  <a:gd name="connsiteY3986" fmla="*/ 10552 h 1047182"/>
                  <a:gd name="connsiteX3987" fmla="*/ 486328 w 808720"/>
                  <a:gd name="connsiteY3987" fmla="*/ 10612 h 1047182"/>
                  <a:gd name="connsiteX3988" fmla="*/ 485950 w 808720"/>
                  <a:gd name="connsiteY3988" fmla="*/ 10616 h 1047182"/>
                  <a:gd name="connsiteX3989" fmla="*/ 463538 w 808720"/>
                  <a:gd name="connsiteY3989" fmla="*/ 10539 h 1047182"/>
                  <a:gd name="connsiteX3990" fmla="*/ 463597 w 808720"/>
                  <a:gd name="connsiteY3990" fmla="*/ 10541 h 1047182"/>
                  <a:gd name="connsiteX3991" fmla="*/ 463238 w 808720"/>
                  <a:gd name="connsiteY3991" fmla="*/ 10579 h 1047182"/>
                  <a:gd name="connsiteX3992" fmla="*/ 463247 w 808720"/>
                  <a:gd name="connsiteY3992" fmla="*/ 10574 h 1047182"/>
                  <a:gd name="connsiteX3993" fmla="*/ 422986 w 808720"/>
                  <a:gd name="connsiteY3993" fmla="*/ 10535 h 1047182"/>
                  <a:gd name="connsiteX3994" fmla="*/ 421177 w 808720"/>
                  <a:gd name="connsiteY3994" fmla="*/ 10785 h 1047182"/>
                  <a:gd name="connsiteX3995" fmla="*/ 422550 w 808720"/>
                  <a:gd name="connsiteY3995" fmla="*/ 10551 h 1047182"/>
                  <a:gd name="connsiteX3996" fmla="*/ 472806 w 808720"/>
                  <a:gd name="connsiteY3996" fmla="*/ 10533 h 1047182"/>
                  <a:gd name="connsiteX3997" fmla="*/ 470836 w 808720"/>
                  <a:gd name="connsiteY3997" fmla="*/ 10768 h 1047182"/>
                  <a:gd name="connsiteX3998" fmla="*/ 470459 w 808720"/>
                  <a:gd name="connsiteY3998" fmla="*/ 10771 h 1047182"/>
                  <a:gd name="connsiteX3999" fmla="*/ 521232 w 808720"/>
                  <a:gd name="connsiteY3999" fmla="*/ 10501 h 1047182"/>
                  <a:gd name="connsiteX4000" fmla="*/ 521171 w 808720"/>
                  <a:gd name="connsiteY4000" fmla="*/ 10542 h 1047182"/>
                  <a:gd name="connsiteX4001" fmla="*/ 520766 w 808720"/>
                  <a:gd name="connsiteY4001" fmla="*/ 10613 h 1047182"/>
                  <a:gd name="connsiteX4002" fmla="*/ 520748 w 808720"/>
                  <a:gd name="connsiteY4002" fmla="*/ 10607 h 1047182"/>
                  <a:gd name="connsiteX4003" fmla="*/ 520752 w 808720"/>
                  <a:gd name="connsiteY4003" fmla="*/ 10604 h 1047182"/>
                  <a:gd name="connsiteX4004" fmla="*/ 520824 w 808720"/>
                  <a:gd name="connsiteY4004" fmla="*/ 10573 h 1047182"/>
                  <a:gd name="connsiteX4005" fmla="*/ 441701 w 808720"/>
                  <a:gd name="connsiteY4005" fmla="*/ 10501 h 1047182"/>
                  <a:gd name="connsiteX4006" fmla="*/ 441287 w 808720"/>
                  <a:gd name="connsiteY4006" fmla="*/ 10569 h 1047182"/>
                  <a:gd name="connsiteX4007" fmla="*/ 441456 w 808720"/>
                  <a:gd name="connsiteY4007" fmla="*/ 10511 h 1047182"/>
                  <a:gd name="connsiteX4008" fmla="*/ 464094 w 808720"/>
                  <a:gd name="connsiteY4008" fmla="*/ 10489 h 1047182"/>
                  <a:gd name="connsiteX4009" fmla="*/ 463806 w 808720"/>
                  <a:gd name="connsiteY4009" fmla="*/ 10549 h 1047182"/>
                  <a:gd name="connsiteX4010" fmla="*/ 463597 w 808720"/>
                  <a:gd name="connsiteY4010" fmla="*/ 10541 h 1047182"/>
                  <a:gd name="connsiteX4011" fmla="*/ 449258 w 808720"/>
                  <a:gd name="connsiteY4011" fmla="*/ 10484 h 1047182"/>
                  <a:gd name="connsiteX4012" fmla="*/ 448379 w 808720"/>
                  <a:gd name="connsiteY4012" fmla="*/ 10738 h 1047182"/>
                  <a:gd name="connsiteX4013" fmla="*/ 445124 w 808720"/>
                  <a:gd name="connsiteY4013" fmla="*/ 10858 h 1047182"/>
                  <a:gd name="connsiteX4014" fmla="*/ 446550 w 808720"/>
                  <a:gd name="connsiteY4014" fmla="*/ 10604 h 1047182"/>
                  <a:gd name="connsiteX4015" fmla="*/ 493537 w 808720"/>
                  <a:gd name="connsiteY4015" fmla="*/ 10480 h 1047182"/>
                  <a:gd name="connsiteX4016" fmla="*/ 492938 w 808720"/>
                  <a:gd name="connsiteY4016" fmla="*/ 10752 h 1047182"/>
                  <a:gd name="connsiteX4017" fmla="*/ 491974 w 808720"/>
                  <a:gd name="connsiteY4017" fmla="*/ 10780 h 1047182"/>
                  <a:gd name="connsiteX4018" fmla="*/ 492606 w 808720"/>
                  <a:gd name="connsiteY4018" fmla="*/ 10553 h 1047182"/>
                  <a:gd name="connsiteX4019" fmla="*/ 433379 w 808720"/>
                  <a:gd name="connsiteY4019" fmla="*/ 10472 h 1047182"/>
                  <a:gd name="connsiteX4020" fmla="*/ 433358 w 808720"/>
                  <a:gd name="connsiteY4020" fmla="*/ 10477 h 1047182"/>
                  <a:gd name="connsiteX4021" fmla="*/ 432295 w 808720"/>
                  <a:gd name="connsiteY4021" fmla="*/ 10604 h 1047182"/>
                  <a:gd name="connsiteX4022" fmla="*/ 473337 w 808720"/>
                  <a:gd name="connsiteY4022" fmla="*/ 10470 h 1047182"/>
                  <a:gd name="connsiteX4023" fmla="*/ 473287 w 808720"/>
                  <a:gd name="connsiteY4023" fmla="*/ 10485 h 1047182"/>
                  <a:gd name="connsiteX4024" fmla="*/ 472806 w 808720"/>
                  <a:gd name="connsiteY4024" fmla="*/ 10533 h 1047182"/>
                  <a:gd name="connsiteX4025" fmla="*/ 485640 w 808720"/>
                  <a:gd name="connsiteY4025" fmla="*/ 10462 h 1047182"/>
                  <a:gd name="connsiteX4026" fmla="*/ 485967 w 808720"/>
                  <a:gd name="connsiteY4026" fmla="*/ 10494 h 1047182"/>
                  <a:gd name="connsiteX4027" fmla="*/ 485269 w 808720"/>
                  <a:gd name="connsiteY4027" fmla="*/ 10623 h 1047182"/>
                  <a:gd name="connsiteX4028" fmla="*/ 484883 w 808720"/>
                  <a:gd name="connsiteY4028" fmla="*/ 10626 h 1047182"/>
                  <a:gd name="connsiteX4029" fmla="*/ 484930 w 808720"/>
                  <a:gd name="connsiteY4029" fmla="*/ 10604 h 1047182"/>
                  <a:gd name="connsiteX4030" fmla="*/ 530450 w 808720"/>
                  <a:gd name="connsiteY4030" fmla="*/ 10458 h 1047182"/>
                  <a:gd name="connsiteX4031" fmla="*/ 531373 w 808720"/>
                  <a:gd name="connsiteY4031" fmla="*/ 11249 h 1047182"/>
                  <a:gd name="connsiteX4032" fmla="*/ 530303 w 808720"/>
                  <a:gd name="connsiteY4032" fmla="*/ 10568 h 1047182"/>
                  <a:gd name="connsiteX4033" fmla="*/ 419043 w 808720"/>
                  <a:gd name="connsiteY4033" fmla="*/ 10456 h 1047182"/>
                  <a:gd name="connsiteX4034" fmla="*/ 417419 w 808720"/>
                  <a:gd name="connsiteY4034" fmla="*/ 10740 h 1047182"/>
                  <a:gd name="connsiteX4035" fmla="*/ 416724 w 808720"/>
                  <a:gd name="connsiteY4035" fmla="*/ 10766 h 1047182"/>
                  <a:gd name="connsiteX4036" fmla="*/ 454849 w 808720"/>
                  <a:gd name="connsiteY4036" fmla="*/ 10448 h 1047182"/>
                  <a:gd name="connsiteX4037" fmla="*/ 454226 w 808720"/>
                  <a:gd name="connsiteY4037" fmla="*/ 10604 h 1047182"/>
                  <a:gd name="connsiteX4038" fmla="*/ 451278 w 808720"/>
                  <a:gd name="connsiteY4038" fmla="*/ 10925 h 1047182"/>
                  <a:gd name="connsiteX4039" fmla="*/ 450866 w 808720"/>
                  <a:gd name="connsiteY4039" fmla="*/ 10963 h 1047182"/>
                  <a:gd name="connsiteX4040" fmla="*/ 451989 w 808720"/>
                  <a:gd name="connsiteY4040" fmla="*/ 10617 h 1047182"/>
                  <a:gd name="connsiteX4041" fmla="*/ 433477 w 808720"/>
                  <a:gd name="connsiteY4041" fmla="*/ 10445 h 1047182"/>
                  <a:gd name="connsiteX4042" fmla="*/ 433452 w 808720"/>
                  <a:gd name="connsiteY4042" fmla="*/ 10452 h 1047182"/>
                  <a:gd name="connsiteX4043" fmla="*/ 432295 w 808720"/>
                  <a:gd name="connsiteY4043" fmla="*/ 10604 h 1047182"/>
                  <a:gd name="connsiteX4044" fmla="*/ 487123 w 808720"/>
                  <a:gd name="connsiteY4044" fmla="*/ 10435 h 1047182"/>
                  <a:gd name="connsiteX4045" fmla="*/ 486705 w 808720"/>
                  <a:gd name="connsiteY4045" fmla="*/ 10564 h 1047182"/>
                  <a:gd name="connsiteX4046" fmla="*/ 486578 w 808720"/>
                  <a:gd name="connsiteY4046" fmla="*/ 10552 h 1047182"/>
                  <a:gd name="connsiteX4047" fmla="*/ 486960 w 808720"/>
                  <a:gd name="connsiteY4047" fmla="*/ 10460 h 1047182"/>
                  <a:gd name="connsiteX4048" fmla="*/ 460448 w 808720"/>
                  <a:gd name="connsiteY4048" fmla="*/ 10417 h 1047182"/>
                  <a:gd name="connsiteX4049" fmla="*/ 463330 w 808720"/>
                  <a:gd name="connsiteY4049" fmla="*/ 10531 h 1047182"/>
                  <a:gd name="connsiteX4050" fmla="*/ 463247 w 808720"/>
                  <a:gd name="connsiteY4050" fmla="*/ 10574 h 1047182"/>
                  <a:gd name="connsiteX4051" fmla="*/ 462999 w 808720"/>
                  <a:gd name="connsiteY4051" fmla="*/ 10604 h 1047182"/>
                  <a:gd name="connsiteX4052" fmla="*/ 463238 w 808720"/>
                  <a:gd name="connsiteY4052" fmla="*/ 10579 h 1047182"/>
                  <a:gd name="connsiteX4053" fmla="*/ 462948 w 808720"/>
                  <a:gd name="connsiteY4053" fmla="*/ 10730 h 1047182"/>
                  <a:gd name="connsiteX4054" fmla="*/ 462570 w 808720"/>
                  <a:gd name="connsiteY4054" fmla="*/ 10810 h 1047182"/>
                  <a:gd name="connsiteX4055" fmla="*/ 461969 w 808720"/>
                  <a:gd name="connsiteY4055" fmla="*/ 10857 h 1047182"/>
                  <a:gd name="connsiteX4056" fmla="*/ 455989 w 808720"/>
                  <a:gd name="connsiteY4056" fmla="*/ 10917 h 1047182"/>
                  <a:gd name="connsiteX4057" fmla="*/ 520217 w 808720"/>
                  <a:gd name="connsiteY4057" fmla="*/ 10408 h 1047182"/>
                  <a:gd name="connsiteX4058" fmla="*/ 520711 w 808720"/>
                  <a:gd name="connsiteY4058" fmla="*/ 10593 h 1047182"/>
                  <a:gd name="connsiteX4059" fmla="*/ 519888 w 808720"/>
                  <a:gd name="connsiteY4059" fmla="*/ 10737 h 1047182"/>
                  <a:gd name="connsiteX4060" fmla="*/ 426862 w 808720"/>
                  <a:gd name="connsiteY4060" fmla="*/ 10392 h 1047182"/>
                  <a:gd name="connsiteX4061" fmla="*/ 421312 w 808720"/>
                  <a:gd name="connsiteY4061" fmla="*/ 11166 h 1047182"/>
                  <a:gd name="connsiteX4062" fmla="*/ 419443 w 808720"/>
                  <a:gd name="connsiteY4062" fmla="*/ 11325 h 1047182"/>
                  <a:gd name="connsiteX4063" fmla="*/ 424549 w 808720"/>
                  <a:gd name="connsiteY4063" fmla="*/ 10477 h 1047182"/>
                  <a:gd name="connsiteX4064" fmla="*/ 441847 w 808720"/>
                  <a:gd name="connsiteY4064" fmla="*/ 10378 h 1047182"/>
                  <a:gd name="connsiteX4065" fmla="*/ 441456 w 808720"/>
                  <a:gd name="connsiteY4065" fmla="*/ 10511 h 1047182"/>
                  <a:gd name="connsiteX4066" fmla="*/ 439629 w 808720"/>
                  <a:gd name="connsiteY4066" fmla="*/ 10585 h 1047182"/>
                  <a:gd name="connsiteX4067" fmla="*/ 508085 w 808720"/>
                  <a:gd name="connsiteY4067" fmla="*/ 10375 h 1047182"/>
                  <a:gd name="connsiteX4068" fmla="*/ 509054 w 808720"/>
                  <a:gd name="connsiteY4068" fmla="*/ 10604 h 1047182"/>
                  <a:gd name="connsiteX4069" fmla="*/ 508276 w 808720"/>
                  <a:gd name="connsiteY4069" fmla="*/ 10950 h 1047182"/>
                  <a:gd name="connsiteX4070" fmla="*/ 502617 w 808720"/>
                  <a:gd name="connsiteY4070" fmla="*/ 11841 h 1047182"/>
                  <a:gd name="connsiteX4071" fmla="*/ 504934 w 808720"/>
                  <a:gd name="connsiteY4071" fmla="*/ 10755 h 1047182"/>
                  <a:gd name="connsiteX4072" fmla="*/ 419719 w 808720"/>
                  <a:gd name="connsiteY4072" fmla="*/ 10365 h 1047182"/>
                  <a:gd name="connsiteX4073" fmla="*/ 419043 w 808720"/>
                  <a:gd name="connsiteY4073" fmla="*/ 10456 h 1047182"/>
                  <a:gd name="connsiteX4074" fmla="*/ 419290 w 808720"/>
                  <a:gd name="connsiteY4074" fmla="*/ 10413 h 1047182"/>
                  <a:gd name="connsiteX4075" fmla="*/ 527581 w 808720"/>
                  <a:gd name="connsiteY4075" fmla="*/ 10349 h 1047182"/>
                  <a:gd name="connsiteX4076" fmla="*/ 528436 w 808720"/>
                  <a:gd name="connsiteY4076" fmla="*/ 10618 h 1047182"/>
                  <a:gd name="connsiteX4077" fmla="*/ 528369 w 808720"/>
                  <a:gd name="connsiteY4077" fmla="*/ 11034 h 1047182"/>
                  <a:gd name="connsiteX4078" fmla="*/ 526524 w 808720"/>
                  <a:gd name="connsiteY4078" fmla="*/ 12041 h 1047182"/>
                  <a:gd name="connsiteX4079" fmla="*/ 529954 w 808720"/>
                  <a:gd name="connsiteY4079" fmla="*/ 10346 h 1047182"/>
                  <a:gd name="connsiteX4080" fmla="*/ 530303 w 808720"/>
                  <a:gd name="connsiteY4080" fmla="*/ 10568 h 1047182"/>
                  <a:gd name="connsiteX4081" fmla="*/ 529705 w 808720"/>
                  <a:gd name="connsiteY4081" fmla="*/ 11016 h 1047182"/>
                  <a:gd name="connsiteX4082" fmla="*/ 529135 w 808720"/>
                  <a:gd name="connsiteY4082" fmla="*/ 10837 h 1047182"/>
                  <a:gd name="connsiteX4083" fmla="*/ 458614 w 808720"/>
                  <a:gd name="connsiteY4083" fmla="*/ 10345 h 1047182"/>
                  <a:gd name="connsiteX4084" fmla="*/ 459677 w 808720"/>
                  <a:gd name="connsiteY4084" fmla="*/ 10387 h 1047182"/>
                  <a:gd name="connsiteX4085" fmla="*/ 456421 w 808720"/>
                  <a:gd name="connsiteY4085" fmla="*/ 10604 h 1047182"/>
                  <a:gd name="connsiteX4086" fmla="*/ 537348 w 808720"/>
                  <a:gd name="connsiteY4086" fmla="*/ 10339 h 1047182"/>
                  <a:gd name="connsiteX4087" fmla="*/ 538134 w 808720"/>
                  <a:gd name="connsiteY4087" fmla="*/ 10425 h 1047182"/>
                  <a:gd name="connsiteX4088" fmla="*/ 539166 w 808720"/>
                  <a:gd name="connsiteY4088" fmla="*/ 11758 h 1047182"/>
                  <a:gd name="connsiteX4089" fmla="*/ 537777 w 808720"/>
                  <a:gd name="connsiteY4089" fmla="*/ 11259 h 1047182"/>
                  <a:gd name="connsiteX4090" fmla="*/ 537334 w 808720"/>
                  <a:gd name="connsiteY4090" fmla="*/ 10350 h 1047182"/>
                  <a:gd name="connsiteX4091" fmla="*/ 530307 w 808720"/>
                  <a:gd name="connsiteY4091" fmla="*/ 10336 h 1047182"/>
                  <a:gd name="connsiteX4092" fmla="*/ 530489 w 808720"/>
                  <a:gd name="connsiteY4092" fmla="*/ 10428 h 1047182"/>
                  <a:gd name="connsiteX4093" fmla="*/ 530450 w 808720"/>
                  <a:gd name="connsiteY4093" fmla="*/ 10458 h 1047182"/>
                  <a:gd name="connsiteX4094" fmla="*/ 520024 w 808720"/>
                  <a:gd name="connsiteY4094" fmla="*/ 10335 h 1047182"/>
                  <a:gd name="connsiteX4095" fmla="*/ 520135 w 808720"/>
                  <a:gd name="connsiteY4095" fmla="*/ 10377 h 1047182"/>
                  <a:gd name="connsiteX4096" fmla="*/ 519739 w 808720"/>
                  <a:gd name="connsiteY4096" fmla="*/ 10763 h 1047182"/>
                  <a:gd name="connsiteX4097" fmla="*/ 519529 w 808720"/>
                  <a:gd name="connsiteY4097" fmla="*/ 10799 h 1047182"/>
                  <a:gd name="connsiteX4098" fmla="*/ 518528 w 808720"/>
                  <a:gd name="connsiteY4098" fmla="*/ 10333 h 1047182"/>
                  <a:gd name="connsiteX4099" fmla="*/ 517887 w 808720"/>
                  <a:gd name="connsiteY4099" fmla="*/ 10782 h 1047182"/>
                  <a:gd name="connsiteX4100" fmla="*/ 515703 w 808720"/>
                  <a:gd name="connsiteY4100" fmla="*/ 11256 h 1047182"/>
                  <a:gd name="connsiteX4101" fmla="*/ 519991 w 808720"/>
                  <a:gd name="connsiteY4101" fmla="*/ 10324 h 1047182"/>
                  <a:gd name="connsiteX4102" fmla="*/ 518986 w 808720"/>
                  <a:gd name="connsiteY4102" fmla="*/ 10894 h 1047182"/>
                  <a:gd name="connsiteX4103" fmla="*/ 518055 w 808720"/>
                  <a:gd name="connsiteY4103" fmla="*/ 11057 h 1047182"/>
                  <a:gd name="connsiteX4104" fmla="*/ 517305 w 808720"/>
                  <a:gd name="connsiteY4104" fmla="*/ 11189 h 1047182"/>
                  <a:gd name="connsiteX4105" fmla="*/ 517887 w 808720"/>
                  <a:gd name="connsiteY4105" fmla="*/ 10782 h 1047182"/>
                  <a:gd name="connsiteX4106" fmla="*/ 519623 w 808720"/>
                  <a:gd name="connsiteY4106" fmla="*/ 10404 h 1047182"/>
                  <a:gd name="connsiteX4107" fmla="*/ 519992 w 808720"/>
                  <a:gd name="connsiteY4107" fmla="*/ 10324 h 1047182"/>
                  <a:gd name="connsiteX4108" fmla="*/ 519993 w 808720"/>
                  <a:gd name="connsiteY4108" fmla="*/ 10324 h 1047182"/>
                  <a:gd name="connsiteX4109" fmla="*/ 519991 w 808720"/>
                  <a:gd name="connsiteY4109" fmla="*/ 10324 h 1047182"/>
                  <a:gd name="connsiteX4110" fmla="*/ 457847 w 808720"/>
                  <a:gd name="connsiteY4110" fmla="*/ 10315 h 1047182"/>
                  <a:gd name="connsiteX4111" fmla="*/ 457863 w 808720"/>
                  <a:gd name="connsiteY4111" fmla="*/ 10316 h 1047182"/>
                  <a:gd name="connsiteX4112" fmla="*/ 456421 w 808720"/>
                  <a:gd name="connsiteY4112" fmla="*/ 10604 h 1047182"/>
                  <a:gd name="connsiteX4113" fmla="*/ 456420 w 808720"/>
                  <a:gd name="connsiteY4113" fmla="*/ 10604 h 1047182"/>
                  <a:gd name="connsiteX4114" fmla="*/ 454795 w 808720"/>
                  <a:gd name="connsiteY4114" fmla="*/ 10929 h 1047182"/>
                  <a:gd name="connsiteX4115" fmla="*/ 453164 w 808720"/>
                  <a:gd name="connsiteY4115" fmla="*/ 10945 h 1047182"/>
                  <a:gd name="connsiteX4116" fmla="*/ 454021 w 808720"/>
                  <a:gd name="connsiteY4116" fmla="*/ 10670 h 1047182"/>
                  <a:gd name="connsiteX4117" fmla="*/ 442549 w 808720"/>
                  <a:gd name="connsiteY4117" fmla="*/ 10313 h 1047182"/>
                  <a:gd name="connsiteX4118" fmla="*/ 441847 w 808720"/>
                  <a:gd name="connsiteY4118" fmla="*/ 10378 h 1047182"/>
                  <a:gd name="connsiteX4119" fmla="*/ 441891 w 808720"/>
                  <a:gd name="connsiteY4119" fmla="*/ 10363 h 1047182"/>
                  <a:gd name="connsiteX4120" fmla="*/ 520049 w 808720"/>
                  <a:gd name="connsiteY4120" fmla="*/ 10312 h 1047182"/>
                  <a:gd name="connsiteX4121" fmla="*/ 520024 w 808720"/>
                  <a:gd name="connsiteY4121" fmla="*/ 10335 h 1047182"/>
                  <a:gd name="connsiteX4122" fmla="*/ 519993 w 808720"/>
                  <a:gd name="connsiteY4122" fmla="*/ 10324 h 1047182"/>
                  <a:gd name="connsiteX4123" fmla="*/ 484036 w 808720"/>
                  <a:gd name="connsiteY4123" fmla="*/ 10309 h 1047182"/>
                  <a:gd name="connsiteX4124" fmla="*/ 485175 w 808720"/>
                  <a:gd name="connsiteY4124" fmla="*/ 10417 h 1047182"/>
                  <a:gd name="connsiteX4125" fmla="*/ 484539 w 808720"/>
                  <a:gd name="connsiteY4125" fmla="*/ 10567 h 1047182"/>
                  <a:gd name="connsiteX4126" fmla="*/ 483571 w 808720"/>
                  <a:gd name="connsiteY4126" fmla="*/ 10476 h 1047182"/>
                  <a:gd name="connsiteX4127" fmla="*/ 522511 w 808720"/>
                  <a:gd name="connsiteY4127" fmla="*/ 10306 h 1047182"/>
                  <a:gd name="connsiteX4128" fmla="*/ 521812 w 808720"/>
                  <a:gd name="connsiteY4128" fmla="*/ 11005 h 1047182"/>
                  <a:gd name="connsiteX4129" fmla="*/ 520955 w 808720"/>
                  <a:gd name="connsiteY4129" fmla="*/ 10684 h 1047182"/>
                  <a:gd name="connsiteX4130" fmla="*/ 521171 w 808720"/>
                  <a:gd name="connsiteY4130" fmla="*/ 10542 h 1047182"/>
                  <a:gd name="connsiteX4131" fmla="*/ 442079 w 808720"/>
                  <a:gd name="connsiteY4131" fmla="*/ 10300 h 1047182"/>
                  <a:gd name="connsiteX4132" fmla="*/ 441891 w 808720"/>
                  <a:gd name="connsiteY4132" fmla="*/ 10363 h 1047182"/>
                  <a:gd name="connsiteX4133" fmla="*/ 434302 w 808720"/>
                  <a:gd name="connsiteY4133" fmla="*/ 10945 h 1047182"/>
                  <a:gd name="connsiteX4134" fmla="*/ 435370 w 808720"/>
                  <a:gd name="connsiteY4134" fmla="*/ 10738 h 1047182"/>
                  <a:gd name="connsiteX4135" fmla="*/ 437624 w 808720"/>
                  <a:gd name="connsiteY4135" fmla="*/ 10299 h 1047182"/>
                  <a:gd name="connsiteX4136" fmla="*/ 435370 w 808720"/>
                  <a:gd name="connsiteY4136" fmla="*/ 10738 h 1047182"/>
                  <a:gd name="connsiteX4137" fmla="*/ 433456 w 808720"/>
                  <a:gd name="connsiteY4137" fmla="*/ 10862 h 1047182"/>
                  <a:gd name="connsiteX4138" fmla="*/ 434422 w 808720"/>
                  <a:gd name="connsiteY4138" fmla="*/ 10621 h 1047182"/>
                  <a:gd name="connsiteX4139" fmla="*/ 481404 w 808720"/>
                  <a:gd name="connsiteY4139" fmla="*/ 10270 h 1047182"/>
                  <a:gd name="connsiteX4140" fmla="*/ 483571 w 808720"/>
                  <a:gd name="connsiteY4140" fmla="*/ 10476 h 1047182"/>
                  <a:gd name="connsiteX4141" fmla="*/ 483101 w 808720"/>
                  <a:gd name="connsiteY4141" fmla="*/ 10645 h 1047182"/>
                  <a:gd name="connsiteX4142" fmla="*/ 478504 w 808720"/>
                  <a:gd name="connsiteY4142" fmla="*/ 10691 h 1047182"/>
                  <a:gd name="connsiteX4143" fmla="*/ 481124 w 808720"/>
                  <a:gd name="connsiteY4143" fmla="*/ 10298 h 1047182"/>
                  <a:gd name="connsiteX4144" fmla="*/ 443188 w 808720"/>
                  <a:gd name="connsiteY4144" fmla="*/ 10264 h 1047182"/>
                  <a:gd name="connsiteX4145" fmla="*/ 441710 w 808720"/>
                  <a:gd name="connsiteY4145" fmla="*/ 10501 h 1047182"/>
                  <a:gd name="connsiteX4146" fmla="*/ 441701 w 808720"/>
                  <a:gd name="connsiteY4146" fmla="*/ 10501 h 1047182"/>
                  <a:gd name="connsiteX4147" fmla="*/ 443145 w 808720"/>
                  <a:gd name="connsiteY4147" fmla="*/ 10267 h 1047182"/>
                  <a:gd name="connsiteX4148" fmla="*/ 458184 w 808720"/>
                  <a:gd name="connsiteY4148" fmla="*/ 10251 h 1047182"/>
                  <a:gd name="connsiteX4149" fmla="*/ 458072 w 808720"/>
                  <a:gd name="connsiteY4149" fmla="*/ 10273 h 1047182"/>
                  <a:gd name="connsiteX4150" fmla="*/ 457882 w 808720"/>
                  <a:gd name="connsiteY4150" fmla="*/ 10311 h 1047182"/>
                  <a:gd name="connsiteX4151" fmla="*/ 457847 w 808720"/>
                  <a:gd name="connsiteY4151" fmla="*/ 10315 h 1047182"/>
                  <a:gd name="connsiteX4152" fmla="*/ 457672 w 808720"/>
                  <a:gd name="connsiteY4152" fmla="*/ 10308 h 1047182"/>
                  <a:gd name="connsiteX4153" fmla="*/ 457404 w 808720"/>
                  <a:gd name="connsiteY4153" fmla="*/ 10297 h 1047182"/>
                  <a:gd name="connsiteX4154" fmla="*/ 443287 w 808720"/>
                  <a:gd name="connsiteY4154" fmla="*/ 10244 h 1047182"/>
                  <a:gd name="connsiteX4155" fmla="*/ 443145 w 808720"/>
                  <a:gd name="connsiteY4155" fmla="*/ 10267 h 1047182"/>
                  <a:gd name="connsiteX4156" fmla="*/ 442549 w 808720"/>
                  <a:gd name="connsiteY4156" fmla="*/ 10313 h 1047182"/>
                  <a:gd name="connsiteX4157" fmla="*/ 506034 w 808720"/>
                  <a:gd name="connsiteY4157" fmla="*/ 10239 h 1047182"/>
                  <a:gd name="connsiteX4158" fmla="*/ 505543 w 808720"/>
                  <a:gd name="connsiteY4158" fmla="*/ 10469 h 1047182"/>
                  <a:gd name="connsiteX4159" fmla="*/ 504668 w 808720"/>
                  <a:gd name="connsiteY4159" fmla="*/ 10604 h 1047182"/>
                  <a:gd name="connsiteX4160" fmla="*/ 505514 w 808720"/>
                  <a:gd name="connsiteY4160" fmla="*/ 10483 h 1047182"/>
                  <a:gd name="connsiteX4161" fmla="*/ 504934 w 808720"/>
                  <a:gd name="connsiteY4161" fmla="*/ 10755 h 1047182"/>
                  <a:gd name="connsiteX4162" fmla="*/ 503671 w 808720"/>
                  <a:gd name="connsiteY4162" fmla="*/ 10907 h 1047182"/>
                  <a:gd name="connsiteX4163" fmla="*/ 502843 w 808720"/>
                  <a:gd name="connsiteY4163" fmla="*/ 11006 h 1047182"/>
                  <a:gd name="connsiteX4164" fmla="*/ 504188 w 808720"/>
                  <a:gd name="connsiteY4164" fmla="*/ 10591 h 1047182"/>
                  <a:gd name="connsiteX4165" fmla="*/ 504200 w 808720"/>
                  <a:gd name="connsiteY4165" fmla="*/ 10589 h 1047182"/>
                  <a:gd name="connsiteX4166" fmla="*/ 517827 w 808720"/>
                  <a:gd name="connsiteY4166" fmla="*/ 10238 h 1047182"/>
                  <a:gd name="connsiteX4167" fmla="*/ 515037 w 808720"/>
                  <a:gd name="connsiteY4167" fmla="*/ 11401 h 1047182"/>
                  <a:gd name="connsiteX4168" fmla="*/ 513273 w 808720"/>
                  <a:gd name="connsiteY4168" fmla="*/ 11785 h 1047182"/>
                  <a:gd name="connsiteX4169" fmla="*/ 515321 w 808720"/>
                  <a:gd name="connsiteY4169" fmla="*/ 10761 h 1047182"/>
                  <a:gd name="connsiteX4170" fmla="*/ 520386 w 808720"/>
                  <a:gd name="connsiteY4170" fmla="*/ 10238 h 1047182"/>
                  <a:gd name="connsiteX4171" fmla="*/ 520217 w 808720"/>
                  <a:gd name="connsiteY4171" fmla="*/ 10408 h 1047182"/>
                  <a:gd name="connsiteX4172" fmla="*/ 520135 w 808720"/>
                  <a:gd name="connsiteY4172" fmla="*/ 10377 h 1047182"/>
                  <a:gd name="connsiteX4173" fmla="*/ 520246 w 808720"/>
                  <a:gd name="connsiteY4173" fmla="*/ 10269 h 1047182"/>
                  <a:gd name="connsiteX4174" fmla="*/ 422988 w 808720"/>
                  <a:gd name="connsiteY4174" fmla="*/ 10237 h 1047182"/>
                  <a:gd name="connsiteX4175" fmla="*/ 420776 w 808720"/>
                  <a:gd name="connsiteY4175" fmla="*/ 10616 h 1047182"/>
                  <a:gd name="connsiteX4176" fmla="*/ 419899 w 808720"/>
                  <a:gd name="connsiteY4176" fmla="*/ 10649 h 1047182"/>
                  <a:gd name="connsiteX4177" fmla="*/ 455719 w 808720"/>
                  <a:gd name="connsiteY4177" fmla="*/ 10231 h 1047182"/>
                  <a:gd name="connsiteX4178" fmla="*/ 457404 w 808720"/>
                  <a:gd name="connsiteY4178" fmla="*/ 10297 h 1047182"/>
                  <a:gd name="connsiteX4179" fmla="*/ 454849 w 808720"/>
                  <a:gd name="connsiteY4179" fmla="*/ 10448 h 1047182"/>
                  <a:gd name="connsiteX4180" fmla="*/ 498495 w 808720"/>
                  <a:gd name="connsiteY4180" fmla="*/ 10220 h 1047182"/>
                  <a:gd name="connsiteX4181" fmla="*/ 498120 w 808720"/>
                  <a:gd name="connsiteY4181" fmla="*/ 10391 h 1047182"/>
                  <a:gd name="connsiteX4182" fmla="*/ 497650 w 808720"/>
                  <a:gd name="connsiteY4182" fmla="*/ 10604 h 1047182"/>
                  <a:gd name="connsiteX4183" fmla="*/ 497555 w 808720"/>
                  <a:gd name="connsiteY4183" fmla="*/ 10619 h 1047182"/>
                  <a:gd name="connsiteX4184" fmla="*/ 496185 w 808720"/>
                  <a:gd name="connsiteY4184" fmla="*/ 10659 h 1047182"/>
                  <a:gd name="connsiteX4185" fmla="*/ 497674 w 808720"/>
                  <a:gd name="connsiteY4185" fmla="*/ 10376 h 1047182"/>
                  <a:gd name="connsiteX4186" fmla="*/ 530169 w 808720"/>
                  <a:gd name="connsiteY4186" fmla="*/ 10217 h 1047182"/>
                  <a:gd name="connsiteX4187" fmla="*/ 530307 w 808720"/>
                  <a:gd name="connsiteY4187" fmla="*/ 10336 h 1047182"/>
                  <a:gd name="connsiteX4188" fmla="*/ 530125 w 808720"/>
                  <a:gd name="connsiteY4188" fmla="*/ 10243 h 1047182"/>
                  <a:gd name="connsiteX4189" fmla="*/ 462248 w 808720"/>
                  <a:gd name="connsiteY4189" fmla="*/ 10215 h 1047182"/>
                  <a:gd name="connsiteX4190" fmla="*/ 460448 w 808720"/>
                  <a:gd name="connsiteY4190" fmla="*/ 10417 h 1047182"/>
                  <a:gd name="connsiteX4191" fmla="*/ 459677 w 808720"/>
                  <a:gd name="connsiteY4191" fmla="*/ 10387 h 1047182"/>
                  <a:gd name="connsiteX4192" fmla="*/ 443575 w 808720"/>
                  <a:gd name="connsiteY4192" fmla="*/ 10202 h 1047182"/>
                  <a:gd name="connsiteX4193" fmla="*/ 443345 w 808720"/>
                  <a:gd name="connsiteY4193" fmla="*/ 10239 h 1047182"/>
                  <a:gd name="connsiteX4194" fmla="*/ 443287 w 808720"/>
                  <a:gd name="connsiteY4194" fmla="*/ 10244 h 1047182"/>
                  <a:gd name="connsiteX4195" fmla="*/ 443530 w 808720"/>
                  <a:gd name="connsiteY4195" fmla="*/ 10205 h 1047182"/>
                  <a:gd name="connsiteX4196" fmla="*/ 507322 w 808720"/>
                  <a:gd name="connsiteY4196" fmla="*/ 10196 h 1047182"/>
                  <a:gd name="connsiteX4197" fmla="*/ 507399 w 808720"/>
                  <a:gd name="connsiteY4197" fmla="*/ 10214 h 1047182"/>
                  <a:gd name="connsiteX4198" fmla="*/ 505514 w 808720"/>
                  <a:gd name="connsiteY4198" fmla="*/ 10483 h 1047182"/>
                  <a:gd name="connsiteX4199" fmla="*/ 505543 w 808720"/>
                  <a:gd name="connsiteY4199" fmla="*/ 10469 h 1047182"/>
                  <a:gd name="connsiteX4200" fmla="*/ 532438 w 808720"/>
                  <a:gd name="connsiteY4200" fmla="*/ 10192 h 1047182"/>
                  <a:gd name="connsiteX4201" fmla="*/ 532874 w 808720"/>
                  <a:gd name="connsiteY4201" fmla="*/ 10292 h 1047182"/>
                  <a:gd name="connsiteX4202" fmla="*/ 534052 w 808720"/>
                  <a:gd name="connsiteY4202" fmla="*/ 10872 h 1047182"/>
                  <a:gd name="connsiteX4203" fmla="*/ 533829 w 808720"/>
                  <a:gd name="connsiteY4203" fmla="*/ 11140 h 1047182"/>
                  <a:gd name="connsiteX4204" fmla="*/ 455886 w 808720"/>
                  <a:gd name="connsiteY4204" fmla="*/ 10189 h 1047182"/>
                  <a:gd name="connsiteX4205" fmla="*/ 455719 w 808720"/>
                  <a:gd name="connsiteY4205" fmla="*/ 10231 h 1047182"/>
                  <a:gd name="connsiteX4206" fmla="*/ 455309 w 808720"/>
                  <a:gd name="connsiteY4206" fmla="*/ 10215 h 1047182"/>
                  <a:gd name="connsiteX4207" fmla="*/ 424705 w 808720"/>
                  <a:gd name="connsiteY4207" fmla="*/ 10183 h 1047182"/>
                  <a:gd name="connsiteX4208" fmla="*/ 422550 w 808720"/>
                  <a:gd name="connsiteY4208" fmla="*/ 10551 h 1047182"/>
                  <a:gd name="connsiteX4209" fmla="*/ 420910 w 808720"/>
                  <a:gd name="connsiteY4209" fmla="*/ 10611 h 1047182"/>
                  <a:gd name="connsiteX4210" fmla="*/ 421198 w 808720"/>
                  <a:gd name="connsiteY4210" fmla="*/ 10168 h 1047182"/>
                  <a:gd name="connsiteX4211" fmla="*/ 420718 w 808720"/>
                  <a:gd name="connsiteY4211" fmla="*/ 10256 h 1047182"/>
                  <a:gd name="connsiteX4212" fmla="*/ 419719 w 808720"/>
                  <a:gd name="connsiteY4212" fmla="*/ 10365 h 1047182"/>
                  <a:gd name="connsiteX4213" fmla="*/ 529967 w 808720"/>
                  <a:gd name="connsiteY4213" fmla="*/ 10163 h 1047182"/>
                  <a:gd name="connsiteX4214" fmla="*/ 530125 w 808720"/>
                  <a:gd name="connsiteY4214" fmla="*/ 10243 h 1047182"/>
                  <a:gd name="connsiteX4215" fmla="*/ 529954 w 808720"/>
                  <a:gd name="connsiteY4215" fmla="*/ 10346 h 1047182"/>
                  <a:gd name="connsiteX4216" fmla="*/ 529805 w 808720"/>
                  <a:gd name="connsiteY4216" fmla="*/ 10251 h 1047182"/>
                  <a:gd name="connsiteX4217" fmla="*/ 500417 w 808720"/>
                  <a:gd name="connsiteY4217" fmla="*/ 10158 h 1047182"/>
                  <a:gd name="connsiteX4218" fmla="*/ 499787 w 808720"/>
                  <a:gd name="connsiteY4218" fmla="*/ 10445 h 1047182"/>
                  <a:gd name="connsiteX4219" fmla="*/ 499707 w 808720"/>
                  <a:gd name="connsiteY4219" fmla="*/ 10481 h 1047182"/>
                  <a:gd name="connsiteX4220" fmla="*/ 497204 w 808720"/>
                  <a:gd name="connsiteY4220" fmla="*/ 10807 h 1047182"/>
                  <a:gd name="connsiteX4221" fmla="*/ 497405 w 808720"/>
                  <a:gd name="connsiteY4221" fmla="*/ 10715 h 1047182"/>
                  <a:gd name="connsiteX4222" fmla="*/ 497502 w 808720"/>
                  <a:gd name="connsiteY4222" fmla="*/ 10671 h 1047182"/>
                  <a:gd name="connsiteX4223" fmla="*/ 498089 w 808720"/>
                  <a:gd name="connsiteY4223" fmla="*/ 10604 h 1047182"/>
                  <a:gd name="connsiteX4224" fmla="*/ 497620 w 808720"/>
                  <a:gd name="connsiteY4224" fmla="*/ 10617 h 1047182"/>
                  <a:gd name="connsiteX4225" fmla="*/ 497650 w 808720"/>
                  <a:gd name="connsiteY4225" fmla="*/ 10604 h 1047182"/>
                  <a:gd name="connsiteX4226" fmla="*/ 498831 w 808720"/>
                  <a:gd name="connsiteY4226" fmla="*/ 10414 h 1047182"/>
                  <a:gd name="connsiteX4227" fmla="*/ 433327 w 808720"/>
                  <a:gd name="connsiteY4227" fmla="*/ 10153 h 1047182"/>
                  <a:gd name="connsiteX4228" fmla="*/ 426638 w 808720"/>
                  <a:gd name="connsiteY4228" fmla="*/ 10967 h 1047182"/>
                  <a:gd name="connsiteX4229" fmla="*/ 427908 w 808720"/>
                  <a:gd name="connsiteY4229" fmla="*/ 10604 h 1047182"/>
                  <a:gd name="connsiteX4230" fmla="*/ 424535 w 808720"/>
                  <a:gd name="connsiteY4230" fmla="*/ 10891 h 1047182"/>
                  <a:gd name="connsiteX4231" fmla="*/ 424619 w 808720"/>
                  <a:gd name="connsiteY4231" fmla="*/ 10878 h 1047182"/>
                  <a:gd name="connsiteX4232" fmla="*/ 429052 w 808720"/>
                  <a:gd name="connsiteY4232" fmla="*/ 10311 h 1047182"/>
                  <a:gd name="connsiteX4233" fmla="*/ 450406 w 808720"/>
                  <a:gd name="connsiteY4233" fmla="*/ 10151 h 1047182"/>
                  <a:gd name="connsiteX4234" fmla="*/ 450249 w 808720"/>
                  <a:gd name="connsiteY4234" fmla="*/ 10197 h 1047182"/>
                  <a:gd name="connsiteX4235" fmla="*/ 443532 w 808720"/>
                  <a:gd name="connsiteY4235" fmla="*/ 10703 h 1047182"/>
                  <a:gd name="connsiteX4236" fmla="*/ 440297 w 808720"/>
                  <a:gd name="connsiteY4236" fmla="*/ 10946 h 1047182"/>
                  <a:gd name="connsiteX4237" fmla="*/ 440698 w 808720"/>
                  <a:gd name="connsiteY4237" fmla="*/ 10768 h 1047182"/>
                  <a:gd name="connsiteX4238" fmla="*/ 441285 w 808720"/>
                  <a:gd name="connsiteY4238" fmla="*/ 10569 h 1047182"/>
                  <a:gd name="connsiteX4239" fmla="*/ 441710 w 808720"/>
                  <a:gd name="connsiteY4239" fmla="*/ 10501 h 1047182"/>
                  <a:gd name="connsiteX4240" fmla="*/ 445770 w 808720"/>
                  <a:gd name="connsiteY4240" fmla="*/ 10338 h 1047182"/>
                  <a:gd name="connsiteX4241" fmla="*/ 421703 w 808720"/>
                  <a:gd name="connsiteY4241" fmla="*/ 10148 h 1047182"/>
                  <a:gd name="connsiteX4242" fmla="*/ 418379 w 808720"/>
                  <a:gd name="connsiteY4242" fmla="*/ 10705 h 1047182"/>
                  <a:gd name="connsiteX4243" fmla="*/ 418237 w 808720"/>
                  <a:gd name="connsiteY4243" fmla="*/ 10710 h 1047182"/>
                  <a:gd name="connsiteX4244" fmla="*/ 420718 w 808720"/>
                  <a:gd name="connsiteY4244" fmla="*/ 10256 h 1047182"/>
                  <a:gd name="connsiteX4245" fmla="*/ 534663 w 808720"/>
                  <a:gd name="connsiteY4245" fmla="*/ 10138 h 1047182"/>
                  <a:gd name="connsiteX4246" fmla="*/ 534970 w 808720"/>
                  <a:gd name="connsiteY4246" fmla="*/ 10249 h 1047182"/>
                  <a:gd name="connsiteX4247" fmla="*/ 535351 w 808720"/>
                  <a:gd name="connsiteY4247" fmla="*/ 11105 h 1047182"/>
                  <a:gd name="connsiteX4248" fmla="*/ 534316 w 808720"/>
                  <a:gd name="connsiteY4248" fmla="*/ 10555 h 1047182"/>
                  <a:gd name="connsiteX4249" fmla="*/ 436216 w 808720"/>
                  <a:gd name="connsiteY4249" fmla="*/ 10137 h 1047182"/>
                  <a:gd name="connsiteX4250" fmla="*/ 432717 w 808720"/>
                  <a:gd name="connsiteY4250" fmla="*/ 10649 h 1047182"/>
                  <a:gd name="connsiteX4251" fmla="*/ 433358 w 808720"/>
                  <a:gd name="connsiteY4251" fmla="*/ 10477 h 1047182"/>
                  <a:gd name="connsiteX4252" fmla="*/ 482214 w 808720"/>
                  <a:gd name="connsiteY4252" fmla="*/ 10134 h 1047182"/>
                  <a:gd name="connsiteX4253" fmla="*/ 482503 w 808720"/>
                  <a:gd name="connsiteY4253" fmla="*/ 10162 h 1047182"/>
                  <a:gd name="connsiteX4254" fmla="*/ 481404 w 808720"/>
                  <a:gd name="connsiteY4254" fmla="*/ 10270 h 1047182"/>
                  <a:gd name="connsiteX4255" fmla="*/ 481345 w 808720"/>
                  <a:gd name="connsiteY4255" fmla="*/ 10264 h 1047182"/>
                  <a:gd name="connsiteX4256" fmla="*/ 476754 w 808720"/>
                  <a:gd name="connsiteY4256" fmla="*/ 10132 h 1047182"/>
                  <a:gd name="connsiteX4257" fmla="*/ 474758 w 808720"/>
                  <a:gd name="connsiteY4257" fmla="*/ 10552 h 1047182"/>
                  <a:gd name="connsiteX4258" fmla="*/ 473050 w 808720"/>
                  <a:gd name="connsiteY4258" fmla="*/ 10745 h 1047182"/>
                  <a:gd name="connsiteX4259" fmla="*/ 472348 w 808720"/>
                  <a:gd name="connsiteY4259" fmla="*/ 10752 h 1047182"/>
                  <a:gd name="connsiteX4260" fmla="*/ 473287 w 808720"/>
                  <a:gd name="connsiteY4260" fmla="*/ 10485 h 1047182"/>
                  <a:gd name="connsiteX4261" fmla="*/ 479848 w 808720"/>
                  <a:gd name="connsiteY4261" fmla="*/ 10123 h 1047182"/>
                  <a:gd name="connsiteX4262" fmla="*/ 481345 w 808720"/>
                  <a:gd name="connsiteY4262" fmla="*/ 10264 h 1047182"/>
                  <a:gd name="connsiteX4263" fmla="*/ 481124 w 808720"/>
                  <a:gd name="connsiteY4263" fmla="*/ 10298 h 1047182"/>
                  <a:gd name="connsiteX4264" fmla="*/ 477651 w 808720"/>
                  <a:gd name="connsiteY4264" fmla="*/ 10640 h 1047182"/>
                  <a:gd name="connsiteX4265" fmla="*/ 460635 w 808720"/>
                  <a:gd name="connsiteY4265" fmla="*/ 10106 h 1047182"/>
                  <a:gd name="connsiteX4266" fmla="*/ 458614 w 808720"/>
                  <a:gd name="connsiteY4266" fmla="*/ 10345 h 1047182"/>
                  <a:gd name="connsiteX4267" fmla="*/ 457863 w 808720"/>
                  <a:gd name="connsiteY4267" fmla="*/ 10316 h 1047182"/>
                  <a:gd name="connsiteX4268" fmla="*/ 457882 w 808720"/>
                  <a:gd name="connsiteY4268" fmla="*/ 10311 h 1047182"/>
                  <a:gd name="connsiteX4269" fmla="*/ 459140 w 808720"/>
                  <a:gd name="connsiteY4269" fmla="*/ 10195 h 1047182"/>
                  <a:gd name="connsiteX4270" fmla="*/ 498540 w 808720"/>
                  <a:gd name="connsiteY4270" fmla="*/ 10089 h 1047182"/>
                  <a:gd name="connsiteX4271" fmla="*/ 497179 w 808720"/>
                  <a:gd name="connsiteY4271" fmla="*/ 10360 h 1047182"/>
                  <a:gd name="connsiteX4272" fmla="*/ 495591 w 808720"/>
                  <a:gd name="connsiteY4272" fmla="*/ 10676 h 1047182"/>
                  <a:gd name="connsiteX4273" fmla="*/ 494325 w 808720"/>
                  <a:gd name="connsiteY4273" fmla="*/ 10712 h 1047182"/>
                  <a:gd name="connsiteX4274" fmla="*/ 496684 w 808720"/>
                  <a:gd name="connsiteY4274" fmla="*/ 10344 h 1047182"/>
                  <a:gd name="connsiteX4275" fmla="*/ 498088 w 808720"/>
                  <a:gd name="connsiteY4275" fmla="*/ 10124 h 1047182"/>
                  <a:gd name="connsiteX4276" fmla="*/ 452037 w 808720"/>
                  <a:gd name="connsiteY4276" fmla="*/ 10086 h 1047182"/>
                  <a:gd name="connsiteX4277" fmla="*/ 455309 w 808720"/>
                  <a:gd name="connsiteY4277" fmla="*/ 10215 h 1047182"/>
                  <a:gd name="connsiteX4278" fmla="*/ 449258 w 808720"/>
                  <a:gd name="connsiteY4278" fmla="*/ 10484 h 1047182"/>
                  <a:gd name="connsiteX4279" fmla="*/ 450249 w 808720"/>
                  <a:gd name="connsiteY4279" fmla="*/ 10197 h 1047182"/>
                  <a:gd name="connsiteX4280" fmla="*/ 451362 w 808720"/>
                  <a:gd name="connsiteY4280" fmla="*/ 10113 h 1047182"/>
                  <a:gd name="connsiteX4281" fmla="*/ 534890 w 808720"/>
                  <a:gd name="connsiteY4281" fmla="*/ 10068 h 1047182"/>
                  <a:gd name="connsiteX4282" fmla="*/ 537328 w 808720"/>
                  <a:gd name="connsiteY4282" fmla="*/ 10337 h 1047182"/>
                  <a:gd name="connsiteX4283" fmla="*/ 537334 w 808720"/>
                  <a:gd name="connsiteY4283" fmla="*/ 10350 h 1047182"/>
                  <a:gd name="connsiteX4284" fmla="*/ 536688 w 808720"/>
                  <a:gd name="connsiteY4284" fmla="*/ 10867 h 1047182"/>
                  <a:gd name="connsiteX4285" fmla="*/ 534970 w 808720"/>
                  <a:gd name="connsiteY4285" fmla="*/ 10249 h 1047182"/>
                  <a:gd name="connsiteX4286" fmla="*/ 526674 w 808720"/>
                  <a:gd name="connsiteY4286" fmla="*/ 10064 h 1047182"/>
                  <a:gd name="connsiteX4287" fmla="*/ 527291 w 808720"/>
                  <a:gd name="connsiteY4287" fmla="*/ 10258 h 1047182"/>
                  <a:gd name="connsiteX4288" fmla="*/ 524406 w 808720"/>
                  <a:gd name="connsiteY4288" fmla="*/ 11700 h 1047182"/>
                  <a:gd name="connsiteX4289" fmla="*/ 526499 w 808720"/>
                  <a:gd name="connsiteY4289" fmla="*/ 10130 h 1047182"/>
                  <a:gd name="connsiteX4290" fmla="*/ 479147 w 808720"/>
                  <a:gd name="connsiteY4290" fmla="*/ 10056 h 1047182"/>
                  <a:gd name="connsiteX4291" fmla="*/ 479336 w 808720"/>
                  <a:gd name="connsiteY4291" fmla="*/ 10074 h 1047182"/>
                  <a:gd name="connsiteX4292" fmla="*/ 475454 w 808720"/>
                  <a:gd name="connsiteY4292" fmla="*/ 10721 h 1047182"/>
                  <a:gd name="connsiteX4293" fmla="*/ 473881 w 808720"/>
                  <a:gd name="connsiteY4293" fmla="*/ 10737 h 1047182"/>
                  <a:gd name="connsiteX4294" fmla="*/ 474758 w 808720"/>
                  <a:gd name="connsiteY4294" fmla="*/ 10552 h 1047182"/>
                  <a:gd name="connsiteX4295" fmla="*/ 520466 w 808720"/>
                  <a:gd name="connsiteY4295" fmla="*/ 10054 h 1047182"/>
                  <a:gd name="connsiteX4296" fmla="*/ 520246 w 808720"/>
                  <a:gd name="connsiteY4296" fmla="*/ 10269 h 1047182"/>
                  <a:gd name="connsiteX4297" fmla="*/ 520049 w 808720"/>
                  <a:gd name="connsiteY4297" fmla="*/ 10312 h 1047182"/>
                  <a:gd name="connsiteX4298" fmla="*/ 520103 w 808720"/>
                  <a:gd name="connsiteY4298" fmla="*/ 10261 h 1047182"/>
                  <a:gd name="connsiteX4299" fmla="*/ 488398 w 808720"/>
                  <a:gd name="connsiteY4299" fmla="*/ 10043 h 1047182"/>
                  <a:gd name="connsiteX4300" fmla="*/ 488309 w 808720"/>
                  <a:gd name="connsiteY4300" fmla="*/ 10070 h 1047182"/>
                  <a:gd name="connsiteX4301" fmla="*/ 487329 w 808720"/>
                  <a:gd name="connsiteY4301" fmla="*/ 10372 h 1047182"/>
                  <a:gd name="connsiteX4302" fmla="*/ 486960 w 808720"/>
                  <a:gd name="connsiteY4302" fmla="*/ 10460 h 1047182"/>
                  <a:gd name="connsiteX4303" fmla="*/ 486447 w 808720"/>
                  <a:gd name="connsiteY4303" fmla="*/ 10539 h 1047182"/>
                  <a:gd name="connsiteX4304" fmla="*/ 485967 w 808720"/>
                  <a:gd name="connsiteY4304" fmla="*/ 10494 h 1047182"/>
                  <a:gd name="connsiteX4305" fmla="*/ 488259 w 808720"/>
                  <a:gd name="connsiteY4305" fmla="*/ 10069 h 1047182"/>
                  <a:gd name="connsiteX4306" fmla="*/ 450801 w 808720"/>
                  <a:gd name="connsiteY4306" fmla="*/ 10037 h 1047182"/>
                  <a:gd name="connsiteX4307" fmla="*/ 451830 w 808720"/>
                  <a:gd name="connsiteY4307" fmla="*/ 10078 h 1047182"/>
                  <a:gd name="connsiteX4308" fmla="*/ 451362 w 808720"/>
                  <a:gd name="connsiteY4308" fmla="*/ 10113 h 1047182"/>
                  <a:gd name="connsiteX4309" fmla="*/ 450406 w 808720"/>
                  <a:gd name="connsiteY4309" fmla="*/ 10151 h 1047182"/>
                  <a:gd name="connsiteX4310" fmla="*/ 436540 w 808720"/>
                  <a:gd name="connsiteY4310" fmla="*/ 10035 h 1047182"/>
                  <a:gd name="connsiteX4311" fmla="*/ 433477 w 808720"/>
                  <a:gd name="connsiteY4311" fmla="*/ 10445 h 1047182"/>
                  <a:gd name="connsiteX4312" fmla="*/ 434766 w 808720"/>
                  <a:gd name="connsiteY4312" fmla="*/ 10100 h 1047182"/>
                  <a:gd name="connsiteX4313" fmla="*/ 446422 w 808720"/>
                  <a:gd name="connsiteY4313" fmla="*/ 10016 h 1047182"/>
                  <a:gd name="connsiteX4314" fmla="*/ 443188 w 808720"/>
                  <a:gd name="connsiteY4314" fmla="*/ 10264 h 1047182"/>
                  <a:gd name="connsiteX4315" fmla="*/ 443345 w 808720"/>
                  <a:gd name="connsiteY4315" fmla="*/ 10239 h 1047182"/>
                  <a:gd name="connsiteX4316" fmla="*/ 444134 w 808720"/>
                  <a:gd name="connsiteY4316" fmla="*/ 10166 h 1047182"/>
                  <a:gd name="connsiteX4317" fmla="*/ 437045 w 808720"/>
                  <a:gd name="connsiteY4317" fmla="*/ 10016 h 1047182"/>
                  <a:gd name="connsiteX4318" fmla="*/ 436683 w 808720"/>
                  <a:gd name="connsiteY4318" fmla="*/ 10069 h 1047182"/>
                  <a:gd name="connsiteX4319" fmla="*/ 433379 w 808720"/>
                  <a:gd name="connsiteY4319" fmla="*/ 10472 h 1047182"/>
                  <a:gd name="connsiteX4320" fmla="*/ 433452 w 808720"/>
                  <a:gd name="connsiteY4320" fmla="*/ 10452 h 1047182"/>
                  <a:gd name="connsiteX4321" fmla="*/ 436670 w 808720"/>
                  <a:gd name="connsiteY4321" fmla="*/ 10030 h 1047182"/>
                  <a:gd name="connsiteX4322" fmla="*/ 506527 w 808720"/>
                  <a:gd name="connsiteY4322" fmla="*/ 10008 h 1047182"/>
                  <a:gd name="connsiteX4323" fmla="*/ 506849 w 808720"/>
                  <a:gd name="connsiteY4323" fmla="*/ 10084 h 1047182"/>
                  <a:gd name="connsiteX4324" fmla="*/ 506034 w 808720"/>
                  <a:gd name="connsiteY4324" fmla="*/ 10239 h 1047182"/>
                  <a:gd name="connsiteX4325" fmla="*/ 527795 w 808720"/>
                  <a:gd name="connsiteY4325" fmla="*/ 10006 h 1047182"/>
                  <a:gd name="connsiteX4326" fmla="*/ 527581 w 808720"/>
                  <a:gd name="connsiteY4326" fmla="*/ 10349 h 1047182"/>
                  <a:gd name="connsiteX4327" fmla="*/ 527291 w 808720"/>
                  <a:gd name="connsiteY4327" fmla="*/ 10258 h 1047182"/>
                  <a:gd name="connsiteX4328" fmla="*/ 437320 w 808720"/>
                  <a:gd name="connsiteY4328" fmla="*/ 10006 h 1047182"/>
                  <a:gd name="connsiteX4329" fmla="*/ 436216 w 808720"/>
                  <a:gd name="connsiteY4329" fmla="*/ 10137 h 1047182"/>
                  <a:gd name="connsiteX4330" fmla="*/ 436683 w 808720"/>
                  <a:gd name="connsiteY4330" fmla="*/ 10069 h 1047182"/>
                  <a:gd name="connsiteX4331" fmla="*/ 437149 w 808720"/>
                  <a:gd name="connsiteY4331" fmla="*/ 10012 h 1047182"/>
                  <a:gd name="connsiteX4332" fmla="*/ 499633 w 808720"/>
                  <a:gd name="connsiteY4332" fmla="*/ 10004 h 1047182"/>
                  <a:gd name="connsiteX4333" fmla="*/ 498495 w 808720"/>
                  <a:gd name="connsiteY4333" fmla="*/ 10220 h 1047182"/>
                  <a:gd name="connsiteX4334" fmla="*/ 498833 w 808720"/>
                  <a:gd name="connsiteY4334" fmla="*/ 10066 h 1047182"/>
                  <a:gd name="connsiteX4335" fmla="*/ 498972 w 808720"/>
                  <a:gd name="connsiteY4335" fmla="*/ 10003 h 1047182"/>
                  <a:gd name="connsiteX4336" fmla="*/ 498833 w 808720"/>
                  <a:gd name="connsiteY4336" fmla="*/ 10066 h 1047182"/>
                  <a:gd name="connsiteX4337" fmla="*/ 498540 w 808720"/>
                  <a:gd name="connsiteY4337" fmla="*/ 10089 h 1047182"/>
                  <a:gd name="connsiteX4338" fmla="*/ 534284 w 808720"/>
                  <a:gd name="connsiteY4338" fmla="*/ 10002 h 1047182"/>
                  <a:gd name="connsiteX4339" fmla="*/ 534736 w 808720"/>
                  <a:gd name="connsiteY4339" fmla="*/ 10051 h 1047182"/>
                  <a:gd name="connsiteX4340" fmla="*/ 534663 w 808720"/>
                  <a:gd name="connsiteY4340" fmla="*/ 10138 h 1047182"/>
                  <a:gd name="connsiteX4341" fmla="*/ 531085 w 808720"/>
                  <a:gd name="connsiteY4341" fmla="*/ 9981 h 1047182"/>
                  <a:gd name="connsiteX4342" fmla="*/ 533808 w 808720"/>
                  <a:gd name="connsiteY4342" fmla="*/ 11164 h 1047182"/>
                  <a:gd name="connsiteX4343" fmla="*/ 533251 w 808720"/>
                  <a:gd name="connsiteY4343" fmla="*/ 11833 h 1047182"/>
                  <a:gd name="connsiteX4344" fmla="*/ 530489 w 808720"/>
                  <a:gd name="connsiteY4344" fmla="*/ 10428 h 1047182"/>
                  <a:gd name="connsiteX4345" fmla="*/ 519072 w 808720"/>
                  <a:gd name="connsiteY4345" fmla="*/ 9979 h 1047182"/>
                  <a:gd name="connsiteX4346" fmla="*/ 519323 w 808720"/>
                  <a:gd name="connsiteY4346" fmla="*/ 10073 h 1047182"/>
                  <a:gd name="connsiteX4347" fmla="*/ 518528 w 808720"/>
                  <a:gd name="connsiteY4347" fmla="*/ 10333 h 1047182"/>
                  <a:gd name="connsiteX4348" fmla="*/ 519017 w 808720"/>
                  <a:gd name="connsiteY4348" fmla="*/ 9991 h 1047182"/>
                  <a:gd name="connsiteX4349" fmla="*/ 464393 w 808720"/>
                  <a:gd name="connsiteY4349" fmla="*/ 9975 h 1047182"/>
                  <a:gd name="connsiteX4350" fmla="*/ 464179 w 808720"/>
                  <a:gd name="connsiteY4350" fmla="*/ 10087 h 1047182"/>
                  <a:gd name="connsiteX4351" fmla="*/ 462248 w 808720"/>
                  <a:gd name="connsiteY4351" fmla="*/ 10215 h 1047182"/>
                  <a:gd name="connsiteX4352" fmla="*/ 540826 w 808720"/>
                  <a:gd name="connsiteY4352" fmla="*/ 9962 h 1047182"/>
                  <a:gd name="connsiteX4353" fmla="*/ 544145 w 808720"/>
                  <a:gd name="connsiteY4353" fmla="*/ 10604 h 1047182"/>
                  <a:gd name="connsiteX4354" fmla="*/ 544162 w 808720"/>
                  <a:gd name="connsiteY4354" fmla="*/ 11242 h 1047182"/>
                  <a:gd name="connsiteX4355" fmla="*/ 543322 w 808720"/>
                  <a:gd name="connsiteY4355" fmla="*/ 13071 h 1047182"/>
                  <a:gd name="connsiteX4356" fmla="*/ 543423 w 808720"/>
                  <a:gd name="connsiteY4356" fmla="*/ 14378 h 1047182"/>
                  <a:gd name="connsiteX4357" fmla="*/ 542911 w 808720"/>
                  <a:gd name="connsiteY4357" fmla="*/ 13105 h 1047182"/>
                  <a:gd name="connsiteX4358" fmla="*/ 542126 w 808720"/>
                  <a:gd name="connsiteY4358" fmla="*/ 12823 h 1047182"/>
                  <a:gd name="connsiteX4359" fmla="*/ 542086 w 808720"/>
                  <a:gd name="connsiteY4359" fmla="*/ 12748 h 1047182"/>
                  <a:gd name="connsiteX4360" fmla="*/ 542192 w 808720"/>
                  <a:gd name="connsiteY4360" fmla="*/ 11529 h 1047182"/>
                  <a:gd name="connsiteX4361" fmla="*/ 480180 w 808720"/>
                  <a:gd name="connsiteY4361" fmla="*/ 9939 h 1047182"/>
                  <a:gd name="connsiteX4362" fmla="*/ 480497 w 808720"/>
                  <a:gd name="connsiteY4362" fmla="*/ 9970 h 1047182"/>
                  <a:gd name="connsiteX4363" fmla="*/ 479848 w 808720"/>
                  <a:gd name="connsiteY4363" fmla="*/ 10123 h 1047182"/>
                  <a:gd name="connsiteX4364" fmla="*/ 479336 w 808720"/>
                  <a:gd name="connsiteY4364" fmla="*/ 10074 h 1047182"/>
                  <a:gd name="connsiteX4365" fmla="*/ 480069 w 808720"/>
                  <a:gd name="connsiteY4365" fmla="*/ 9952 h 1047182"/>
                  <a:gd name="connsiteX4366" fmla="*/ 534832 w 808720"/>
                  <a:gd name="connsiteY4366" fmla="*/ 9936 h 1047182"/>
                  <a:gd name="connsiteX4367" fmla="*/ 534890 w 808720"/>
                  <a:gd name="connsiteY4367" fmla="*/ 10068 h 1047182"/>
                  <a:gd name="connsiteX4368" fmla="*/ 534736 w 808720"/>
                  <a:gd name="connsiteY4368" fmla="*/ 10051 h 1047182"/>
                  <a:gd name="connsiteX4369" fmla="*/ 477846 w 808720"/>
                  <a:gd name="connsiteY4369" fmla="*/ 9933 h 1047182"/>
                  <a:gd name="connsiteX4370" fmla="*/ 478295 w 808720"/>
                  <a:gd name="connsiteY4370" fmla="*/ 9976 h 1047182"/>
                  <a:gd name="connsiteX4371" fmla="*/ 476754 w 808720"/>
                  <a:gd name="connsiteY4371" fmla="*/ 10132 h 1047182"/>
                  <a:gd name="connsiteX4372" fmla="*/ 477509 w 808720"/>
                  <a:gd name="connsiteY4372" fmla="*/ 9973 h 1047182"/>
                  <a:gd name="connsiteX4373" fmla="*/ 499368 w 808720"/>
                  <a:gd name="connsiteY4373" fmla="*/ 9924 h 1047182"/>
                  <a:gd name="connsiteX4374" fmla="*/ 498972 w 808720"/>
                  <a:gd name="connsiteY4374" fmla="*/ 10003 h 1047182"/>
                  <a:gd name="connsiteX4375" fmla="*/ 499028 w 808720"/>
                  <a:gd name="connsiteY4375" fmla="*/ 9978 h 1047182"/>
                  <a:gd name="connsiteX4376" fmla="*/ 447730 w 808720"/>
                  <a:gd name="connsiteY4376" fmla="*/ 9916 h 1047182"/>
                  <a:gd name="connsiteX4377" fmla="*/ 447872 w 808720"/>
                  <a:gd name="connsiteY4377" fmla="*/ 9922 h 1047182"/>
                  <a:gd name="connsiteX4378" fmla="*/ 446422 w 808720"/>
                  <a:gd name="connsiteY4378" fmla="*/ 10016 h 1047182"/>
                  <a:gd name="connsiteX4379" fmla="*/ 466850 w 808720"/>
                  <a:gd name="connsiteY4379" fmla="*/ 9909 h 1047182"/>
                  <a:gd name="connsiteX4380" fmla="*/ 464283 w 808720"/>
                  <a:gd name="connsiteY4380" fmla="*/ 10449 h 1047182"/>
                  <a:gd name="connsiteX4381" fmla="*/ 463538 w 808720"/>
                  <a:gd name="connsiteY4381" fmla="*/ 10539 h 1047182"/>
                  <a:gd name="connsiteX4382" fmla="*/ 463330 w 808720"/>
                  <a:gd name="connsiteY4382" fmla="*/ 10531 h 1047182"/>
                  <a:gd name="connsiteX4383" fmla="*/ 464179 w 808720"/>
                  <a:gd name="connsiteY4383" fmla="*/ 10087 h 1047182"/>
                  <a:gd name="connsiteX4384" fmla="*/ 462241 w 808720"/>
                  <a:gd name="connsiteY4384" fmla="*/ 9907 h 1047182"/>
                  <a:gd name="connsiteX4385" fmla="*/ 461012 w 808720"/>
                  <a:gd name="connsiteY4385" fmla="*/ 10021 h 1047182"/>
                  <a:gd name="connsiteX4386" fmla="*/ 459140 w 808720"/>
                  <a:gd name="connsiteY4386" fmla="*/ 10195 h 1047182"/>
                  <a:gd name="connsiteX4387" fmla="*/ 458657 w 808720"/>
                  <a:gd name="connsiteY4387" fmla="*/ 10223 h 1047182"/>
                  <a:gd name="connsiteX4388" fmla="*/ 458184 w 808720"/>
                  <a:gd name="connsiteY4388" fmla="*/ 10251 h 1047182"/>
                  <a:gd name="connsiteX4389" fmla="*/ 459239 w 808720"/>
                  <a:gd name="connsiteY4389" fmla="*/ 10040 h 1047182"/>
                  <a:gd name="connsiteX4390" fmla="*/ 485177 w 808720"/>
                  <a:gd name="connsiteY4390" fmla="*/ 9898 h 1047182"/>
                  <a:gd name="connsiteX4391" fmla="*/ 484998 w 808720"/>
                  <a:gd name="connsiteY4391" fmla="*/ 9963 h 1047182"/>
                  <a:gd name="connsiteX4392" fmla="*/ 484036 w 808720"/>
                  <a:gd name="connsiteY4392" fmla="*/ 10309 h 1047182"/>
                  <a:gd name="connsiteX4393" fmla="*/ 482503 w 808720"/>
                  <a:gd name="connsiteY4393" fmla="*/ 10162 h 1047182"/>
                  <a:gd name="connsiteX4394" fmla="*/ 484644 w 808720"/>
                  <a:gd name="connsiteY4394" fmla="*/ 9951 h 1047182"/>
                  <a:gd name="connsiteX4395" fmla="*/ 435599 w 808720"/>
                  <a:gd name="connsiteY4395" fmla="*/ 9877 h 1047182"/>
                  <a:gd name="connsiteX4396" fmla="*/ 434766 w 808720"/>
                  <a:gd name="connsiteY4396" fmla="*/ 10100 h 1047182"/>
                  <a:gd name="connsiteX4397" fmla="*/ 433327 w 808720"/>
                  <a:gd name="connsiteY4397" fmla="*/ 10153 h 1047182"/>
                  <a:gd name="connsiteX4398" fmla="*/ 462637 w 808720"/>
                  <a:gd name="connsiteY4398" fmla="*/ 9870 h 1047182"/>
                  <a:gd name="connsiteX4399" fmla="*/ 462377 w 808720"/>
                  <a:gd name="connsiteY4399" fmla="*/ 9901 h 1047182"/>
                  <a:gd name="connsiteX4400" fmla="*/ 462241 w 808720"/>
                  <a:gd name="connsiteY4400" fmla="*/ 9907 h 1047182"/>
                  <a:gd name="connsiteX4401" fmla="*/ 479392 w 808720"/>
                  <a:gd name="connsiteY4401" fmla="*/ 9864 h 1047182"/>
                  <a:gd name="connsiteX4402" fmla="*/ 480157 w 808720"/>
                  <a:gd name="connsiteY4402" fmla="*/ 9937 h 1047182"/>
                  <a:gd name="connsiteX4403" fmla="*/ 480069 w 808720"/>
                  <a:gd name="connsiteY4403" fmla="*/ 9952 h 1047182"/>
                  <a:gd name="connsiteX4404" fmla="*/ 479147 w 808720"/>
                  <a:gd name="connsiteY4404" fmla="*/ 10056 h 1047182"/>
                  <a:gd name="connsiteX4405" fmla="*/ 478295 w 808720"/>
                  <a:gd name="connsiteY4405" fmla="*/ 9976 h 1047182"/>
                  <a:gd name="connsiteX4406" fmla="*/ 524912 w 808720"/>
                  <a:gd name="connsiteY4406" fmla="*/ 9857 h 1047182"/>
                  <a:gd name="connsiteX4407" fmla="*/ 524875 w 808720"/>
                  <a:gd name="connsiteY4407" fmla="*/ 9890 h 1047182"/>
                  <a:gd name="connsiteX4408" fmla="*/ 522511 w 808720"/>
                  <a:gd name="connsiteY4408" fmla="*/ 10306 h 1047182"/>
                  <a:gd name="connsiteX4409" fmla="*/ 522545 w 808720"/>
                  <a:gd name="connsiteY4409" fmla="*/ 10272 h 1047182"/>
                  <a:gd name="connsiteX4410" fmla="*/ 518744 w 808720"/>
                  <a:gd name="connsiteY4410" fmla="*/ 9857 h 1047182"/>
                  <a:gd name="connsiteX4411" fmla="*/ 519047 w 808720"/>
                  <a:gd name="connsiteY4411" fmla="*/ 9970 h 1047182"/>
                  <a:gd name="connsiteX4412" fmla="*/ 519017 w 808720"/>
                  <a:gd name="connsiteY4412" fmla="*/ 9991 h 1047182"/>
                  <a:gd name="connsiteX4413" fmla="*/ 517827 w 808720"/>
                  <a:gd name="connsiteY4413" fmla="*/ 10238 h 1047182"/>
                  <a:gd name="connsiteX4414" fmla="*/ 505838 w 808720"/>
                  <a:gd name="connsiteY4414" fmla="*/ 9846 h 1047182"/>
                  <a:gd name="connsiteX4415" fmla="*/ 506270 w 808720"/>
                  <a:gd name="connsiteY4415" fmla="*/ 9948 h 1047182"/>
                  <a:gd name="connsiteX4416" fmla="*/ 504196 w 808720"/>
                  <a:gd name="connsiteY4416" fmla="*/ 10589 h 1047182"/>
                  <a:gd name="connsiteX4417" fmla="*/ 504188 w 808720"/>
                  <a:gd name="connsiteY4417" fmla="*/ 10591 h 1047182"/>
                  <a:gd name="connsiteX4418" fmla="*/ 502262 w 808720"/>
                  <a:gd name="connsiteY4418" fmla="*/ 10958 h 1047182"/>
                  <a:gd name="connsiteX4419" fmla="*/ 502671 w 808720"/>
                  <a:gd name="connsiteY4419" fmla="*/ 10805 h 1047182"/>
                  <a:gd name="connsiteX4420" fmla="*/ 503464 w 808720"/>
                  <a:gd name="connsiteY4420" fmla="*/ 10565 h 1047182"/>
                  <a:gd name="connsiteX4421" fmla="*/ 445827 w 808720"/>
                  <a:gd name="connsiteY4421" fmla="*/ 9841 h 1047182"/>
                  <a:gd name="connsiteX4422" fmla="*/ 447087 w 808720"/>
                  <a:gd name="connsiteY4422" fmla="*/ 9891 h 1047182"/>
                  <a:gd name="connsiteX4423" fmla="*/ 444134 w 808720"/>
                  <a:gd name="connsiteY4423" fmla="*/ 10166 h 1047182"/>
                  <a:gd name="connsiteX4424" fmla="*/ 443575 w 808720"/>
                  <a:gd name="connsiteY4424" fmla="*/ 10202 h 1047182"/>
                  <a:gd name="connsiteX4425" fmla="*/ 476803 w 808720"/>
                  <a:gd name="connsiteY4425" fmla="*/ 9834 h 1047182"/>
                  <a:gd name="connsiteX4426" fmla="*/ 477745 w 808720"/>
                  <a:gd name="connsiteY4426" fmla="*/ 9924 h 1047182"/>
                  <a:gd name="connsiteX4427" fmla="*/ 477509 w 808720"/>
                  <a:gd name="connsiteY4427" fmla="*/ 9973 h 1047182"/>
                  <a:gd name="connsiteX4428" fmla="*/ 473337 w 808720"/>
                  <a:gd name="connsiteY4428" fmla="*/ 10470 h 1047182"/>
                  <a:gd name="connsiteX4429" fmla="*/ 474403 w 808720"/>
                  <a:gd name="connsiteY4429" fmla="*/ 10166 h 1047182"/>
                  <a:gd name="connsiteX4430" fmla="*/ 522246 w 808720"/>
                  <a:gd name="connsiteY4430" fmla="*/ 9834 h 1047182"/>
                  <a:gd name="connsiteX4431" fmla="*/ 521682 w 808720"/>
                  <a:gd name="connsiteY4431" fmla="*/ 10205 h 1047182"/>
                  <a:gd name="connsiteX4432" fmla="*/ 520824 w 808720"/>
                  <a:gd name="connsiteY4432" fmla="*/ 10573 h 1047182"/>
                  <a:gd name="connsiteX4433" fmla="*/ 520795 w 808720"/>
                  <a:gd name="connsiteY4433" fmla="*/ 10578 h 1047182"/>
                  <a:gd name="connsiteX4434" fmla="*/ 521915 w 808720"/>
                  <a:gd name="connsiteY4434" fmla="*/ 9906 h 1047182"/>
                  <a:gd name="connsiteX4435" fmla="*/ 525232 w 808720"/>
                  <a:gd name="connsiteY4435" fmla="*/ 9827 h 1047182"/>
                  <a:gd name="connsiteX4436" fmla="*/ 524890 w 808720"/>
                  <a:gd name="connsiteY4436" fmla="*/ 10384 h 1047182"/>
                  <a:gd name="connsiteX4437" fmla="*/ 524418 w 808720"/>
                  <a:gd name="connsiteY4437" fmla="*/ 10928 h 1047182"/>
                  <a:gd name="connsiteX4438" fmla="*/ 523052 w 808720"/>
                  <a:gd name="connsiteY4438" fmla="*/ 11452 h 1047182"/>
                  <a:gd name="connsiteX4439" fmla="*/ 524875 w 808720"/>
                  <a:gd name="connsiteY4439" fmla="*/ 9890 h 1047182"/>
                  <a:gd name="connsiteX4440" fmla="*/ 530823 w 808720"/>
                  <a:gd name="connsiteY4440" fmla="*/ 9824 h 1047182"/>
                  <a:gd name="connsiteX4441" fmla="*/ 531185 w 808720"/>
                  <a:gd name="connsiteY4441" fmla="*/ 9906 h 1047182"/>
                  <a:gd name="connsiteX4442" fmla="*/ 531085 w 808720"/>
                  <a:gd name="connsiteY4442" fmla="*/ 9981 h 1047182"/>
                  <a:gd name="connsiteX4443" fmla="*/ 530782 w 808720"/>
                  <a:gd name="connsiteY4443" fmla="*/ 9849 h 1047182"/>
                  <a:gd name="connsiteX4444" fmla="*/ 442370 w 808720"/>
                  <a:gd name="connsiteY4444" fmla="*/ 9819 h 1047182"/>
                  <a:gd name="connsiteX4445" fmla="*/ 442294 w 808720"/>
                  <a:gd name="connsiteY4445" fmla="*/ 9830 h 1047182"/>
                  <a:gd name="connsiteX4446" fmla="*/ 437624 w 808720"/>
                  <a:gd name="connsiteY4446" fmla="*/ 10299 h 1047182"/>
                  <a:gd name="connsiteX4447" fmla="*/ 439556 w 808720"/>
                  <a:gd name="connsiteY4447" fmla="*/ 9923 h 1047182"/>
                  <a:gd name="connsiteX4448" fmla="*/ 464736 w 808720"/>
                  <a:gd name="connsiteY4448" fmla="*/ 9796 h 1047182"/>
                  <a:gd name="connsiteX4449" fmla="*/ 464589 w 808720"/>
                  <a:gd name="connsiteY4449" fmla="*/ 9873 h 1047182"/>
                  <a:gd name="connsiteX4450" fmla="*/ 460635 w 808720"/>
                  <a:gd name="connsiteY4450" fmla="*/ 10106 h 1047182"/>
                  <a:gd name="connsiteX4451" fmla="*/ 462287 w 808720"/>
                  <a:gd name="connsiteY4451" fmla="*/ 9911 h 1047182"/>
                  <a:gd name="connsiteX4452" fmla="*/ 462377 w 808720"/>
                  <a:gd name="connsiteY4452" fmla="*/ 9901 h 1047182"/>
                  <a:gd name="connsiteX4453" fmla="*/ 462446 w 808720"/>
                  <a:gd name="connsiteY4453" fmla="*/ 9898 h 1047182"/>
                  <a:gd name="connsiteX4454" fmla="*/ 530648 w 808720"/>
                  <a:gd name="connsiteY4454" fmla="*/ 9791 h 1047182"/>
                  <a:gd name="connsiteX4455" fmla="*/ 530782 w 808720"/>
                  <a:gd name="connsiteY4455" fmla="*/ 9849 h 1047182"/>
                  <a:gd name="connsiteX4456" fmla="*/ 530169 w 808720"/>
                  <a:gd name="connsiteY4456" fmla="*/ 10217 h 1047182"/>
                  <a:gd name="connsiteX4457" fmla="*/ 530052 w 808720"/>
                  <a:gd name="connsiteY4457" fmla="*/ 10116 h 1047182"/>
                  <a:gd name="connsiteX4458" fmla="*/ 443204 w 808720"/>
                  <a:gd name="connsiteY4458" fmla="*/ 9789 h 1047182"/>
                  <a:gd name="connsiteX4459" fmla="*/ 436681 w 808720"/>
                  <a:gd name="connsiteY4459" fmla="*/ 10604 h 1047182"/>
                  <a:gd name="connsiteX4460" fmla="*/ 442294 w 808720"/>
                  <a:gd name="connsiteY4460" fmla="*/ 9830 h 1047182"/>
                  <a:gd name="connsiteX4461" fmla="*/ 442414 w 808720"/>
                  <a:gd name="connsiteY4461" fmla="*/ 9818 h 1047182"/>
                  <a:gd name="connsiteX4462" fmla="*/ 539909 w 808720"/>
                  <a:gd name="connsiteY4462" fmla="*/ 9784 h 1047182"/>
                  <a:gd name="connsiteX4463" fmla="*/ 540563 w 808720"/>
                  <a:gd name="connsiteY4463" fmla="*/ 9911 h 1047182"/>
                  <a:gd name="connsiteX4464" fmla="*/ 542086 w 808720"/>
                  <a:gd name="connsiteY4464" fmla="*/ 12748 h 1047182"/>
                  <a:gd name="connsiteX4465" fmla="*/ 542081 w 808720"/>
                  <a:gd name="connsiteY4465" fmla="*/ 12807 h 1047182"/>
                  <a:gd name="connsiteX4466" fmla="*/ 541096 w 808720"/>
                  <a:gd name="connsiteY4466" fmla="*/ 12453 h 1047182"/>
                  <a:gd name="connsiteX4467" fmla="*/ 466110 w 808720"/>
                  <a:gd name="connsiteY4467" fmla="*/ 9783 h 1047182"/>
                  <a:gd name="connsiteX4468" fmla="*/ 464393 w 808720"/>
                  <a:gd name="connsiteY4468" fmla="*/ 9975 h 1047182"/>
                  <a:gd name="connsiteX4469" fmla="*/ 464589 w 808720"/>
                  <a:gd name="connsiteY4469" fmla="*/ 9873 h 1047182"/>
                  <a:gd name="connsiteX4470" fmla="*/ 530614 w 808720"/>
                  <a:gd name="connsiteY4470" fmla="*/ 9776 h 1047182"/>
                  <a:gd name="connsiteX4471" fmla="*/ 530657 w 808720"/>
                  <a:gd name="connsiteY4471" fmla="*/ 9786 h 1047182"/>
                  <a:gd name="connsiteX4472" fmla="*/ 530648 w 808720"/>
                  <a:gd name="connsiteY4472" fmla="*/ 9791 h 1047182"/>
                  <a:gd name="connsiteX4473" fmla="*/ 478454 w 808720"/>
                  <a:gd name="connsiteY4473" fmla="*/ 9774 h 1047182"/>
                  <a:gd name="connsiteX4474" fmla="*/ 478856 w 808720"/>
                  <a:gd name="connsiteY4474" fmla="*/ 9813 h 1047182"/>
                  <a:gd name="connsiteX4475" fmla="*/ 477846 w 808720"/>
                  <a:gd name="connsiteY4475" fmla="*/ 9933 h 1047182"/>
                  <a:gd name="connsiteX4476" fmla="*/ 477745 w 808720"/>
                  <a:gd name="connsiteY4476" fmla="*/ 9924 h 1047182"/>
                  <a:gd name="connsiteX4477" fmla="*/ 423382 w 808720"/>
                  <a:gd name="connsiteY4477" fmla="*/ 9768 h 1047182"/>
                  <a:gd name="connsiteX4478" fmla="*/ 423265 w 808720"/>
                  <a:gd name="connsiteY4478" fmla="*/ 9790 h 1047182"/>
                  <a:gd name="connsiteX4479" fmla="*/ 421329 w 808720"/>
                  <a:gd name="connsiteY4479" fmla="*/ 10056 h 1047182"/>
                  <a:gd name="connsiteX4480" fmla="*/ 419290 w 808720"/>
                  <a:gd name="connsiteY4480" fmla="*/ 10413 h 1047182"/>
                  <a:gd name="connsiteX4481" fmla="*/ 416744 w 808720"/>
                  <a:gd name="connsiteY4481" fmla="*/ 10692 h 1047182"/>
                  <a:gd name="connsiteX4482" fmla="*/ 416821 w 808720"/>
                  <a:gd name="connsiteY4482" fmla="*/ 10658 h 1047182"/>
                  <a:gd name="connsiteX4483" fmla="*/ 525424 w 808720"/>
                  <a:gd name="connsiteY4483" fmla="*/ 9768 h 1047182"/>
                  <a:gd name="connsiteX4484" fmla="*/ 525398 w 808720"/>
                  <a:gd name="connsiteY4484" fmla="*/ 9798 h 1047182"/>
                  <a:gd name="connsiteX4485" fmla="*/ 525232 w 808720"/>
                  <a:gd name="connsiteY4485" fmla="*/ 9827 h 1047182"/>
                  <a:gd name="connsiteX4486" fmla="*/ 525249 w 808720"/>
                  <a:gd name="connsiteY4486" fmla="*/ 9798 h 1047182"/>
                  <a:gd name="connsiteX4487" fmla="*/ 443866 w 808720"/>
                  <a:gd name="connsiteY4487" fmla="*/ 9764 h 1047182"/>
                  <a:gd name="connsiteX4488" fmla="*/ 445785 w 808720"/>
                  <a:gd name="connsiteY4488" fmla="*/ 9840 h 1047182"/>
                  <a:gd name="connsiteX4489" fmla="*/ 443530 w 808720"/>
                  <a:gd name="connsiteY4489" fmla="*/ 10205 h 1047182"/>
                  <a:gd name="connsiteX4490" fmla="*/ 442079 w 808720"/>
                  <a:gd name="connsiteY4490" fmla="*/ 10300 h 1047182"/>
                  <a:gd name="connsiteX4491" fmla="*/ 443632 w 808720"/>
                  <a:gd name="connsiteY4491" fmla="*/ 9773 h 1047182"/>
                  <a:gd name="connsiteX4492" fmla="*/ 443512 w 808720"/>
                  <a:gd name="connsiteY4492" fmla="*/ 9750 h 1047182"/>
                  <a:gd name="connsiteX4493" fmla="*/ 443679 w 808720"/>
                  <a:gd name="connsiteY4493" fmla="*/ 9757 h 1047182"/>
                  <a:gd name="connsiteX4494" fmla="*/ 443632 w 808720"/>
                  <a:gd name="connsiteY4494" fmla="*/ 9773 h 1047182"/>
                  <a:gd name="connsiteX4495" fmla="*/ 443204 w 808720"/>
                  <a:gd name="connsiteY4495" fmla="*/ 9789 h 1047182"/>
                  <a:gd name="connsiteX4496" fmla="*/ 525673 w 808720"/>
                  <a:gd name="connsiteY4496" fmla="*/ 9749 h 1047182"/>
                  <a:gd name="connsiteX4497" fmla="*/ 526614 w 808720"/>
                  <a:gd name="connsiteY4497" fmla="*/ 10045 h 1047182"/>
                  <a:gd name="connsiteX4498" fmla="*/ 526499 w 808720"/>
                  <a:gd name="connsiteY4498" fmla="*/ 10130 h 1047182"/>
                  <a:gd name="connsiteX4499" fmla="*/ 524599 w 808720"/>
                  <a:gd name="connsiteY4499" fmla="*/ 10859 h 1047182"/>
                  <a:gd name="connsiteX4500" fmla="*/ 524890 w 808720"/>
                  <a:gd name="connsiteY4500" fmla="*/ 10384 h 1047182"/>
                  <a:gd name="connsiteX4501" fmla="*/ 525398 w 808720"/>
                  <a:gd name="connsiteY4501" fmla="*/ 9798 h 1047182"/>
                  <a:gd name="connsiteX4502" fmla="*/ 505396 w 808720"/>
                  <a:gd name="connsiteY4502" fmla="*/ 9742 h 1047182"/>
                  <a:gd name="connsiteX4503" fmla="*/ 505463 w 808720"/>
                  <a:gd name="connsiteY4503" fmla="*/ 9758 h 1047182"/>
                  <a:gd name="connsiteX4504" fmla="*/ 503323 w 808720"/>
                  <a:gd name="connsiteY4504" fmla="*/ 10560 h 1047182"/>
                  <a:gd name="connsiteX4505" fmla="*/ 502671 w 808720"/>
                  <a:gd name="connsiteY4505" fmla="*/ 10805 h 1047182"/>
                  <a:gd name="connsiteX4506" fmla="*/ 501998 w 808720"/>
                  <a:gd name="connsiteY4506" fmla="*/ 11008 h 1047182"/>
                  <a:gd name="connsiteX4507" fmla="*/ 500573 w 808720"/>
                  <a:gd name="connsiteY4507" fmla="*/ 11280 h 1047182"/>
                  <a:gd name="connsiteX4508" fmla="*/ 497019 w 808720"/>
                  <a:gd name="connsiteY4508" fmla="*/ 11707 h 1047182"/>
                  <a:gd name="connsiteX4509" fmla="*/ 499707 w 808720"/>
                  <a:gd name="connsiteY4509" fmla="*/ 10481 h 1047182"/>
                  <a:gd name="connsiteX4510" fmla="*/ 499948 w 808720"/>
                  <a:gd name="connsiteY4510" fmla="*/ 10450 h 1047182"/>
                  <a:gd name="connsiteX4511" fmla="*/ 503007 w 808720"/>
                  <a:gd name="connsiteY4511" fmla="*/ 9740 h 1047182"/>
                  <a:gd name="connsiteX4512" fmla="*/ 500417 w 808720"/>
                  <a:gd name="connsiteY4512" fmla="*/ 10158 h 1047182"/>
                  <a:gd name="connsiteX4513" fmla="*/ 500987 w 808720"/>
                  <a:gd name="connsiteY4513" fmla="*/ 9898 h 1047182"/>
                  <a:gd name="connsiteX4514" fmla="*/ 460764 w 808720"/>
                  <a:gd name="connsiteY4514" fmla="*/ 9735 h 1047182"/>
                  <a:gd name="connsiteX4515" fmla="*/ 459239 w 808720"/>
                  <a:gd name="connsiteY4515" fmla="*/ 10040 h 1047182"/>
                  <a:gd name="connsiteX4516" fmla="*/ 455886 w 808720"/>
                  <a:gd name="connsiteY4516" fmla="*/ 10189 h 1047182"/>
                  <a:gd name="connsiteX4517" fmla="*/ 457115 w 808720"/>
                  <a:gd name="connsiteY4517" fmla="*/ 9882 h 1047182"/>
                  <a:gd name="connsiteX4518" fmla="*/ 443013 w 808720"/>
                  <a:gd name="connsiteY4518" fmla="*/ 9731 h 1047182"/>
                  <a:gd name="connsiteX4519" fmla="*/ 443206 w 808720"/>
                  <a:gd name="connsiteY4519" fmla="*/ 9738 h 1047182"/>
                  <a:gd name="connsiteX4520" fmla="*/ 442414 w 808720"/>
                  <a:gd name="connsiteY4520" fmla="*/ 9818 h 1047182"/>
                  <a:gd name="connsiteX4521" fmla="*/ 442370 w 808720"/>
                  <a:gd name="connsiteY4521" fmla="*/ 9819 h 1047182"/>
                  <a:gd name="connsiteX4522" fmla="*/ 531748 w 808720"/>
                  <a:gd name="connsiteY4522" fmla="*/ 9723 h 1047182"/>
                  <a:gd name="connsiteX4523" fmla="*/ 533010 w 808720"/>
                  <a:gd name="connsiteY4523" fmla="*/ 9862 h 1047182"/>
                  <a:gd name="connsiteX4524" fmla="*/ 534316 w 808720"/>
                  <a:gd name="connsiteY4524" fmla="*/ 10555 h 1047182"/>
                  <a:gd name="connsiteX4525" fmla="*/ 534254 w 808720"/>
                  <a:gd name="connsiteY4525" fmla="*/ 10629 h 1047182"/>
                  <a:gd name="connsiteX4526" fmla="*/ 534241 w 808720"/>
                  <a:gd name="connsiteY4526" fmla="*/ 10604 h 1047182"/>
                  <a:gd name="connsiteX4527" fmla="*/ 532874 w 808720"/>
                  <a:gd name="connsiteY4527" fmla="*/ 10292 h 1047182"/>
                  <a:gd name="connsiteX4528" fmla="*/ 531829 w 808720"/>
                  <a:gd name="connsiteY4528" fmla="*/ 9778 h 1047182"/>
                  <a:gd name="connsiteX4529" fmla="*/ 475458 w 808720"/>
                  <a:gd name="connsiteY4529" fmla="*/ 9707 h 1047182"/>
                  <a:gd name="connsiteX4530" fmla="*/ 475617 w 808720"/>
                  <a:gd name="connsiteY4530" fmla="*/ 9722 h 1047182"/>
                  <a:gd name="connsiteX4531" fmla="*/ 475870 w 808720"/>
                  <a:gd name="connsiteY4531" fmla="*/ 9746 h 1047182"/>
                  <a:gd name="connsiteX4532" fmla="*/ 474403 w 808720"/>
                  <a:gd name="connsiteY4532" fmla="*/ 10166 h 1047182"/>
                  <a:gd name="connsiteX4533" fmla="*/ 469974 w 808720"/>
                  <a:gd name="connsiteY4533" fmla="*/ 10776 h 1047182"/>
                  <a:gd name="connsiteX4534" fmla="*/ 465422 w 808720"/>
                  <a:gd name="connsiteY4534" fmla="*/ 10822 h 1047182"/>
                  <a:gd name="connsiteX4535" fmla="*/ 467386 w 808720"/>
                  <a:gd name="connsiteY4535" fmla="*/ 10604 h 1047182"/>
                  <a:gd name="connsiteX4536" fmla="*/ 531470 w 808720"/>
                  <a:gd name="connsiteY4536" fmla="*/ 9692 h 1047182"/>
                  <a:gd name="connsiteX4537" fmla="*/ 531708 w 808720"/>
                  <a:gd name="connsiteY4537" fmla="*/ 9718 h 1047182"/>
                  <a:gd name="connsiteX4538" fmla="*/ 531829 w 808720"/>
                  <a:gd name="connsiteY4538" fmla="*/ 9778 h 1047182"/>
                  <a:gd name="connsiteX4539" fmla="*/ 532438 w 808720"/>
                  <a:gd name="connsiteY4539" fmla="*/ 10192 h 1047182"/>
                  <a:gd name="connsiteX4540" fmla="*/ 531185 w 808720"/>
                  <a:gd name="connsiteY4540" fmla="*/ 9906 h 1047182"/>
                  <a:gd name="connsiteX4541" fmla="*/ 525490 w 808720"/>
                  <a:gd name="connsiteY4541" fmla="*/ 9692 h 1047182"/>
                  <a:gd name="connsiteX4542" fmla="*/ 525622 w 808720"/>
                  <a:gd name="connsiteY4542" fmla="*/ 9733 h 1047182"/>
                  <a:gd name="connsiteX4543" fmla="*/ 525424 w 808720"/>
                  <a:gd name="connsiteY4543" fmla="*/ 9768 h 1047182"/>
                  <a:gd name="connsiteX4544" fmla="*/ 481797 w 808720"/>
                  <a:gd name="connsiteY4544" fmla="*/ 9664 h 1047182"/>
                  <a:gd name="connsiteX4545" fmla="*/ 481073 w 808720"/>
                  <a:gd name="connsiteY4545" fmla="*/ 9834 h 1047182"/>
                  <a:gd name="connsiteX4546" fmla="*/ 481040 w 808720"/>
                  <a:gd name="connsiteY4546" fmla="*/ 9842 h 1047182"/>
                  <a:gd name="connsiteX4547" fmla="*/ 480180 w 808720"/>
                  <a:gd name="connsiteY4547" fmla="*/ 9939 h 1047182"/>
                  <a:gd name="connsiteX4548" fmla="*/ 480157 w 808720"/>
                  <a:gd name="connsiteY4548" fmla="*/ 9937 h 1047182"/>
                  <a:gd name="connsiteX4549" fmla="*/ 480823 w 808720"/>
                  <a:gd name="connsiteY4549" fmla="*/ 9826 h 1047182"/>
                  <a:gd name="connsiteX4550" fmla="*/ 443956 w 808720"/>
                  <a:gd name="connsiteY4550" fmla="*/ 9663 h 1047182"/>
                  <a:gd name="connsiteX4551" fmla="*/ 443808 w 808720"/>
                  <a:gd name="connsiteY4551" fmla="*/ 9713 h 1047182"/>
                  <a:gd name="connsiteX4552" fmla="*/ 443512 w 808720"/>
                  <a:gd name="connsiteY4552" fmla="*/ 9750 h 1047182"/>
                  <a:gd name="connsiteX4553" fmla="*/ 443206 w 808720"/>
                  <a:gd name="connsiteY4553" fmla="*/ 9738 h 1047182"/>
                  <a:gd name="connsiteX4554" fmla="*/ 447039 w 808720"/>
                  <a:gd name="connsiteY4554" fmla="*/ 9647 h 1047182"/>
                  <a:gd name="connsiteX4555" fmla="*/ 445827 w 808720"/>
                  <a:gd name="connsiteY4555" fmla="*/ 9841 h 1047182"/>
                  <a:gd name="connsiteX4556" fmla="*/ 445785 w 808720"/>
                  <a:gd name="connsiteY4556" fmla="*/ 9840 h 1047182"/>
                  <a:gd name="connsiteX4557" fmla="*/ 446955 w 808720"/>
                  <a:gd name="connsiteY4557" fmla="*/ 9650 h 1047182"/>
                  <a:gd name="connsiteX4558" fmla="*/ 468095 w 808720"/>
                  <a:gd name="connsiteY4558" fmla="*/ 9646 h 1047182"/>
                  <a:gd name="connsiteX4559" fmla="*/ 467971 w 808720"/>
                  <a:gd name="connsiteY4559" fmla="*/ 9673 h 1047182"/>
                  <a:gd name="connsiteX4560" fmla="*/ 466110 w 808720"/>
                  <a:gd name="connsiteY4560" fmla="*/ 9783 h 1047182"/>
                  <a:gd name="connsiteX4561" fmla="*/ 466818 w 808720"/>
                  <a:gd name="connsiteY4561" fmla="*/ 9703 h 1047182"/>
                  <a:gd name="connsiteX4562" fmla="*/ 452167 w 808720"/>
                  <a:gd name="connsiteY4562" fmla="*/ 9642 h 1047182"/>
                  <a:gd name="connsiteX4563" fmla="*/ 450801 w 808720"/>
                  <a:gd name="connsiteY4563" fmla="*/ 10037 h 1047182"/>
                  <a:gd name="connsiteX4564" fmla="*/ 448234 w 808720"/>
                  <a:gd name="connsiteY4564" fmla="*/ 9936 h 1047182"/>
                  <a:gd name="connsiteX4565" fmla="*/ 447872 w 808720"/>
                  <a:gd name="connsiteY4565" fmla="*/ 9922 h 1047182"/>
                  <a:gd name="connsiteX4566" fmla="*/ 448620 w 808720"/>
                  <a:gd name="connsiteY4566" fmla="*/ 9873 h 1047182"/>
                  <a:gd name="connsiteX4567" fmla="*/ 501555 w 808720"/>
                  <a:gd name="connsiteY4567" fmla="*/ 9638 h 1047182"/>
                  <a:gd name="connsiteX4568" fmla="*/ 500987 w 808720"/>
                  <a:gd name="connsiteY4568" fmla="*/ 9898 h 1047182"/>
                  <a:gd name="connsiteX4569" fmla="*/ 499633 w 808720"/>
                  <a:gd name="connsiteY4569" fmla="*/ 10004 h 1047182"/>
                  <a:gd name="connsiteX4570" fmla="*/ 530937 w 808720"/>
                  <a:gd name="connsiteY4570" fmla="*/ 9634 h 1047182"/>
                  <a:gd name="connsiteX4571" fmla="*/ 531109 w 808720"/>
                  <a:gd name="connsiteY4571" fmla="*/ 9653 h 1047182"/>
                  <a:gd name="connsiteX4572" fmla="*/ 530823 w 808720"/>
                  <a:gd name="connsiteY4572" fmla="*/ 9824 h 1047182"/>
                  <a:gd name="connsiteX4573" fmla="*/ 530657 w 808720"/>
                  <a:gd name="connsiteY4573" fmla="*/ 9786 h 1047182"/>
                  <a:gd name="connsiteX4574" fmla="*/ 440472 w 808720"/>
                  <a:gd name="connsiteY4574" fmla="*/ 9631 h 1047182"/>
                  <a:gd name="connsiteX4575" fmla="*/ 440962 w 808720"/>
                  <a:gd name="connsiteY4575" fmla="*/ 9650 h 1047182"/>
                  <a:gd name="connsiteX4576" fmla="*/ 439556 w 808720"/>
                  <a:gd name="connsiteY4576" fmla="*/ 9923 h 1047182"/>
                  <a:gd name="connsiteX4577" fmla="*/ 437320 w 808720"/>
                  <a:gd name="connsiteY4577" fmla="*/ 10006 h 1047182"/>
                  <a:gd name="connsiteX4578" fmla="*/ 517583 w 808720"/>
                  <a:gd name="connsiteY4578" fmla="*/ 9629 h 1047182"/>
                  <a:gd name="connsiteX4579" fmla="*/ 515321 w 808720"/>
                  <a:gd name="connsiteY4579" fmla="*/ 10761 h 1047182"/>
                  <a:gd name="connsiteX4580" fmla="*/ 510809 w 808720"/>
                  <a:gd name="connsiteY4580" fmla="*/ 11701 h 1047182"/>
                  <a:gd name="connsiteX4581" fmla="*/ 502862 w 808720"/>
                  <a:gd name="connsiteY4581" fmla="*/ 13356 h 1047182"/>
                  <a:gd name="connsiteX4582" fmla="*/ 506992 w 808720"/>
                  <a:gd name="connsiteY4582" fmla="*/ 11521 h 1047182"/>
                  <a:gd name="connsiteX4583" fmla="*/ 515634 w 808720"/>
                  <a:gd name="connsiteY4583" fmla="*/ 9978 h 1047182"/>
                  <a:gd name="connsiteX4584" fmla="*/ 523188 w 808720"/>
                  <a:gd name="connsiteY4584" fmla="*/ 9629 h 1047182"/>
                  <a:gd name="connsiteX4585" fmla="*/ 522545 w 808720"/>
                  <a:gd name="connsiteY4585" fmla="*/ 10272 h 1047182"/>
                  <a:gd name="connsiteX4586" fmla="*/ 521232 w 808720"/>
                  <a:gd name="connsiteY4586" fmla="*/ 10501 h 1047182"/>
                  <a:gd name="connsiteX4587" fmla="*/ 521682 w 808720"/>
                  <a:gd name="connsiteY4587" fmla="*/ 10205 h 1047182"/>
                  <a:gd name="connsiteX4588" fmla="*/ 522859 w 808720"/>
                  <a:gd name="connsiteY4588" fmla="*/ 9701 h 1047182"/>
                  <a:gd name="connsiteX4589" fmla="*/ 520782 w 808720"/>
                  <a:gd name="connsiteY4589" fmla="*/ 9623 h 1047182"/>
                  <a:gd name="connsiteX4590" fmla="*/ 520211 w 808720"/>
                  <a:gd name="connsiteY4590" fmla="*/ 10159 h 1047182"/>
                  <a:gd name="connsiteX4591" fmla="*/ 520103 w 808720"/>
                  <a:gd name="connsiteY4591" fmla="*/ 10261 h 1047182"/>
                  <a:gd name="connsiteX4592" fmla="*/ 519992 w 808720"/>
                  <a:gd name="connsiteY4592" fmla="*/ 10324 h 1047182"/>
                  <a:gd name="connsiteX4593" fmla="*/ 519900 w 808720"/>
                  <a:gd name="connsiteY4593" fmla="*/ 10289 h 1047182"/>
                  <a:gd name="connsiteX4594" fmla="*/ 519323 w 808720"/>
                  <a:gd name="connsiteY4594" fmla="*/ 10073 h 1047182"/>
                  <a:gd name="connsiteX4595" fmla="*/ 520554 w 808720"/>
                  <a:gd name="connsiteY4595" fmla="*/ 9670 h 1047182"/>
                  <a:gd name="connsiteX4596" fmla="*/ 531581 w 808720"/>
                  <a:gd name="connsiteY4596" fmla="*/ 9609 h 1047182"/>
                  <a:gd name="connsiteX4597" fmla="*/ 531748 w 808720"/>
                  <a:gd name="connsiteY4597" fmla="*/ 9723 h 1047182"/>
                  <a:gd name="connsiteX4598" fmla="*/ 531708 w 808720"/>
                  <a:gd name="connsiteY4598" fmla="*/ 9718 h 1047182"/>
                  <a:gd name="connsiteX4599" fmla="*/ 531543 w 808720"/>
                  <a:gd name="connsiteY4599" fmla="*/ 9637 h 1047182"/>
                  <a:gd name="connsiteX4600" fmla="*/ 439887 w 808720"/>
                  <a:gd name="connsiteY4600" fmla="*/ 9607 h 1047182"/>
                  <a:gd name="connsiteX4601" fmla="*/ 440325 w 808720"/>
                  <a:gd name="connsiteY4601" fmla="*/ 9625 h 1047182"/>
                  <a:gd name="connsiteX4602" fmla="*/ 437149 w 808720"/>
                  <a:gd name="connsiteY4602" fmla="*/ 10012 h 1047182"/>
                  <a:gd name="connsiteX4603" fmla="*/ 437045 w 808720"/>
                  <a:gd name="connsiteY4603" fmla="*/ 10016 h 1047182"/>
                  <a:gd name="connsiteX4604" fmla="*/ 439390 w 808720"/>
                  <a:gd name="connsiteY4604" fmla="*/ 9673 h 1047182"/>
                  <a:gd name="connsiteX4605" fmla="*/ 525209 w 808720"/>
                  <a:gd name="connsiteY4605" fmla="*/ 9603 h 1047182"/>
                  <a:gd name="connsiteX4606" fmla="*/ 525343 w 808720"/>
                  <a:gd name="connsiteY4606" fmla="*/ 9646 h 1047182"/>
                  <a:gd name="connsiteX4607" fmla="*/ 525249 w 808720"/>
                  <a:gd name="connsiteY4607" fmla="*/ 9798 h 1047182"/>
                  <a:gd name="connsiteX4608" fmla="*/ 524912 w 808720"/>
                  <a:gd name="connsiteY4608" fmla="*/ 9857 h 1047182"/>
                  <a:gd name="connsiteX4609" fmla="*/ 439761 w 808720"/>
                  <a:gd name="connsiteY4609" fmla="*/ 9603 h 1047182"/>
                  <a:gd name="connsiteX4610" fmla="*/ 439847 w 808720"/>
                  <a:gd name="connsiteY4610" fmla="*/ 9606 h 1047182"/>
                  <a:gd name="connsiteX4611" fmla="*/ 439390 w 808720"/>
                  <a:gd name="connsiteY4611" fmla="*/ 9673 h 1047182"/>
                  <a:gd name="connsiteX4612" fmla="*/ 436670 w 808720"/>
                  <a:gd name="connsiteY4612" fmla="*/ 10030 h 1047182"/>
                  <a:gd name="connsiteX4613" fmla="*/ 436540 w 808720"/>
                  <a:gd name="connsiteY4613" fmla="*/ 10035 h 1047182"/>
                  <a:gd name="connsiteX4614" fmla="*/ 507401 w 808720"/>
                  <a:gd name="connsiteY4614" fmla="*/ 9599 h 1047182"/>
                  <a:gd name="connsiteX4615" fmla="*/ 506527 w 808720"/>
                  <a:gd name="connsiteY4615" fmla="*/ 10008 h 1047182"/>
                  <a:gd name="connsiteX4616" fmla="*/ 506270 w 808720"/>
                  <a:gd name="connsiteY4616" fmla="*/ 9948 h 1047182"/>
                  <a:gd name="connsiteX4617" fmla="*/ 458271 w 808720"/>
                  <a:gd name="connsiteY4617" fmla="*/ 9593 h 1047182"/>
                  <a:gd name="connsiteX4618" fmla="*/ 457115 w 808720"/>
                  <a:gd name="connsiteY4618" fmla="*/ 9882 h 1047182"/>
                  <a:gd name="connsiteX4619" fmla="*/ 452037 w 808720"/>
                  <a:gd name="connsiteY4619" fmla="*/ 10086 h 1047182"/>
                  <a:gd name="connsiteX4620" fmla="*/ 451830 w 808720"/>
                  <a:gd name="connsiteY4620" fmla="*/ 10078 h 1047182"/>
                  <a:gd name="connsiteX4621" fmla="*/ 476518 w 808720"/>
                  <a:gd name="connsiteY4621" fmla="*/ 9589 h 1047182"/>
                  <a:gd name="connsiteX4622" fmla="*/ 476697 w 808720"/>
                  <a:gd name="connsiteY4622" fmla="*/ 9606 h 1047182"/>
                  <a:gd name="connsiteX4623" fmla="*/ 477736 w 808720"/>
                  <a:gd name="connsiteY4623" fmla="*/ 9706 h 1047182"/>
                  <a:gd name="connsiteX4624" fmla="*/ 477618 w 808720"/>
                  <a:gd name="connsiteY4624" fmla="*/ 9722 h 1047182"/>
                  <a:gd name="connsiteX4625" fmla="*/ 476803 w 808720"/>
                  <a:gd name="connsiteY4625" fmla="*/ 9834 h 1047182"/>
                  <a:gd name="connsiteX4626" fmla="*/ 475870 w 808720"/>
                  <a:gd name="connsiteY4626" fmla="*/ 9746 h 1047182"/>
                  <a:gd name="connsiteX4627" fmla="*/ 476126 w 808720"/>
                  <a:gd name="connsiteY4627" fmla="*/ 9673 h 1047182"/>
                  <a:gd name="connsiteX4628" fmla="*/ 476157 w 808720"/>
                  <a:gd name="connsiteY4628" fmla="*/ 9664 h 1047182"/>
                  <a:gd name="connsiteX4629" fmla="*/ 476357 w 808720"/>
                  <a:gd name="connsiteY4629" fmla="*/ 9607 h 1047182"/>
                  <a:gd name="connsiteX4630" fmla="*/ 465165 w 808720"/>
                  <a:gd name="connsiteY4630" fmla="*/ 9571 h 1047182"/>
                  <a:gd name="connsiteX4631" fmla="*/ 465017 w 808720"/>
                  <a:gd name="connsiteY4631" fmla="*/ 9649 h 1047182"/>
                  <a:gd name="connsiteX4632" fmla="*/ 462637 w 808720"/>
                  <a:gd name="connsiteY4632" fmla="*/ 9870 h 1047182"/>
                  <a:gd name="connsiteX4633" fmla="*/ 521059 w 808720"/>
                  <a:gd name="connsiteY4633" fmla="*/ 9565 h 1047182"/>
                  <a:gd name="connsiteX4634" fmla="*/ 520706 w 808720"/>
                  <a:gd name="connsiteY4634" fmla="*/ 9918 h 1047182"/>
                  <a:gd name="connsiteX4635" fmla="*/ 520478 w 808720"/>
                  <a:gd name="connsiteY4635" fmla="*/ 10048 h 1047182"/>
                  <a:gd name="connsiteX4636" fmla="*/ 520466 w 808720"/>
                  <a:gd name="connsiteY4636" fmla="*/ 10054 h 1047182"/>
                  <a:gd name="connsiteX4637" fmla="*/ 520470 w 808720"/>
                  <a:gd name="connsiteY4637" fmla="*/ 10051 h 1047182"/>
                  <a:gd name="connsiteX4638" fmla="*/ 520944 w 808720"/>
                  <a:gd name="connsiteY4638" fmla="*/ 9589 h 1047182"/>
                  <a:gd name="connsiteX4639" fmla="*/ 506775 w 808720"/>
                  <a:gd name="connsiteY4639" fmla="*/ 9562 h 1047182"/>
                  <a:gd name="connsiteX4640" fmla="*/ 505838 w 808720"/>
                  <a:gd name="connsiteY4640" fmla="*/ 9846 h 1047182"/>
                  <a:gd name="connsiteX4641" fmla="*/ 505463 w 808720"/>
                  <a:gd name="connsiteY4641" fmla="*/ 9758 h 1047182"/>
                  <a:gd name="connsiteX4642" fmla="*/ 505563 w 808720"/>
                  <a:gd name="connsiteY4642" fmla="*/ 9720 h 1047182"/>
                  <a:gd name="connsiteX4643" fmla="*/ 528705 w 808720"/>
                  <a:gd name="connsiteY4643" fmla="*/ 9551 h 1047182"/>
                  <a:gd name="connsiteX4644" fmla="*/ 529805 w 808720"/>
                  <a:gd name="connsiteY4644" fmla="*/ 10251 h 1047182"/>
                  <a:gd name="connsiteX4645" fmla="*/ 528878 w 808720"/>
                  <a:gd name="connsiteY4645" fmla="*/ 10757 h 1047182"/>
                  <a:gd name="connsiteX4646" fmla="*/ 528436 w 808720"/>
                  <a:gd name="connsiteY4646" fmla="*/ 10618 h 1047182"/>
                  <a:gd name="connsiteX4647" fmla="*/ 528600 w 808720"/>
                  <a:gd name="connsiteY4647" fmla="*/ 9603 h 1047182"/>
                  <a:gd name="connsiteX4648" fmla="*/ 482474 w 808720"/>
                  <a:gd name="connsiteY4648" fmla="*/ 9551 h 1047182"/>
                  <a:gd name="connsiteX4649" fmla="*/ 481797 w 808720"/>
                  <a:gd name="connsiteY4649" fmla="*/ 9664 h 1047182"/>
                  <a:gd name="connsiteX4650" fmla="*/ 482127 w 808720"/>
                  <a:gd name="connsiteY4650" fmla="*/ 9586 h 1047182"/>
                  <a:gd name="connsiteX4651" fmla="*/ 465336 w 808720"/>
                  <a:gd name="connsiteY4651" fmla="*/ 9551 h 1047182"/>
                  <a:gd name="connsiteX4652" fmla="*/ 465165 w 808720"/>
                  <a:gd name="connsiteY4652" fmla="*/ 9571 h 1047182"/>
                  <a:gd name="connsiteX4653" fmla="*/ 465192 w 808720"/>
                  <a:gd name="connsiteY4653" fmla="*/ 9557 h 1047182"/>
                  <a:gd name="connsiteX4654" fmla="*/ 492931 w 808720"/>
                  <a:gd name="connsiteY4654" fmla="*/ 9542 h 1047182"/>
                  <a:gd name="connsiteX4655" fmla="*/ 491928 w 808720"/>
                  <a:gd name="connsiteY4655" fmla="*/ 10188 h 1047182"/>
                  <a:gd name="connsiteX4656" fmla="*/ 491600 w 808720"/>
                  <a:gd name="connsiteY4656" fmla="*/ 10400 h 1047182"/>
                  <a:gd name="connsiteX4657" fmla="*/ 490166 w 808720"/>
                  <a:gd name="connsiteY4657" fmla="*/ 10743 h 1047182"/>
                  <a:gd name="connsiteX4658" fmla="*/ 488368 w 808720"/>
                  <a:gd name="connsiteY4658" fmla="*/ 10884 h 1047182"/>
                  <a:gd name="connsiteX4659" fmla="*/ 487480 w 808720"/>
                  <a:gd name="connsiteY4659" fmla="*/ 10909 h 1047182"/>
                  <a:gd name="connsiteX4660" fmla="*/ 490108 w 808720"/>
                  <a:gd name="connsiteY4660" fmla="*/ 10129 h 1047182"/>
                  <a:gd name="connsiteX4661" fmla="*/ 491178 w 808720"/>
                  <a:gd name="connsiteY4661" fmla="*/ 9811 h 1047182"/>
                  <a:gd name="connsiteX4662" fmla="*/ 531319 w 808720"/>
                  <a:gd name="connsiteY4662" fmla="*/ 9527 h 1047182"/>
                  <a:gd name="connsiteX4663" fmla="*/ 531543 w 808720"/>
                  <a:gd name="connsiteY4663" fmla="*/ 9637 h 1047182"/>
                  <a:gd name="connsiteX4664" fmla="*/ 531470 w 808720"/>
                  <a:gd name="connsiteY4664" fmla="*/ 9692 h 1047182"/>
                  <a:gd name="connsiteX4665" fmla="*/ 531109 w 808720"/>
                  <a:gd name="connsiteY4665" fmla="*/ 9653 h 1047182"/>
                  <a:gd name="connsiteX4666" fmla="*/ 521016 w 808720"/>
                  <a:gd name="connsiteY4666" fmla="*/ 9519 h 1047182"/>
                  <a:gd name="connsiteX4667" fmla="*/ 520944 w 808720"/>
                  <a:gd name="connsiteY4667" fmla="*/ 9589 h 1047182"/>
                  <a:gd name="connsiteX4668" fmla="*/ 520782 w 808720"/>
                  <a:gd name="connsiteY4668" fmla="*/ 9623 h 1047182"/>
                  <a:gd name="connsiteX4669" fmla="*/ 520826 w 808720"/>
                  <a:gd name="connsiteY4669" fmla="*/ 9581 h 1047182"/>
                  <a:gd name="connsiteX4670" fmla="*/ 504420 w 808720"/>
                  <a:gd name="connsiteY4670" fmla="*/ 9512 h 1047182"/>
                  <a:gd name="connsiteX4671" fmla="*/ 504795 w 808720"/>
                  <a:gd name="connsiteY4671" fmla="*/ 9600 h 1047182"/>
                  <a:gd name="connsiteX4672" fmla="*/ 503007 w 808720"/>
                  <a:gd name="connsiteY4672" fmla="*/ 9740 h 1047182"/>
                  <a:gd name="connsiteX4673" fmla="*/ 517821 w 808720"/>
                  <a:gd name="connsiteY4673" fmla="*/ 9511 h 1047182"/>
                  <a:gd name="connsiteX4674" fmla="*/ 517959 w 808720"/>
                  <a:gd name="connsiteY4674" fmla="*/ 9562 h 1047182"/>
                  <a:gd name="connsiteX4675" fmla="*/ 517583 w 808720"/>
                  <a:gd name="connsiteY4675" fmla="*/ 9629 h 1047182"/>
                  <a:gd name="connsiteX4676" fmla="*/ 517827 w 808720"/>
                  <a:gd name="connsiteY4676" fmla="*/ 9507 h 1047182"/>
                  <a:gd name="connsiteX4677" fmla="*/ 517821 w 808720"/>
                  <a:gd name="connsiteY4677" fmla="*/ 9511 h 1047182"/>
                  <a:gd name="connsiteX4678" fmla="*/ 517817 w 808720"/>
                  <a:gd name="connsiteY4678" fmla="*/ 9509 h 1047182"/>
                  <a:gd name="connsiteX4679" fmla="*/ 437024 w 808720"/>
                  <a:gd name="connsiteY4679" fmla="*/ 9495 h 1047182"/>
                  <a:gd name="connsiteX4680" fmla="*/ 438319 w 808720"/>
                  <a:gd name="connsiteY4680" fmla="*/ 9546 h 1047182"/>
                  <a:gd name="connsiteX4681" fmla="*/ 435599 w 808720"/>
                  <a:gd name="connsiteY4681" fmla="*/ 9877 h 1047182"/>
                  <a:gd name="connsiteX4682" fmla="*/ 538405 w 808720"/>
                  <a:gd name="connsiteY4682" fmla="*/ 9493 h 1047182"/>
                  <a:gd name="connsiteX4683" fmla="*/ 538641 w 808720"/>
                  <a:gd name="connsiteY4683" fmla="*/ 9539 h 1047182"/>
                  <a:gd name="connsiteX4684" fmla="*/ 539656 w 808720"/>
                  <a:gd name="connsiteY4684" fmla="*/ 10570 h 1047182"/>
                  <a:gd name="connsiteX4685" fmla="*/ 539651 w 808720"/>
                  <a:gd name="connsiteY4685" fmla="*/ 10592 h 1047182"/>
                  <a:gd name="connsiteX4686" fmla="*/ 538134 w 808720"/>
                  <a:gd name="connsiteY4686" fmla="*/ 10425 h 1047182"/>
                  <a:gd name="connsiteX4687" fmla="*/ 537792 w 808720"/>
                  <a:gd name="connsiteY4687" fmla="*/ 9984 h 1047182"/>
                  <a:gd name="connsiteX4688" fmla="*/ 506168 w 808720"/>
                  <a:gd name="connsiteY4688" fmla="*/ 9493 h 1047182"/>
                  <a:gd name="connsiteX4689" fmla="*/ 505563 w 808720"/>
                  <a:gd name="connsiteY4689" fmla="*/ 9720 h 1047182"/>
                  <a:gd name="connsiteX4690" fmla="*/ 505396 w 808720"/>
                  <a:gd name="connsiteY4690" fmla="*/ 9742 h 1047182"/>
                  <a:gd name="connsiteX4691" fmla="*/ 504795 w 808720"/>
                  <a:gd name="connsiteY4691" fmla="*/ 9600 h 1047182"/>
                  <a:gd name="connsiteX4692" fmla="*/ 473151 w 808720"/>
                  <a:gd name="connsiteY4692" fmla="*/ 9489 h 1047182"/>
                  <a:gd name="connsiteX4693" fmla="*/ 473393 w 808720"/>
                  <a:gd name="connsiteY4693" fmla="*/ 9511 h 1047182"/>
                  <a:gd name="connsiteX4694" fmla="*/ 472866 w 808720"/>
                  <a:gd name="connsiteY4694" fmla="*/ 9567 h 1047182"/>
                  <a:gd name="connsiteX4695" fmla="*/ 464094 w 808720"/>
                  <a:gd name="connsiteY4695" fmla="*/ 10489 h 1047182"/>
                  <a:gd name="connsiteX4696" fmla="*/ 464283 w 808720"/>
                  <a:gd name="connsiteY4696" fmla="*/ 10449 h 1047182"/>
                  <a:gd name="connsiteX4697" fmla="*/ 471117 w 808720"/>
                  <a:gd name="connsiteY4697" fmla="*/ 9624 h 1047182"/>
                  <a:gd name="connsiteX4698" fmla="*/ 472269 w 808720"/>
                  <a:gd name="connsiteY4698" fmla="*/ 9547 h 1047182"/>
                  <a:gd name="connsiteX4699" fmla="*/ 528620 w 808720"/>
                  <a:gd name="connsiteY4699" fmla="*/ 9477 h 1047182"/>
                  <a:gd name="connsiteX4700" fmla="*/ 528735 w 808720"/>
                  <a:gd name="connsiteY4700" fmla="*/ 9536 h 1047182"/>
                  <a:gd name="connsiteX4701" fmla="*/ 528705 w 808720"/>
                  <a:gd name="connsiteY4701" fmla="*/ 9551 h 1047182"/>
                  <a:gd name="connsiteX4702" fmla="*/ 528617 w 808720"/>
                  <a:gd name="connsiteY4702" fmla="*/ 9495 h 1047182"/>
                  <a:gd name="connsiteX4703" fmla="*/ 517702 w 808720"/>
                  <a:gd name="connsiteY4703" fmla="*/ 9466 h 1047182"/>
                  <a:gd name="connsiteX4704" fmla="*/ 517817 w 808720"/>
                  <a:gd name="connsiteY4704" fmla="*/ 9509 h 1047182"/>
                  <a:gd name="connsiteX4705" fmla="*/ 516182 w 808720"/>
                  <a:gd name="connsiteY4705" fmla="*/ 9782 h 1047182"/>
                  <a:gd name="connsiteX4706" fmla="*/ 507738 w 808720"/>
                  <a:gd name="connsiteY4706" fmla="*/ 11189 h 1047182"/>
                  <a:gd name="connsiteX4707" fmla="*/ 508276 w 808720"/>
                  <a:gd name="connsiteY4707" fmla="*/ 10950 h 1047182"/>
                  <a:gd name="connsiteX4708" fmla="*/ 516563 w 808720"/>
                  <a:gd name="connsiteY4708" fmla="*/ 9645 h 1047182"/>
                  <a:gd name="connsiteX4709" fmla="*/ 472586 w 808720"/>
                  <a:gd name="connsiteY4709" fmla="*/ 9447 h 1047182"/>
                  <a:gd name="connsiteX4710" fmla="*/ 471863 w 808720"/>
                  <a:gd name="connsiteY4710" fmla="*/ 9534 h 1047182"/>
                  <a:gd name="connsiteX4711" fmla="*/ 471117 w 808720"/>
                  <a:gd name="connsiteY4711" fmla="*/ 9624 h 1047182"/>
                  <a:gd name="connsiteX4712" fmla="*/ 466850 w 808720"/>
                  <a:gd name="connsiteY4712" fmla="*/ 9909 h 1047182"/>
                  <a:gd name="connsiteX4713" fmla="*/ 467971 w 808720"/>
                  <a:gd name="connsiteY4713" fmla="*/ 9673 h 1047182"/>
                  <a:gd name="connsiteX4714" fmla="*/ 469376 w 808720"/>
                  <a:gd name="connsiteY4714" fmla="*/ 9590 h 1047182"/>
                  <a:gd name="connsiteX4715" fmla="*/ 471147 w 808720"/>
                  <a:gd name="connsiteY4715" fmla="*/ 9511 h 1047182"/>
                  <a:gd name="connsiteX4716" fmla="*/ 529201 w 808720"/>
                  <a:gd name="connsiteY4716" fmla="*/ 9443 h 1047182"/>
                  <a:gd name="connsiteX4717" fmla="*/ 530065 w 808720"/>
                  <a:gd name="connsiteY4717" fmla="*/ 9538 h 1047182"/>
                  <a:gd name="connsiteX4718" fmla="*/ 530614 w 808720"/>
                  <a:gd name="connsiteY4718" fmla="*/ 9776 h 1047182"/>
                  <a:gd name="connsiteX4719" fmla="*/ 529248 w 808720"/>
                  <a:gd name="connsiteY4719" fmla="*/ 9465 h 1047182"/>
                  <a:gd name="connsiteX4720" fmla="*/ 472641 w 808720"/>
                  <a:gd name="connsiteY4720" fmla="*/ 9440 h 1047182"/>
                  <a:gd name="connsiteX4721" fmla="*/ 472671 w 808720"/>
                  <a:gd name="connsiteY4721" fmla="*/ 9443 h 1047182"/>
                  <a:gd name="connsiteX4722" fmla="*/ 472586 w 808720"/>
                  <a:gd name="connsiteY4722" fmla="*/ 9447 h 1047182"/>
                  <a:gd name="connsiteX4723" fmla="*/ 452895 w 808720"/>
                  <a:gd name="connsiteY4723" fmla="*/ 9431 h 1047182"/>
                  <a:gd name="connsiteX4724" fmla="*/ 452474 w 808720"/>
                  <a:gd name="connsiteY4724" fmla="*/ 9553 h 1047182"/>
                  <a:gd name="connsiteX4725" fmla="*/ 448910 w 808720"/>
                  <a:gd name="connsiteY4725" fmla="*/ 9826 h 1047182"/>
                  <a:gd name="connsiteX4726" fmla="*/ 447730 w 808720"/>
                  <a:gd name="connsiteY4726" fmla="*/ 9916 h 1047182"/>
                  <a:gd name="connsiteX4727" fmla="*/ 447087 w 808720"/>
                  <a:gd name="connsiteY4727" fmla="*/ 9891 h 1047182"/>
                  <a:gd name="connsiteX4728" fmla="*/ 450402 w 808720"/>
                  <a:gd name="connsiteY4728" fmla="*/ 9583 h 1047182"/>
                  <a:gd name="connsiteX4729" fmla="*/ 451464 w 808720"/>
                  <a:gd name="connsiteY4729" fmla="*/ 9484 h 1047182"/>
                  <a:gd name="connsiteX4730" fmla="*/ 531315 w 808720"/>
                  <a:gd name="connsiteY4730" fmla="*/ 9428 h 1047182"/>
                  <a:gd name="connsiteX4731" fmla="*/ 531394 w 808720"/>
                  <a:gd name="connsiteY4731" fmla="*/ 9482 h 1047182"/>
                  <a:gd name="connsiteX4732" fmla="*/ 531319 w 808720"/>
                  <a:gd name="connsiteY4732" fmla="*/ 9527 h 1047182"/>
                  <a:gd name="connsiteX4733" fmla="*/ 531221 w 808720"/>
                  <a:gd name="connsiteY4733" fmla="*/ 9479 h 1047182"/>
                  <a:gd name="connsiteX4734" fmla="*/ 528972 w 808720"/>
                  <a:gd name="connsiteY4734" fmla="*/ 9417 h 1047182"/>
                  <a:gd name="connsiteX4735" fmla="*/ 529107 w 808720"/>
                  <a:gd name="connsiteY4735" fmla="*/ 9432 h 1047182"/>
                  <a:gd name="connsiteX4736" fmla="*/ 529248 w 808720"/>
                  <a:gd name="connsiteY4736" fmla="*/ 9465 h 1047182"/>
                  <a:gd name="connsiteX4737" fmla="*/ 529341 w 808720"/>
                  <a:gd name="connsiteY4737" fmla="*/ 9507 h 1047182"/>
                  <a:gd name="connsiteX4738" fmla="*/ 530052 w 808720"/>
                  <a:gd name="connsiteY4738" fmla="*/ 10116 h 1047182"/>
                  <a:gd name="connsiteX4739" fmla="*/ 529967 w 808720"/>
                  <a:gd name="connsiteY4739" fmla="*/ 10163 h 1047182"/>
                  <a:gd name="connsiteX4740" fmla="*/ 528735 w 808720"/>
                  <a:gd name="connsiteY4740" fmla="*/ 9536 h 1047182"/>
                  <a:gd name="connsiteX4741" fmla="*/ 527457 w 808720"/>
                  <a:gd name="connsiteY4741" fmla="*/ 9412 h 1047182"/>
                  <a:gd name="connsiteX4742" fmla="*/ 527417 w 808720"/>
                  <a:gd name="connsiteY4742" fmla="*/ 9442 h 1047182"/>
                  <a:gd name="connsiteX4743" fmla="*/ 525673 w 808720"/>
                  <a:gd name="connsiteY4743" fmla="*/ 9749 h 1047182"/>
                  <a:gd name="connsiteX4744" fmla="*/ 525622 w 808720"/>
                  <a:gd name="connsiteY4744" fmla="*/ 9733 h 1047182"/>
                  <a:gd name="connsiteX4745" fmla="*/ 474516 w 808720"/>
                  <a:gd name="connsiteY4745" fmla="*/ 9398 h 1047182"/>
                  <a:gd name="connsiteX4746" fmla="*/ 476444 w 808720"/>
                  <a:gd name="connsiteY4746" fmla="*/ 9582 h 1047182"/>
                  <a:gd name="connsiteX4747" fmla="*/ 476357 w 808720"/>
                  <a:gd name="connsiteY4747" fmla="*/ 9607 h 1047182"/>
                  <a:gd name="connsiteX4748" fmla="*/ 475845 w 808720"/>
                  <a:gd name="connsiteY4748" fmla="*/ 9664 h 1047182"/>
                  <a:gd name="connsiteX4749" fmla="*/ 475458 w 808720"/>
                  <a:gd name="connsiteY4749" fmla="*/ 9707 h 1047182"/>
                  <a:gd name="connsiteX4750" fmla="*/ 474563 w 808720"/>
                  <a:gd name="connsiteY4750" fmla="*/ 9622 h 1047182"/>
                  <a:gd name="connsiteX4751" fmla="*/ 473393 w 808720"/>
                  <a:gd name="connsiteY4751" fmla="*/ 9511 h 1047182"/>
                  <a:gd name="connsiteX4752" fmla="*/ 474408 w 808720"/>
                  <a:gd name="connsiteY4752" fmla="*/ 9405 h 1047182"/>
                  <a:gd name="connsiteX4753" fmla="*/ 508059 w 808720"/>
                  <a:gd name="connsiteY4753" fmla="*/ 9396 h 1047182"/>
                  <a:gd name="connsiteX4754" fmla="*/ 507401 w 808720"/>
                  <a:gd name="connsiteY4754" fmla="*/ 9599 h 1047182"/>
                  <a:gd name="connsiteX4755" fmla="*/ 507749 w 808720"/>
                  <a:gd name="connsiteY4755" fmla="*/ 9436 h 1047182"/>
                  <a:gd name="connsiteX4756" fmla="*/ 469305 w 808720"/>
                  <a:gd name="connsiteY4756" fmla="*/ 9392 h 1047182"/>
                  <a:gd name="connsiteX4757" fmla="*/ 469062 w 808720"/>
                  <a:gd name="connsiteY4757" fmla="*/ 9443 h 1047182"/>
                  <a:gd name="connsiteX4758" fmla="*/ 468972 w 808720"/>
                  <a:gd name="connsiteY4758" fmla="*/ 9462 h 1047182"/>
                  <a:gd name="connsiteX4759" fmla="*/ 466818 w 808720"/>
                  <a:gd name="connsiteY4759" fmla="*/ 9703 h 1047182"/>
                  <a:gd name="connsiteX4760" fmla="*/ 464736 w 808720"/>
                  <a:gd name="connsiteY4760" fmla="*/ 9796 h 1047182"/>
                  <a:gd name="connsiteX4761" fmla="*/ 464953 w 808720"/>
                  <a:gd name="connsiteY4761" fmla="*/ 9682 h 1047182"/>
                  <a:gd name="connsiteX4762" fmla="*/ 465017 w 808720"/>
                  <a:gd name="connsiteY4762" fmla="*/ 9649 h 1047182"/>
                  <a:gd name="connsiteX4763" fmla="*/ 466628 w 808720"/>
                  <a:gd name="connsiteY4763" fmla="*/ 9500 h 1047182"/>
                  <a:gd name="connsiteX4764" fmla="*/ 467478 w 808720"/>
                  <a:gd name="connsiteY4764" fmla="*/ 9465 h 1047182"/>
                  <a:gd name="connsiteX4765" fmla="*/ 468494 w 808720"/>
                  <a:gd name="connsiteY4765" fmla="*/ 9425 h 1047182"/>
                  <a:gd name="connsiteX4766" fmla="*/ 528441 w 808720"/>
                  <a:gd name="connsiteY4766" fmla="*/ 9386 h 1047182"/>
                  <a:gd name="connsiteX4767" fmla="*/ 528463 w 808720"/>
                  <a:gd name="connsiteY4767" fmla="*/ 9397 h 1047182"/>
                  <a:gd name="connsiteX4768" fmla="*/ 528617 w 808720"/>
                  <a:gd name="connsiteY4768" fmla="*/ 9495 h 1047182"/>
                  <a:gd name="connsiteX4769" fmla="*/ 528600 w 808720"/>
                  <a:gd name="connsiteY4769" fmla="*/ 9603 h 1047182"/>
                  <a:gd name="connsiteX4770" fmla="*/ 527795 w 808720"/>
                  <a:gd name="connsiteY4770" fmla="*/ 10006 h 1047182"/>
                  <a:gd name="connsiteX4771" fmla="*/ 528101 w 808720"/>
                  <a:gd name="connsiteY4771" fmla="*/ 9516 h 1047182"/>
                  <a:gd name="connsiteX4772" fmla="*/ 434116 w 808720"/>
                  <a:gd name="connsiteY4772" fmla="*/ 9380 h 1047182"/>
                  <a:gd name="connsiteX4773" fmla="*/ 435804 w 808720"/>
                  <a:gd name="connsiteY4773" fmla="*/ 9447 h 1047182"/>
                  <a:gd name="connsiteX4774" fmla="*/ 429052 w 808720"/>
                  <a:gd name="connsiteY4774" fmla="*/ 10311 h 1047182"/>
                  <a:gd name="connsiteX4775" fmla="*/ 426862 w 808720"/>
                  <a:gd name="connsiteY4775" fmla="*/ 10392 h 1047182"/>
                  <a:gd name="connsiteX4776" fmla="*/ 529056 w 808720"/>
                  <a:gd name="connsiteY4776" fmla="*/ 9376 h 1047182"/>
                  <a:gd name="connsiteX4777" fmla="*/ 529201 w 808720"/>
                  <a:gd name="connsiteY4777" fmla="*/ 9443 h 1047182"/>
                  <a:gd name="connsiteX4778" fmla="*/ 529107 w 808720"/>
                  <a:gd name="connsiteY4778" fmla="*/ 9432 h 1047182"/>
                  <a:gd name="connsiteX4779" fmla="*/ 528994 w 808720"/>
                  <a:gd name="connsiteY4779" fmla="*/ 9406 h 1047182"/>
                  <a:gd name="connsiteX4780" fmla="*/ 442380 w 808720"/>
                  <a:gd name="connsiteY4780" fmla="*/ 9374 h 1047182"/>
                  <a:gd name="connsiteX4781" fmla="*/ 441992 w 808720"/>
                  <a:gd name="connsiteY4781" fmla="*/ 9450 h 1047182"/>
                  <a:gd name="connsiteX4782" fmla="*/ 440472 w 808720"/>
                  <a:gd name="connsiteY4782" fmla="*/ 9631 h 1047182"/>
                  <a:gd name="connsiteX4783" fmla="*/ 440325 w 808720"/>
                  <a:gd name="connsiteY4783" fmla="*/ 9625 h 1047182"/>
                  <a:gd name="connsiteX4784" fmla="*/ 502136 w 808720"/>
                  <a:gd name="connsiteY4784" fmla="*/ 9373 h 1047182"/>
                  <a:gd name="connsiteX4785" fmla="*/ 501742 w 808720"/>
                  <a:gd name="connsiteY4785" fmla="*/ 9553 h 1047182"/>
                  <a:gd name="connsiteX4786" fmla="*/ 499368 w 808720"/>
                  <a:gd name="connsiteY4786" fmla="*/ 9924 h 1047182"/>
                  <a:gd name="connsiteX4787" fmla="*/ 474256 w 808720"/>
                  <a:gd name="connsiteY4787" fmla="*/ 9373 h 1047182"/>
                  <a:gd name="connsiteX4788" fmla="*/ 474496 w 808720"/>
                  <a:gd name="connsiteY4788" fmla="*/ 9396 h 1047182"/>
                  <a:gd name="connsiteX4789" fmla="*/ 474408 w 808720"/>
                  <a:gd name="connsiteY4789" fmla="*/ 9405 h 1047182"/>
                  <a:gd name="connsiteX4790" fmla="*/ 473151 w 808720"/>
                  <a:gd name="connsiteY4790" fmla="*/ 9489 h 1047182"/>
                  <a:gd name="connsiteX4791" fmla="*/ 472671 w 808720"/>
                  <a:gd name="connsiteY4791" fmla="*/ 9443 h 1047182"/>
                  <a:gd name="connsiteX4792" fmla="*/ 495896 w 808720"/>
                  <a:gd name="connsiteY4792" fmla="*/ 9370 h 1047182"/>
                  <a:gd name="connsiteX4793" fmla="*/ 493479 w 808720"/>
                  <a:gd name="connsiteY4793" fmla="*/ 10239 h 1047182"/>
                  <a:gd name="connsiteX4794" fmla="*/ 492606 w 808720"/>
                  <a:gd name="connsiteY4794" fmla="*/ 10553 h 1047182"/>
                  <a:gd name="connsiteX4795" fmla="*/ 491191 w 808720"/>
                  <a:gd name="connsiteY4795" fmla="*/ 10663 h 1047182"/>
                  <a:gd name="connsiteX4796" fmla="*/ 491600 w 808720"/>
                  <a:gd name="connsiteY4796" fmla="*/ 10400 h 1047182"/>
                  <a:gd name="connsiteX4797" fmla="*/ 492415 w 808720"/>
                  <a:gd name="connsiteY4797" fmla="*/ 10204 h 1047182"/>
                  <a:gd name="connsiteX4798" fmla="*/ 528496 w 808720"/>
                  <a:gd name="connsiteY4798" fmla="*/ 9365 h 1047182"/>
                  <a:gd name="connsiteX4799" fmla="*/ 528636 w 808720"/>
                  <a:gd name="connsiteY4799" fmla="*/ 9380 h 1047182"/>
                  <a:gd name="connsiteX4800" fmla="*/ 528620 w 808720"/>
                  <a:gd name="connsiteY4800" fmla="*/ 9477 h 1047182"/>
                  <a:gd name="connsiteX4801" fmla="*/ 528463 w 808720"/>
                  <a:gd name="connsiteY4801" fmla="*/ 9397 h 1047182"/>
                  <a:gd name="connsiteX4802" fmla="*/ 528444 w 808720"/>
                  <a:gd name="connsiteY4802" fmla="*/ 9385 h 1047182"/>
                  <a:gd name="connsiteX4803" fmla="*/ 490606 w 808720"/>
                  <a:gd name="connsiteY4803" fmla="*/ 9364 h 1047182"/>
                  <a:gd name="connsiteX4804" fmla="*/ 489629 w 808720"/>
                  <a:gd name="connsiteY4804" fmla="*/ 9664 h 1047182"/>
                  <a:gd name="connsiteX4805" fmla="*/ 487698 w 808720"/>
                  <a:gd name="connsiteY4805" fmla="*/ 10051 h 1047182"/>
                  <a:gd name="connsiteX4806" fmla="*/ 485640 w 808720"/>
                  <a:gd name="connsiteY4806" fmla="*/ 10462 h 1047182"/>
                  <a:gd name="connsiteX4807" fmla="*/ 485175 w 808720"/>
                  <a:gd name="connsiteY4807" fmla="*/ 10417 h 1047182"/>
                  <a:gd name="connsiteX4808" fmla="*/ 486851 w 808720"/>
                  <a:gd name="connsiteY4808" fmla="*/ 10023 h 1047182"/>
                  <a:gd name="connsiteX4809" fmla="*/ 488967 w 808720"/>
                  <a:gd name="connsiteY4809" fmla="*/ 9525 h 1047182"/>
                  <a:gd name="connsiteX4810" fmla="*/ 507919 w 808720"/>
                  <a:gd name="connsiteY4810" fmla="*/ 9356 h 1047182"/>
                  <a:gd name="connsiteX4811" fmla="*/ 507749 w 808720"/>
                  <a:gd name="connsiteY4811" fmla="*/ 9436 h 1047182"/>
                  <a:gd name="connsiteX4812" fmla="*/ 506775 w 808720"/>
                  <a:gd name="connsiteY4812" fmla="*/ 9562 h 1047182"/>
                  <a:gd name="connsiteX4813" fmla="*/ 507296 w 808720"/>
                  <a:gd name="connsiteY4813" fmla="*/ 9405 h 1047182"/>
                  <a:gd name="connsiteX4814" fmla="*/ 473351 w 808720"/>
                  <a:gd name="connsiteY4814" fmla="*/ 9355 h 1047182"/>
                  <a:gd name="connsiteX4815" fmla="*/ 472641 w 808720"/>
                  <a:gd name="connsiteY4815" fmla="*/ 9440 h 1047182"/>
                  <a:gd name="connsiteX4816" fmla="*/ 472357 w 808720"/>
                  <a:gd name="connsiteY4816" fmla="*/ 9413 h 1047182"/>
                  <a:gd name="connsiteX4817" fmla="*/ 426444 w 808720"/>
                  <a:gd name="connsiteY4817" fmla="*/ 9353 h 1047182"/>
                  <a:gd name="connsiteX4818" fmla="*/ 423091 w 808720"/>
                  <a:gd name="connsiteY4818" fmla="*/ 9915 h 1047182"/>
                  <a:gd name="connsiteX4819" fmla="*/ 421198 w 808720"/>
                  <a:gd name="connsiteY4819" fmla="*/ 10168 h 1047182"/>
                  <a:gd name="connsiteX4820" fmla="*/ 423265 w 808720"/>
                  <a:gd name="connsiteY4820" fmla="*/ 9790 h 1047182"/>
                  <a:gd name="connsiteX4821" fmla="*/ 426179 w 808720"/>
                  <a:gd name="connsiteY4821" fmla="*/ 9389 h 1047182"/>
                  <a:gd name="connsiteX4822" fmla="*/ 528373 w 808720"/>
                  <a:gd name="connsiteY4822" fmla="*/ 9352 h 1047182"/>
                  <a:gd name="connsiteX4823" fmla="*/ 528395 w 808720"/>
                  <a:gd name="connsiteY4823" fmla="*/ 9354 h 1047182"/>
                  <a:gd name="connsiteX4824" fmla="*/ 528444 w 808720"/>
                  <a:gd name="connsiteY4824" fmla="*/ 9385 h 1047182"/>
                  <a:gd name="connsiteX4825" fmla="*/ 528441 w 808720"/>
                  <a:gd name="connsiteY4825" fmla="*/ 9386 h 1047182"/>
                  <a:gd name="connsiteX4826" fmla="*/ 545350 w 808720"/>
                  <a:gd name="connsiteY4826" fmla="*/ 9334 h 1047182"/>
                  <a:gd name="connsiteX4827" fmla="*/ 547041 w 808720"/>
                  <a:gd name="connsiteY4827" fmla="*/ 9733 h 1047182"/>
                  <a:gd name="connsiteX4828" fmla="*/ 550724 w 808720"/>
                  <a:gd name="connsiteY4828" fmla="*/ 10604 h 1047182"/>
                  <a:gd name="connsiteX4829" fmla="*/ 547909 w 808720"/>
                  <a:gd name="connsiteY4829" fmla="*/ 14072 h 1047182"/>
                  <a:gd name="connsiteX4830" fmla="*/ 547717 w 808720"/>
                  <a:gd name="connsiteY4830" fmla="*/ 14309 h 1047182"/>
                  <a:gd name="connsiteX4831" fmla="*/ 546338 w 808720"/>
                  <a:gd name="connsiteY4831" fmla="*/ 12797 h 1047182"/>
                  <a:gd name="connsiteX4832" fmla="*/ 544286 w 808720"/>
                  <a:gd name="connsiteY4832" fmla="*/ 15671 h 1047182"/>
                  <a:gd name="connsiteX4833" fmla="*/ 544209 w 808720"/>
                  <a:gd name="connsiteY4833" fmla="*/ 12931 h 1047182"/>
                  <a:gd name="connsiteX4834" fmla="*/ 528645 w 808720"/>
                  <a:gd name="connsiteY4834" fmla="*/ 9327 h 1047182"/>
                  <a:gd name="connsiteX4835" fmla="*/ 528994 w 808720"/>
                  <a:gd name="connsiteY4835" fmla="*/ 9406 h 1047182"/>
                  <a:gd name="connsiteX4836" fmla="*/ 528972 w 808720"/>
                  <a:gd name="connsiteY4836" fmla="*/ 9417 h 1047182"/>
                  <a:gd name="connsiteX4837" fmla="*/ 528636 w 808720"/>
                  <a:gd name="connsiteY4837" fmla="*/ 9380 h 1047182"/>
                  <a:gd name="connsiteX4838" fmla="*/ 503210 w 808720"/>
                  <a:gd name="connsiteY4838" fmla="*/ 9324 h 1047182"/>
                  <a:gd name="connsiteX4839" fmla="*/ 501555 w 808720"/>
                  <a:gd name="connsiteY4839" fmla="*/ 9638 h 1047182"/>
                  <a:gd name="connsiteX4840" fmla="*/ 501742 w 808720"/>
                  <a:gd name="connsiteY4840" fmla="*/ 9553 h 1047182"/>
                  <a:gd name="connsiteX4841" fmla="*/ 528102 w 808720"/>
                  <a:gd name="connsiteY4841" fmla="*/ 9322 h 1047182"/>
                  <a:gd name="connsiteX4842" fmla="*/ 528215 w 808720"/>
                  <a:gd name="connsiteY4842" fmla="*/ 9334 h 1047182"/>
                  <a:gd name="connsiteX4843" fmla="*/ 528101 w 808720"/>
                  <a:gd name="connsiteY4843" fmla="*/ 9516 h 1047182"/>
                  <a:gd name="connsiteX4844" fmla="*/ 526674 w 808720"/>
                  <a:gd name="connsiteY4844" fmla="*/ 10064 h 1047182"/>
                  <a:gd name="connsiteX4845" fmla="*/ 526614 w 808720"/>
                  <a:gd name="connsiteY4845" fmla="*/ 10045 h 1047182"/>
                  <a:gd name="connsiteX4846" fmla="*/ 527417 w 808720"/>
                  <a:gd name="connsiteY4846" fmla="*/ 9442 h 1047182"/>
                  <a:gd name="connsiteX4847" fmla="*/ 473668 w 808720"/>
                  <a:gd name="connsiteY4847" fmla="*/ 9316 h 1047182"/>
                  <a:gd name="connsiteX4848" fmla="*/ 473794 w 808720"/>
                  <a:gd name="connsiteY4848" fmla="*/ 9328 h 1047182"/>
                  <a:gd name="connsiteX4849" fmla="*/ 473351 w 808720"/>
                  <a:gd name="connsiteY4849" fmla="*/ 9355 h 1047182"/>
                  <a:gd name="connsiteX4850" fmla="*/ 432406 w 808720"/>
                  <a:gd name="connsiteY4850" fmla="*/ 9313 h 1047182"/>
                  <a:gd name="connsiteX4851" fmla="*/ 433419 w 808720"/>
                  <a:gd name="connsiteY4851" fmla="*/ 9353 h 1047182"/>
                  <a:gd name="connsiteX4852" fmla="*/ 427086 w 808720"/>
                  <a:gd name="connsiteY4852" fmla="*/ 10056 h 1047182"/>
                  <a:gd name="connsiteX4853" fmla="*/ 424549 w 808720"/>
                  <a:gd name="connsiteY4853" fmla="*/ 10477 h 1047182"/>
                  <a:gd name="connsiteX4854" fmla="*/ 422986 w 808720"/>
                  <a:gd name="connsiteY4854" fmla="*/ 10535 h 1047182"/>
                  <a:gd name="connsiteX4855" fmla="*/ 429151 w 808720"/>
                  <a:gd name="connsiteY4855" fmla="*/ 9680 h 1047182"/>
                  <a:gd name="connsiteX4856" fmla="*/ 471287 w 808720"/>
                  <a:gd name="connsiteY4856" fmla="*/ 9312 h 1047182"/>
                  <a:gd name="connsiteX4857" fmla="*/ 472357 w 808720"/>
                  <a:gd name="connsiteY4857" fmla="*/ 9413 h 1047182"/>
                  <a:gd name="connsiteX4858" fmla="*/ 470864 w 808720"/>
                  <a:gd name="connsiteY4858" fmla="*/ 9502 h 1047182"/>
                  <a:gd name="connsiteX4859" fmla="*/ 469376 w 808720"/>
                  <a:gd name="connsiteY4859" fmla="*/ 9590 h 1047182"/>
                  <a:gd name="connsiteX4860" fmla="*/ 468095 w 808720"/>
                  <a:gd name="connsiteY4860" fmla="*/ 9646 h 1047182"/>
                  <a:gd name="connsiteX4861" fmla="*/ 468972 w 808720"/>
                  <a:gd name="connsiteY4861" fmla="*/ 9462 h 1047182"/>
                  <a:gd name="connsiteX4862" fmla="*/ 469124 w 808720"/>
                  <a:gd name="connsiteY4862" fmla="*/ 9445 h 1047182"/>
                  <a:gd name="connsiteX4863" fmla="*/ 469762 w 808720"/>
                  <a:gd name="connsiteY4863" fmla="*/ 9373 h 1047182"/>
                  <a:gd name="connsiteX4864" fmla="*/ 426711 w 808720"/>
                  <a:gd name="connsiteY4864" fmla="*/ 9308 h 1047182"/>
                  <a:gd name="connsiteX4865" fmla="*/ 426461 w 808720"/>
                  <a:gd name="connsiteY4865" fmla="*/ 9350 h 1047182"/>
                  <a:gd name="connsiteX4866" fmla="*/ 426179 w 808720"/>
                  <a:gd name="connsiteY4866" fmla="*/ 9389 h 1047182"/>
                  <a:gd name="connsiteX4867" fmla="*/ 423382 w 808720"/>
                  <a:gd name="connsiteY4867" fmla="*/ 9768 h 1047182"/>
                  <a:gd name="connsiteX4868" fmla="*/ 424845 w 808720"/>
                  <a:gd name="connsiteY4868" fmla="*/ 9500 h 1047182"/>
                  <a:gd name="connsiteX4869" fmla="*/ 528648 w 808720"/>
                  <a:gd name="connsiteY4869" fmla="*/ 9307 h 1047182"/>
                  <a:gd name="connsiteX4870" fmla="*/ 528645 w 808720"/>
                  <a:gd name="connsiteY4870" fmla="*/ 9327 h 1047182"/>
                  <a:gd name="connsiteX4871" fmla="*/ 528614 w 808720"/>
                  <a:gd name="connsiteY4871" fmla="*/ 9320 h 1047182"/>
                  <a:gd name="connsiteX4872" fmla="*/ 528260 w 808720"/>
                  <a:gd name="connsiteY4872" fmla="*/ 9294 h 1047182"/>
                  <a:gd name="connsiteX4873" fmla="*/ 528373 w 808720"/>
                  <a:gd name="connsiteY4873" fmla="*/ 9352 h 1047182"/>
                  <a:gd name="connsiteX4874" fmla="*/ 528215 w 808720"/>
                  <a:gd name="connsiteY4874" fmla="*/ 9334 h 1047182"/>
                  <a:gd name="connsiteX4875" fmla="*/ 528238 w 808720"/>
                  <a:gd name="connsiteY4875" fmla="*/ 9298 h 1047182"/>
                  <a:gd name="connsiteX4876" fmla="*/ 480764 w 808720"/>
                  <a:gd name="connsiteY4876" fmla="*/ 9288 h 1047182"/>
                  <a:gd name="connsiteX4877" fmla="*/ 478557 w 808720"/>
                  <a:gd name="connsiteY4877" fmla="*/ 9753 h 1047182"/>
                  <a:gd name="connsiteX4878" fmla="*/ 478454 w 808720"/>
                  <a:gd name="connsiteY4878" fmla="*/ 9774 h 1047182"/>
                  <a:gd name="connsiteX4879" fmla="*/ 478053 w 808720"/>
                  <a:gd name="connsiteY4879" fmla="*/ 9736 h 1047182"/>
                  <a:gd name="connsiteX4880" fmla="*/ 477736 w 808720"/>
                  <a:gd name="connsiteY4880" fmla="*/ 9706 h 1047182"/>
                  <a:gd name="connsiteX4881" fmla="*/ 476158 w 808720"/>
                  <a:gd name="connsiteY4881" fmla="*/ 9288 h 1047182"/>
                  <a:gd name="connsiteX4882" fmla="*/ 474516 w 808720"/>
                  <a:gd name="connsiteY4882" fmla="*/ 9398 h 1047182"/>
                  <a:gd name="connsiteX4883" fmla="*/ 474496 w 808720"/>
                  <a:gd name="connsiteY4883" fmla="*/ 9396 h 1047182"/>
                  <a:gd name="connsiteX4884" fmla="*/ 475049 w 808720"/>
                  <a:gd name="connsiteY4884" fmla="*/ 9337 h 1047182"/>
                  <a:gd name="connsiteX4885" fmla="*/ 426972 w 808720"/>
                  <a:gd name="connsiteY4885" fmla="*/ 9281 h 1047182"/>
                  <a:gd name="connsiteX4886" fmla="*/ 426444 w 808720"/>
                  <a:gd name="connsiteY4886" fmla="*/ 9353 h 1047182"/>
                  <a:gd name="connsiteX4887" fmla="*/ 426461 w 808720"/>
                  <a:gd name="connsiteY4887" fmla="*/ 9350 h 1047182"/>
                  <a:gd name="connsiteX4888" fmla="*/ 426928 w 808720"/>
                  <a:gd name="connsiteY4888" fmla="*/ 9286 h 1047182"/>
                  <a:gd name="connsiteX4889" fmla="*/ 503438 w 808720"/>
                  <a:gd name="connsiteY4889" fmla="*/ 9281 h 1047182"/>
                  <a:gd name="connsiteX4890" fmla="*/ 503458 w 808720"/>
                  <a:gd name="connsiteY4890" fmla="*/ 9285 h 1047182"/>
                  <a:gd name="connsiteX4891" fmla="*/ 503210 w 808720"/>
                  <a:gd name="connsiteY4891" fmla="*/ 9324 h 1047182"/>
                  <a:gd name="connsiteX4892" fmla="*/ 528227 w 808720"/>
                  <a:gd name="connsiteY4892" fmla="*/ 9277 h 1047182"/>
                  <a:gd name="connsiteX4893" fmla="*/ 528245 w 808720"/>
                  <a:gd name="connsiteY4893" fmla="*/ 9286 h 1047182"/>
                  <a:gd name="connsiteX4894" fmla="*/ 528238 w 808720"/>
                  <a:gd name="connsiteY4894" fmla="*/ 9298 h 1047182"/>
                  <a:gd name="connsiteX4895" fmla="*/ 528102 w 808720"/>
                  <a:gd name="connsiteY4895" fmla="*/ 9322 h 1047182"/>
                  <a:gd name="connsiteX4896" fmla="*/ 528023 w 808720"/>
                  <a:gd name="connsiteY4896" fmla="*/ 9313 h 1047182"/>
                  <a:gd name="connsiteX4897" fmla="*/ 527645 w 808720"/>
                  <a:gd name="connsiteY4897" fmla="*/ 9271 h 1047182"/>
                  <a:gd name="connsiteX4898" fmla="*/ 528023 w 808720"/>
                  <a:gd name="connsiteY4898" fmla="*/ 9313 h 1047182"/>
                  <a:gd name="connsiteX4899" fmla="*/ 527457 w 808720"/>
                  <a:gd name="connsiteY4899" fmla="*/ 9412 h 1047182"/>
                  <a:gd name="connsiteX4900" fmla="*/ 528264 w 808720"/>
                  <a:gd name="connsiteY4900" fmla="*/ 9271 h 1047182"/>
                  <a:gd name="connsiteX4901" fmla="*/ 528292 w 808720"/>
                  <a:gd name="connsiteY4901" fmla="*/ 9288 h 1047182"/>
                  <a:gd name="connsiteX4902" fmla="*/ 528260 w 808720"/>
                  <a:gd name="connsiteY4902" fmla="*/ 9294 h 1047182"/>
                  <a:gd name="connsiteX4903" fmla="*/ 528245 w 808720"/>
                  <a:gd name="connsiteY4903" fmla="*/ 9286 h 1047182"/>
                  <a:gd name="connsiteX4904" fmla="*/ 528254 w 808720"/>
                  <a:gd name="connsiteY4904" fmla="*/ 9273 h 1047182"/>
                  <a:gd name="connsiteX4905" fmla="*/ 528396 w 808720"/>
                  <a:gd name="connsiteY4905" fmla="*/ 9270 h 1047182"/>
                  <a:gd name="connsiteX4906" fmla="*/ 528614 w 808720"/>
                  <a:gd name="connsiteY4906" fmla="*/ 9320 h 1047182"/>
                  <a:gd name="connsiteX4907" fmla="*/ 528496 w 808720"/>
                  <a:gd name="connsiteY4907" fmla="*/ 9365 h 1047182"/>
                  <a:gd name="connsiteX4908" fmla="*/ 528395 w 808720"/>
                  <a:gd name="connsiteY4908" fmla="*/ 9354 h 1047182"/>
                  <a:gd name="connsiteX4909" fmla="*/ 528292 w 808720"/>
                  <a:gd name="connsiteY4909" fmla="*/ 9288 h 1047182"/>
                  <a:gd name="connsiteX4910" fmla="*/ 509028 w 808720"/>
                  <a:gd name="connsiteY4910" fmla="*/ 9270 h 1047182"/>
                  <a:gd name="connsiteX4911" fmla="*/ 508059 w 808720"/>
                  <a:gd name="connsiteY4911" fmla="*/ 9396 h 1047182"/>
                  <a:gd name="connsiteX4912" fmla="*/ 508277 w 808720"/>
                  <a:gd name="connsiteY4912" fmla="*/ 9328 h 1047182"/>
                  <a:gd name="connsiteX4913" fmla="*/ 545070 w 808720"/>
                  <a:gd name="connsiteY4913" fmla="*/ 9267 h 1047182"/>
                  <a:gd name="connsiteX4914" fmla="*/ 545280 w 808720"/>
                  <a:gd name="connsiteY4914" fmla="*/ 9317 h 1047182"/>
                  <a:gd name="connsiteX4915" fmla="*/ 544197 w 808720"/>
                  <a:gd name="connsiteY4915" fmla="*/ 12488 h 1047182"/>
                  <a:gd name="connsiteX4916" fmla="*/ 544162 w 808720"/>
                  <a:gd name="connsiteY4916" fmla="*/ 11242 h 1047182"/>
                  <a:gd name="connsiteX4917" fmla="*/ 540212 w 808720"/>
                  <a:gd name="connsiteY4917" fmla="*/ 9257 h 1047182"/>
                  <a:gd name="connsiteX4918" fmla="*/ 540826 w 808720"/>
                  <a:gd name="connsiteY4918" fmla="*/ 9962 h 1047182"/>
                  <a:gd name="connsiteX4919" fmla="*/ 540563 w 808720"/>
                  <a:gd name="connsiteY4919" fmla="*/ 9911 h 1047182"/>
                  <a:gd name="connsiteX4920" fmla="*/ 483529 w 808720"/>
                  <a:gd name="connsiteY4920" fmla="*/ 9257 h 1047182"/>
                  <a:gd name="connsiteX4921" fmla="*/ 482127 w 808720"/>
                  <a:gd name="connsiteY4921" fmla="*/ 9586 h 1047182"/>
                  <a:gd name="connsiteX4922" fmla="*/ 480022 w 808720"/>
                  <a:gd name="connsiteY4922" fmla="*/ 9800 h 1047182"/>
                  <a:gd name="connsiteX4923" fmla="*/ 479392 w 808720"/>
                  <a:gd name="connsiteY4923" fmla="*/ 9864 h 1047182"/>
                  <a:gd name="connsiteX4924" fmla="*/ 478856 w 808720"/>
                  <a:gd name="connsiteY4924" fmla="*/ 9813 h 1047182"/>
                  <a:gd name="connsiteX4925" fmla="*/ 479190 w 808720"/>
                  <a:gd name="connsiteY4925" fmla="*/ 9773 h 1047182"/>
                  <a:gd name="connsiteX4926" fmla="*/ 528273 w 808720"/>
                  <a:gd name="connsiteY4926" fmla="*/ 9242 h 1047182"/>
                  <a:gd name="connsiteX4927" fmla="*/ 528341 w 808720"/>
                  <a:gd name="connsiteY4927" fmla="*/ 9257 h 1047182"/>
                  <a:gd name="connsiteX4928" fmla="*/ 528264 w 808720"/>
                  <a:gd name="connsiteY4928" fmla="*/ 9271 h 1047182"/>
                  <a:gd name="connsiteX4929" fmla="*/ 528257 w 808720"/>
                  <a:gd name="connsiteY4929" fmla="*/ 9266 h 1047182"/>
                  <a:gd name="connsiteX4930" fmla="*/ 430484 w 808720"/>
                  <a:gd name="connsiteY4930" fmla="*/ 9237 h 1047182"/>
                  <a:gd name="connsiteX4931" fmla="*/ 431937 w 808720"/>
                  <a:gd name="connsiteY4931" fmla="*/ 9294 h 1047182"/>
                  <a:gd name="connsiteX4932" fmla="*/ 429151 w 808720"/>
                  <a:gd name="connsiteY4932" fmla="*/ 9680 h 1047182"/>
                  <a:gd name="connsiteX4933" fmla="*/ 424705 w 808720"/>
                  <a:gd name="connsiteY4933" fmla="*/ 10183 h 1047182"/>
                  <a:gd name="connsiteX4934" fmla="*/ 429368 w 808720"/>
                  <a:gd name="connsiteY4934" fmla="*/ 9386 h 1047182"/>
                  <a:gd name="connsiteX4935" fmla="*/ 496289 w 808720"/>
                  <a:gd name="connsiteY4935" fmla="*/ 9229 h 1047182"/>
                  <a:gd name="connsiteX4936" fmla="*/ 496070 w 808720"/>
                  <a:gd name="connsiteY4936" fmla="*/ 9329 h 1047182"/>
                  <a:gd name="connsiteX4937" fmla="*/ 495896 w 808720"/>
                  <a:gd name="connsiteY4937" fmla="*/ 9370 h 1047182"/>
                  <a:gd name="connsiteX4938" fmla="*/ 531817 w 808720"/>
                  <a:gd name="connsiteY4938" fmla="*/ 9228 h 1047182"/>
                  <a:gd name="connsiteX4939" fmla="*/ 531976 w 808720"/>
                  <a:gd name="connsiteY4939" fmla="*/ 9313 h 1047182"/>
                  <a:gd name="connsiteX4940" fmla="*/ 531581 w 808720"/>
                  <a:gd name="connsiteY4940" fmla="*/ 9609 h 1047182"/>
                  <a:gd name="connsiteX4941" fmla="*/ 531394 w 808720"/>
                  <a:gd name="connsiteY4941" fmla="*/ 9482 h 1047182"/>
                  <a:gd name="connsiteX4942" fmla="*/ 430121 w 808720"/>
                  <a:gd name="connsiteY4942" fmla="*/ 9223 h 1047182"/>
                  <a:gd name="connsiteX4943" fmla="*/ 430285 w 808720"/>
                  <a:gd name="connsiteY4943" fmla="*/ 9229 h 1047182"/>
                  <a:gd name="connsiteX4944" fmla="*/ 429368 w 808720"/>
                  <a:gd name="connsiteY4944" fmla="*/ 9386 h 1047182"/>
                  <a:gd name="connsiteX4945" fmla="*/ 422988 w 808720"/>
                  <a:gd name="connsiteY4945" fmla="*/ 10237 h 1047182"/>
                  <a:gd name="connsiteX4946" fmla="*/ 426718 w 808720"/>
                  <a:gd name="connsiteY4946" fmla="*/ 9597 h 1047182"/>
                  <a:gd name="connsiteX4947" fmla="*/ 523984 w 808720"/>
                  <a:gd name="connsiteY4947" fmla="*/ 9219 h 1047182"/>
                  <a:gd name="connsiteX4948" fmla="*/ 524431 w 808720"/>
                  <a:gd name="connsiteY4948" fmla="*/ 9359 h 1047182"/>
                  <a:gd name="connsiteX4949" fmla="*/ 523188 w 808720"/>
                  <a:gd name="connsiteY4949" fmla="*/ 9629 h 1047182"/>
                  <a:gd name="connsiteX4950" fmla="*/ 523309 w 808720"/>
                  <a:gd name="connsiteY4950" fmla="*/ 9508 h 1047182"/>
                  <a:gd name="connsiteX4951" fmla="*/ 458662 w 808720"/>
                  <a:gd name="connsiteY4951" fmla="*/ 9218 h 1047182"/>
                  <a:gd name="connsiteX4952" fmla="*/ 452167 w 808720"/>
                  <a:gd name="connsiteY4952" fmla="*/ 9642 h 1047182"/>
                  <a:gd name="connsiteX4953" fmla="*/ 452474 w 808720"/>
                  <a:gd name="connsiteY4953" fmla="*/ 9553 h 1047182"/>
                  <a:gd name="connsiteX4954" fmla="*/ 455154 w 808720"/>
                  <a:gd name="connsiteY4954" fmla="*/ 9348 h 1047182"/>
                  <a:gd name="connsiteX4955" fmla="*/ 532103 w 808720"/>
                  <a:gd name="connsiteY4955" fmla="*/ 9217 h 1047182"/>
                  <a:gd name="connsiteX4956" fmla="*/ 534284 w 808720"/>
                  <a:gd name="connsiteY4956" fmla="*/ 10002 h 1047182"/>
                  <a:gd name="connsiteX4957" fmla="*/ 533010 w 808720"/>
                  <a:gd name="connsiteY4957" fmla="*/ 9862 h 1047182"/>
                  <a:gd name="connsiteX4958" fmla="*/ 531976 w 808720"/>
                  <a:gd name="connsiteY4958" fmla="*/ 9313 h 1047182"/>
                  <a:gd name="connsiteX4959" fmla="*/ 521943 w 808720"/>
                  <a:gd name="connsiteY4959" fmla="*/ 9216 h 1047182"/>
                  <a:gd name="connsiteX4960" fmla="*/ 521484 w 808720"/>
                  <a:gd name="connsiteY4960" fmla="*/ 9477 h 1047182"/>
                  <a:gd name="connsiteX4961" fmla="*/ 521059 w 808720"/>
                  <a:gd name="connsiteY4961" fmla="*/ 9565 h 1047182"/>
                  <a:gd name="connsiteX4962" fmla="*/ 521148 w 808720"/>
                  <a:gd name="connsiteY4962" fmla="*/ 9476 h 1047182"/>
                  <a:gd name="connsiteX4963" fmla="*/ 528708 w 808720"/>
                  <a:gd name="connsiteY4963" fmla="*/ 9215 h 1047182"/>
                  <a:gd name="connsiteX4964" fmla="*/ 528789 w 808720"/>
                  <a:gd name="connsiteY4964" fmla="*/ 9253 h 1047182"/>
                  <a:gd name="connsiteX4965" fmla="*/ 528648 w 808720"/>
                  <a:gd name="connsiteY4965" fmla="*/ 9307 h 1047182"/>
                  <a:gd name="connsiteX4966" fmla="*/ 528661 w 808720"/>
                  <a:gd name="connsiteY4966" fmla="*/ 9223 h 1047182"/>
                  <a:gd name="connsiteX4967" fmla="*/ 492188 w 808720"/>
                  <a:gd name="connsiteY4967" fmla="*/ 9208 h 1047182"/>
                  <a:gd name="connsiteX4968" fmla="*/ 489737 w 808720"/>
                  <a:gd name="connsiteY4968" fmla="*/ 9795 h 1047182"/>
                  <a:gd name="connsiteX4969" fmla="*/ 488398 w 808720"/>
                  <a:gd name="connsiteY4969" fmla="*/ 10043 h 1047182"/>
                  <a:gd name="connsiteX4970" fmla="*/ 489629 w 808720"/>
                  <a:gd name="connsiteY4970" fmla="*/ 9664 h 1047182"/>
                  <a:gd name="connsiteX4971" fmla="*/ 491641 w 808720"/>
                  <a:gd name="connsiteY4971" fmla="*/ 9262 h 1047182"/>
                  <a:gd name="connsiteX4972" fmla="*/ 470181 w 808720"/>
                  <a:gd name="connsiteY4972" fmla="*/ 9207 h 1047182"/>
                  <a:gd name="connsiteX4973" fmla="*/ 470322 w 808720"/>
                  <a:gd name="connsiteY4973" fmla="*/ 9221 h 1047182"/>
                  <a:gd name="connsiteX4974" fmla="*/ 470757 w 808720"/>
                  <a:gd name="connsiteY4974" fmla="*/ 9262 h 1047182"/>
                  <a:gd name="connsiteX4975" fmla="*/ 469762 w 808720"/>
                  <a:gd name="connsiteY4975" fmla="*/ 9373 h 1047182"/>
                  <a:gd name="connsiteX4976" fmla="*/ 469305 w 808720"/>
                  <a:gd name="connsiteY4976" fmla="*/ 9392 h 1047182"/>
                  <a:gd name="connsiteX4977" fmla="*/ 469976 w 808720"/>
                  <a:gd name="connsiteY4977" fmla="*/ 9250 h 1047182"/>
                  <a:gd name="connsiteX4978" fmla="*/ 528665 w 808720"/>
                  <a:gd name="connsiteY4978" fmla="*/ 9201 h 1047182"/>
                  <a:gd name="connsiteX4979" fmla="*/ 528661 w 808720"/>
                  <a:gd name="connsiteY4979" fmla="*/ 9223 h 1047182"/>
                  <a:gd name="connsiteX4980" fmla="*/ 528396 w 808720"/>
                  <a:gd name="connsiteY4980" fmla="*/ 9270 h 1047182"/>
                  <a:gd name="connsiteX4981" fmla="*/ 528341 w 808720"/>
                  <a:gd name="connsiteY4981" fmla="*/ 9257 h 1047182"/>
                  <a:gd name="connsiteX4982" fmla="*/ 528666 w 808720"/>
                  <a:gd name="connsiteY4982" fmla="*/ 9196 h 1047182"/>
                  <a:gd name="connsiteX4983" fmla="*/ 528673 w 808720"/>
                  <a:gd name="connsiteY4983" fmla="*/ 9199 h 1047182"/>
                  <a:gd name="connsiteX4984" fmla="*/ 528665 w 808720"/>
                  <a:gd name="connsiteY4984" fmla="*/ 9201 h 1047182"/>
                  <a:gd name="connsiteX4985" fmla="*/ 528064 w 808720"/>
                  <a:gd name="connsiteY4985" fmla="*/ 9194 h 1047182"/>
                  <a:gd name="connsiteX4986" fmla="*/ 528189 w 808720"/>
                  <a:gd name="connsiteY4986" fmla="*/ 9223 h 1047182"/>
                  <a:gd name="connsiteX4987" fmla="*/ 528257 w 808720"/>
                  <a:gd name="connsiteY4987" fmla="*/ 9266 h 1047182"/>
                  <a:gd name="connsiteX4988" fmla="*/ 528254 w 808720"/>
                  <a:gd name="connsiteY4988" fmla="*/ 9273 h 1047182"/>
                  <a:gd name="connsiteX4989" fmla="*/ 528227 w 808720"/>
                  <a:gd name="connsiteY4989" fmla="*/ 9277 h 1047182"/>
                  <a:gd name="connsiteX4990" fmla="*/ 536761 w 808720"/>
                  <a:gd name="connsiteY4990" fmla="*/ 9175 h 1047182"/>
                  <a:gd name="connsiteX4991" fmla="*/ 537238 w 808720"/>
                  <a:gd name="connsiteY4991" fmla="*/ 9267 h 1047182"/>
                  <a:gd name="connsiteX4992" fmla="*/ 537792 w 808720"/>
                  <a:gd name="connsiteY4992" fmla="*/ 9984 h 1047182"/>
                  <a:gd name="connsiteX4993" fmla="*/ 537348 w 808720"/>
                  <a:gd name="connsiteY4993" fmla="*/ 10339 h 1047182"/>
                  <a:gd name="connsiteX4994" fmla="*/ 537328 w 808720"/>
                  <a:gd name="connsiteY4994" fmla="*/ 10337 h 1047182"/>
                  <a:gd name="connsiteX4995" fmla="*/ 477873 w 808720"/>
                  <a:gd name="connsiteY4995" fmla="*/ 9174 h 1047182"/>
                  <a:gd name="connsiteX4996" fmla="*/ 477716 w 808720"/>
                  <a:gd name="connsiteY4996" fmla="*/ 9219 h 1047182"/>
                  <a:gd name="connsiteX4997" fmla="*/ 476158 w 808720"/>
                  <a:gd name="connsiteY4997" fmla="*/ 9288 h 1047182"/>
                  <a:gd name="connsiteX4998" fmla="*/ 428691 w 808720"/>
                  <a:gd name="connsiteY4998" fmla="*/ 9167 h 1047182"/>
                  <a:gd name="connsiteX4999" fmla="*/ 429125 w 808720"/>
                  <a:gd name="connsiteY4999" fmla="*/ 9184 h 1047182"/>
                  <a:gd name="connsiteX5000" fmla="*/ 426718 w 808720"/>
                  <a:gd name="connsiteY5000" fmla="*/ 9597 h 1047182"/>
                  <a:gd name="connsiteX5001" fmla="*/ 421703 w 808720"/>
                  <a:gd name="connsiteY5001" fmla="*/ 10148 h 1047182"/>
                  <a:gd name="connsiteX5002" fmla="*/ 423091 w 808720"/>
                  <a:gd name="connsiteY5002" fmla="*/ 9915 h 1047182"/>
                  <a:gd name="connsiteX5003" fmla="*/ 474911 w 808720"/>
                  <a:gd name="connsiteY5003" fmla="*/ 9166 h 1047182"/>
                  <a:gd name="connsiteX5004" fmla="*/ 473668 w 808720"/>
                  <a:gd name="connsiteY5004" fmla="*/ 9316 h 1047182"/>
                  <a:gd name="connsiteX5005" fmla="*/ 472931 w 808720"/>
                  <a:gd name="connsiteY5005" fmla="*/ 9246 h 1047182"/>
                  <a:gd name="connsiteX5006" fmla="*/ 520201 w 808720"/>
                  <a:gd name="connsiteY5006" fmla="*/ 9162 h 1047182"/>
                  <a:gd name="connsiteX5007" fmla="*/ 519892 w 808720"/>
                  <a:gd name="connsiteY5007" fmla="*/ 9378 h 1047182"/>
                  <a:gd name="connsiteX5008" fmla="*/ 518744 w 808720"/>
                  <a:gd name="connsiteY5008" fmla="*/ 9857 h 1047182"/>
                  <a:gd name="connsiteX5009" fmla="*/ 517959 w 808720"/>
                  <a:gd name="connsiteY5009" fmla="*/ 9562 h 1047182"/>
                  <a:gd name="connsiteX5010" fmla="*/ 476858 w 808720"/>
                  <a:gd name="connsiteY5010" fmla="*/ 9147 h 1047182"/>
                  <a:gd name="connsiteX5011" fmla="*/ 475049 w 808720"/>
                  <a:gd name="connsiteY5011" fmla="*/ 9337 h 1047182"/>
                  <a:gd name="connsiteX5012" fmla="*/ 474256 w 808720"/>
                  <a:gd name="connsiteY5012" fmla="*/ 9373 h 1047182"/>
                  <a:gd name="connsiteX5013" fmla="*/ 473794 w 808720"/>
                  <a:gd name="connsiteY5013" fmla="*/ 9328 h 1047182"/>
                  <a:gd name="connsiteX5014" fmla="*/ 471835 w 808720"/>
                  <a:gd name="connsiteY5014" fmla="*/ 9141 h 1047182"/>
                  <a:gd name="connsiteX5015" fmla="*/ 472931 w 808720"/>
                  <a:gd name="connsiteY5015" fmla="*/ 9246 h 1047182"/>
                  <a:gd name="connsiteX5016" fmla="*/ 471287 w 808720"/>
                  <a:gd name="connsiteY5016" fmla="*/ 9312 h 1047182"/>
                  <a:gd name="connsiteX5017" fmla="*/ 470757 w 808720"/>
                  <a:gd name="connsiteY5017" fmla="*/ 9262 h 1047182"/>
                  <a:gd name="connsiteX5018" fmla="*/ 428015 w 808720"/>
                  <a:gd name="connsiteY5018" fmla="*/ 9140 h 1047182"/>
                  <a:gd name="connsiteX5019" fmla="*/ 428254 w 808720"/>
                  <a:gd name="connsiteY5019" fmla="*/ 9149 h 1047182"/>
                  <a:gd name="connsiteX5020" fmla="*/ 426972 w 808720"/>
                  <a:gd name="connsiteY5020" fmla="*/ 9281 h 1047182"/>
                  <a:gd name="connsiteX5021" fmla="*/ 470503 w 808720"/>
                  <a:gd name="connsiteY5021" fmla="*/ 9139 h 1047182"/>
                  <a:gd name="connsiteX5022" fmla="*/ 470181 w 808720"/>
                  <a:gd name="connsiteY5022" fmla="*/ 9207 h 1047182"/>
                  <a:gd name="connsiteX5023" fmla="*/ 469979 w 808720"/>
                  <a:gd name="connsiteY5023" fmla="*/ 9188 h 1047182"/>
                  <a:gd name="connsiteX5024" fmla="*/ 529146 w 808720"/>
                  <a:gd name="connsiteY5024" fmla="*/ 9138 h 1047182"/>
                  <a:gd name="connsiteX5025" fmla="*/ 529352 w 808720"/>
                  <a:gd name="connsiteY5025" fmla="*/ 9228 h 1047182"/>
                  <a:gd name="connsiteX5026" fmla="*/ 529056 w 808720"/>
                  <a:gd name="connsiteY5026" fmla="*/ 9376 h 1047182"/>
                  <a:gd name="connsiteX5027" fmla="*/ 528789 w 808720"/>
                  <a:gd name="connsiteY5027" fmla="*/ 9253 h 1047182"/>
                  <a:gd name="connsiteX5028" fmla="*/ 529039 w 808720"/>
                  <a:gd name="connsiteY5028" fmla="*/ 9157 h 1047182"/>
                  <a:gd name="connsiteX5029" fmla="*/ 487303 w 808720"/>
                  <a:gd name="connsiteY5029" fmla="*/ 9134 h 1047182"/>
                  <a:gd name="connsiteX5030" fmla="*/ 486174 w 808720"/>
                  <a:gd name="connsiteY5030" fmla="*/ 9540 h 1047182"/>
                  <a:gd name="connsiteX5031" fmla="*/ 483651 w 808720"/>
                  <a:gd name="connsiteY5031" fmla="*/ 9919 h 1047182"/>
                  <a:gd name="connsiteX5032" fmla="*/ 482214 w 808720"/>
                  <a:gd name="connsiteY5032" fmla="*/ 10134 h 1047182"/>
                  <a:gd name="connsiteX5033" fmla="*/ 480497 w 808720"/>
                  <a:gd name="connsiteY5033" fmla="*/ 9970 h 1047182"/>
                  <a:gd name="connsiteX5034" fmla="*/ 481040 w 808720"/>
                  <a:gd name="connsiteY5034" fmla="*/ 9842 h 1047182"/>
                  <a:gd name="connsiteX5035" fmla="*/ 481101 w 808720"/>
                  <a:gd name="connsiteY5035" fmla="*/ 9835 h 1047182"/>
                  <a:gd name="connsiteX5036" fmla="*/ 427772 w 808720"/>
                  <a:gd name="connsiteY5036" fmla="*/ 9130 h 1047182"/>
                  <a:gd name="connsiteX5037" fmla="*/ 427995 w 808720"/>
                  <a:gd name="connsiteY5037" fmla="*/ 9139 h 1047182"/>
                  <a:gd name="connsiteX5038" fmla="*/ 426928 w 808720"/>
                  <a:gd name="connsiteY5038" fmla="*/ 9286 h 1047182"/>
                  <a:gd name="connsiteX5039" fmla="*/ 426711 w 808720"/>
                  <a:gd name="connsiteY5039" fmla="*/ 9308 h 1047182"/>
                  <a:gd name="connsiteX5040" fmla="*/ 531860 w 808720"/>
                  <a:gd name="connsiteY5040" fmla="*/ 9130 h 1047182"/>
                  <a:gd name="connsiteX5041" fmla="*/ 531935 w 808720"/>
                  <a:gd name="connsiteY5041" fmla="*/ 9157 h 1047182"/>
                  <a:gd name="connsiteX5042" fmla="*/ 531817 w 808720"/>
                  <a:gd name="connsiteY5042" fmla="*/ 9228 h 1047182"/>
                  <a:gd name="connsiteX5043" fmla="*/ 531748 w 808720"/>
                  <a:gd name="connsiteY5043" fmla="*/ 9191 h 1047182"/>
                  <a:gd name="connsiteX5044" fmla="*/ 529110 w 808720"/>
                  <a:gd name="connsiteY5044" fmla="*/ 9123 h 1047182"/>
                  <a:gd name="connsiteX5045" fmla="*/ 529119 w 808720"/>
                  <a:gd name="connsiteY5045" fmla="*/ 9126 h 1047182"/>
                  <a:gd name="connsiteX5046" fmla="*/ 529039 w 808720"/>
                  <a:gd name="connsiteY5046" fmla="*/ 9157 h 1047182"/>
                  <a:gd name="connsiteX5047" fmla="*/ 528708 w 808720"/>
                  <a:gd name="connsiteY5047" fmla="*/ 9215 h 1047182"/>
                  <a:gd name="connsiteX5048" fmla="*/ 528673 w 808720"/>
                  <a:gd name="connsiteY5048" fmla="*/ 9199 h 1047182"/>
                  <a:gd name="connsiteX5049" fmla="*/ 460160 w 808720"/>
                  <a:gd name="connsiteY5049" fmla="*/ 9120 h 1047182"/>
                  <a:gd name="connsiteX5050" fmla="*/ 460047 w 808720"/>
                  <a:gd name="connsiteY5050" fmla="*/ 9149 h 1047182"/>
                  <a:gd name="connsiteX5051" fmla="*/ 459961 w 808720"/>
                  <a:gd name="connsiteY5051" fmla="*/ 9170 h 1047182"/>
                  <a:gd name="connsiteX5052" fmla="*/ 458662 w 808720"/>
                  <a:gd name="connsiteY5052" fmla="*/ 9218 h 1047182"/>
                  <a:gd name="connsiteX5053" fmla="*/ 459833 w 808720"/>
                  <a:gd name="connsiteY5053" fmla="*/ 9142 h 1047182"/>
                  <a:gd name="connsiteX5054" fmla="*/ 523240 w 808720"/>
                  <a:gd name="connsiteY5054" fmla="*/ 9111 h 1047182"/>
                  <a:gd name="connsiteX5055" fmla="*/ 521915 w 808720"/>
                  <a:gd name="connsiteY5055" fmla="*/ 9906 h 1047182"/>
                  <a:gd name="connsiteX5056" fmla="*/ 520386 w 808720"/>
                  <a:gd name="connsiteY5056" fmla="*/ 10238 h 1047182"/>
                  <a:gd name="connsiteX5057" fmla="*/ 520647 w 808720"/>
                  <a:gd name="connsiteY5057" fmla="*/ 9978 h 1047182"/>
                  <a:gd name="connsiteX5058" fmla="*/ 520706 w 808720"/>
                  <a:gd name="connsiteY5058" fmla="*/ 9918 h 1047182"/>
                  <a:gd name="connsiteX5059" fmla="*/ 521484 w 808720"/>
                  <a:gd name="connsiteY5059" fmla="*/ 9477 h 1047182"/>
                  <a:gd name="connsiteX5060" fmla="*/ 522213 w 808720"/>
                  <a:gd name="connsiteY5060" fmla="*/ 9325 h 1047182"/>
                  <a:gd name="connsiteX5061" fmla="*/ 502714 w 808720"/>
                  <a:gd name="connsiteY5061" fmla="*/ 9110 h 1047182"/>
                  <a:gd name="connsiteX5062" fmla="*/ 503056 w 808720"/>
                  <a:gd name="connsiteY5062" fmla="*/ 9190 h 1047182"/>
                  <a:gd name="connsiteX5063" fmla="*/ 502136 w 808720"/>
                  <a:gd name="connsiteY5063" fmla="*/ 9373 h 1047182"/>
                  <a:gd name="connsiteX5064" fmla="*/ 518629 w 808720"/>
                  <a:gd name="connsiteY5064" fmla="*/ 9106 h 1047182"/>
                  <a:gd name="connsiteX5065" fmla="*/ 518005 w 808720"/>
                  <a:gd name="connsiteY5065" fmla="*/ 9419 h 1047182"/>
                  <a:gd name="connsiteX5066" fmla="*/ 517702 w 808720"/>
                  <a:gd name="connsiteY5066" fmla="*/ 9466 h 1047182"/>
                  <a:gd name="connsiteX5067" fmla="*/ 517391 w 808720"/>
                  <a:gd name="connsiteY5067" fmla="*/ 9350 h 1047182"/>
                  <a:gd name="connsiteX5068" fmla="*/ 517200 w 808720"/>
                  <a:gd name="connsiteY5068" fmla="*/ 9278 h 1047182"/>
                  <a:gd name="connsiteX5069" fmla="*/ 517790 w 808720"/>
                  <a:gd name="connsiteY5069" fmla="*/ 9207 h 1047182"/>
                  <a:gd name="connsiteX5070" fmla="*/ 469109 w 808720"/>
                  <a:gd name="connsiteY5070" fmla="*/ 9106 h 1047182"/>
                  <a:gd name="connsiteX5071" fmla="*/ 469979 w 808720"/>
                  <a:gd name="connsiteY5071" fmla="*/ 9188 h 1047182"/>
                  <a:gd name="connsiteX5072" fmla="*/ 467711 w 808720"/>
                  <a:gd name="connsiteY5072" fmla="*/ 9399 h 1047182"/>
                  <a:gd name="connsiteX5073" fmla="*/ 466628 w 808720"/>
                  <a:gd name="connsiteY5073" fmla="*/ 9500 h 1047182"/>
                  <a:gd name="connsiteX5074" fmla="*/ 465336 w 808720"/>
                  <a:gd name="connsiteY5074" fmla="*/ 9551 h 1047182"/>
                  <a:gd name="connsiteX5075" fmla="*/ 466862 w 808720"/>
                  <a:gd name="connsiteY5075" fmla="*/ 9371 h 1047182"/>
                  <a:gd name="connsiteX5076" fmla="*/ 438482 w 808720"/>
                  <a:gd name="connsiteY5076" fmla="*/ 9104 h 1047182"/>
                  <a:gd name="connsiteX5077" fmla="*/ 437024 w 808720"/>
                  <a:gd name="connsiteY5077" fmla="*/ 9495 h 1047182"/>
                  <a:gd name="connsiteX5078" fmla="*/ 435804 w 808720"/>
                  <a:gd name="connsiteY5078" fmla="*/ 9447 h 1047182"/>
                  <a:gd name="connsiteX5079" fmla="*/ 527875 w 808720"/>
                  <a:gd name="connsiteY5079" fmla="*/ 9098 h 1047182"/>
                  <a:gd name="connsiteX5080" fmla="*/ 528064 w 808720"/>
                  <a:gd name="connsiteY5080" fmla="*/ 9194 h 1047182"/>
                  <a:gd name="connsiteX5081" fmla="*/ 527821 w 808720"/>
                  <a:gd name="connsiteY5081" fmla="*/ 9139 h 1047182"/>
                  <a:gd name="connsiteX5082" fmla="*/ 525687 w 808720"/>
                  <a:gd name="connsiteY5082" fmla="*/ 9086 h 1047182"/>
                  <a:gd name="connsiteX5083" fmla="*/ 525547 w 808720"/>
                  <a:gd name="connsiteY5083" fmla="*/ 9314 h 1047182"/>
                  <a:gd name="connsiteX5084" fmla="*/ 525209 w 808720"/>
                  <a:gd name="connsiteY5084" fmla="*/ 9603 h 1047182"/>
                  <a:gd name="connsiteX5085" fmla="*/ 524431 w 808720"/>
                  <a:gd name="connsiteY5085" fmla="*/ 9359 h 1047182"/>
                  <a:gd name="connsiteX5086" fmla="*/ 525829 w 808720"/>
                  <a:gd name="connsiteY5086" fmla="*/ 9072 h 1047182"/>
                  <a:gd name="connsiteX5087" fmla="*/ 526010 w 808720"/>
                  <a:gd name="connsiteY5087" fmla="*/ 9092 h 1047182"/>
                  <a:gd name="connsiteX5088" fmla="*/ 525490 w 808720"/>
                  <a:gd name="connsiteY5088" fmla="*/ 9692 h 1047182"/>
                  <a:gd name="connsiteX5089" fmla="*/ 525343 w 808720"/>
                  <a:gd name="connsiteY5089" fmla="*/ 9646 h 1047182"/>
                  <a:gd name="connsiteX5090" fmla="*/ 525547 w 808720"/>
                  <a:gd name="connsiteY5090" fmla="*/ 9314 h 1047182"/>
                  <a:gd name="connsiteX5091" fmla="*/ 493668 w 808720"/>
                  <a:gd name="connsiteY5091" fmla="*/ 9067 h 1047182"/>
                  <a:gd name="connsiteX5092" fmla="*/ 493653 w 808720"/>
                  <a:gd name="connsiteY5092" fmla="*/ 9077 h 1047182"/>
                  <a:gd name="connsiteX5093" fmla="*/ 491178 w 808720"/>
                  <a:gd name="connsiteY5093" fmla="*/ 9811 h 1047182"/>
                  <a:gd name="connsiteX5094" fmla="*/ 489287 w 808720"/>
                  <a:gd name="connsiteY5094" fmla="*/ 10102 h 1047182"/>
                  <a:gd name="connsiteX5095" fmla="*/ 487123 w 808720"/>
                  <a:gd name="connsiteY5095" fmla="*/ 10435 h 1047182"/>
                  <a:gd name="connsiteX5096" fmla="*/ 487329 w 808720"/>
                  <a:gd name="connsiteY5096" fmla="*/ 10372 h 1047182"/>
                  <a:gd name="connsiteX5097" fmla="*/ 488554 w 808720"/>
                  <a:gd name="connsiteY5097" fmla="*/ 10078 h 1047182"/>
                  <a:gd name="connsiteX5098" fmla="*/ 489737 w 808720"/>
                  <a:gd name="connsiteY5098" fmla="*/ 9795 h 1047182"/>
                  <a:gd name="connsiteX5099" fmla="*/ 523481 w 808720"/>
                  <a:gd name="connsiteY5099" fmla="*/ 9061 h 1047182"/>
                  <a:gd name="connsiteX5100" fmla="*/ 523691 w 808720"/>
                  <a:gd name="connsiteY5100" fmla="*/ 9126 h 1047182"/>
                  <a:gd name="connsiteX5101" fmla="*/ 523309 w 808720"/>
                  <a:gd name="connsiteY5101" fmla="*/ 9508 h 1047182"/>
                  <a:gd name="connsiteX5102" fmla="*/ 522859 w 808720"/>
                  <a:gd name="connsiteY5102" fmla="*/ 9701 h 1047182"/>
                  <a:gd name="connsiteX5103" fmla="*/ 522246 w 808720"/>
                  <a:gd name="connsiteY5103" fmla="*/ 9834 h 1047182"/>
                  <a:gd name="connsiteX5104" fmla="*/ 523392 w 808720"/>
                  <a:gd name="connsiteY5104" fmla="*/ 9079 h 1047182"/>
                  <a:gd name="connsiteX5105" fmla="*/ 481274 w 808720"/>
                  <a:gd name="connsiteY5105" fmla="*/ 9061 h 1047182"/>
                  <a:gd name="connsiteX5106" fmla="*/ 476518 w 808720"/>
                  <a:gd name="connsiteY5106" fmla="*/ 9589 h 1047182"/>
                  <a:gd name="connsiteX5107" fmla="*/ 476444 w 808720"/>
                  <a:gd name="connsiteY5107" fmla="*/ 9582 h 1047182"/>
                  <a:gd name="connsiteX5108" fmla="*/ 477716 w 808720"/>
                  <a:gd name="connsiteY5108" fmla="*/ 9219 h 1047182"/>
                  <a:gd name="connsiteX5109" fmla="*/ 525704 w 808720"/>
                  <a:gd name="connsiteY5109" fmla="*/ 9058 h 1047182"/>
                  <a:gd name="connsiteX5110" fmla="*/ 525778 w 808720"/>
                  <a:gd name="connsiteY5110" fmla="*/ 9066 h 1047182"/>
                  <a:gd name="connsiteX5111" fmla="*/ 525687 w 808720"/>
                  <a:gd name="connsiteY5111" fmla="*/ 9086 h 1047182"/>
                  <a:gd name="connsiteX5112" fmla="*/ 493719 w 808720"/>
                  <a:gd name="connsiteY5112" fmla="*/ 9057 h 1047182"/>
                  <a:gd name="connsiteX5113" fmla="*/ 493714 w 808720"/>
                  <a:gd name="connsiteY5113" fmla="*/ 9059 h 1047182"/>
                  <a:gd name="connsiteX5114" fmla="*/ 493668 w 808720"/>
                  <a:gd name="connsiteY5114" fmla="*/ 9067 h 1047182"/>
                  <a:gd name="connsiteX5115" fmla="*/ 493677 w 808720"/>
                  <a:gd name="connsiteY5115" fmla="*/ 9061 h 1047182"/>
                  <a:gd name="connsiteX5116" fmla="*/ 470914 w 808720"/>
                  <a:gd name="connsiteY5116" fmla="*/ 9053 h 1047182"/>
                  <a:gd name="connsiteX5117" fmla="*/ 471171 w 808720"/>
                  <a:gd name="connsiteY5117" fmla="*/ 9078 h 1047182"/>
                  <a:gd name="connsiteX5118" fmla="*/ 470503 w 808720"/>
                  <a:gd name="connsiteY5118" fmla="*/ 9139 h 1047182"/>
                  <a:gd name="connsiteX5119" fmla="*/ 525855 w 808720"/>
                  <a:gd name="connsiteY5119" fmla="*/ 9049 h 1047182"/>
                  <a:gd name="connsiteX5120" fmla="*/ 525829 w 808720"/>
                  <a:gd name="connsiteY5120" fmla="*/ 9072 h 1047182"/>
                  <a:gd name="connsiteX5121" fmla="*/ 525778 w 808720"/>
                  <a:gd name="connsiteY5121" fmla="*/ 9066 h 1047182"/>
                  <a:gd name="connsiteX5122" fmla="*/ 520365 w 808720"/>
                  <a:gd name="connsiteY5122" fmla="*/ 9047 h 1047182"/>
                  <a:gd name="connsiteX5123" fmla="*/ 520295 w 808720"/>
                  <a:gd name="connsiteY5123" fmla="*/ 9096 h 1047182"/>
                  <a:gd name="connsiteX5124" fmla="*/ 517827 w 808720"/>
                  <a:gd name="connsiteY5124" fmla="*/ 9507 h 1047182"/>
                  <a:gd name="connsiteX5125" fmla="*/ 518005 w 808720"/>
                  <a:gd name="connsiteY5125" fmla="*/ 9419 h 1047182"/>
                  <a:gd name="connsiteX5126" fmla="*/ 418528 w 808720"/>
                  <a:gd name="connsiteY5126" fmla="*/ 9038 h 1047182"/>
                  <a:gd name="connsiteX5127" fmla="*/ 415540 w 808720"/>
                  <a:gd name="connsiteY5127" fmla="*/ 9475 h 1047182"/>
                  <a:gd name="connsiteX5128" fmla="*/ 407074 w 808720"/>
                  <a:gd name="connsiteY5128" fmla="*/ 10056 h 1047182"/>
                  <a:gd name="connsiteX5129" fmla="*/ 351149 w 808720"/>
                  <a:gd name="connsiteY5129" fmla="*/ 17184 h 1047182"/>
                  <a:gd name="connsiteX5130" fmla="*/ 404058 w 808720"/>
                  <a:gd name="connsiteY5130" fmla="*/ 10056 h 1047182"/>
                  <a:gd name="connsiteX5131" fmla="*/ 523378 w 808720"/>
                  <a:gd name="connsiteY5131" fmla="*/ 9028 h 1047182"/>
                  <a:gd name="connsiteX5132" fmla="*/ 523440 w 808720"/>
                  <a:gd name="connsiteY5132" fmla="*/ 9048 h 1047182"/>
                  <a:gd name="connsiteX5133" fmla="*/ 523392 w 808720"/>
                  <a:gd name="connsiteY5133" fmla="*/ 9079 h 1047182"/>
                  <a:gd name="connsiteX5134" fmla="*/ 523240 w 808720"/>
                  <a:gd name="connsiteY5134" fmla="*/ 9111 h 1047182"/>
                  <a:gd name="connsiteX5135" fmla="*/ 478389 w 808720"/>
                  <a:gd name="connsiteY5135" fmla="*/ 9026 h 1047182"/>
                  <a:gd name="connsiteX5136" fmla="*/ 478255 w 808720"/>
                  <a:gd name="connsiteY5136" fmla="*/ 9065 h 1047182"/>
                  <a:gd name="connsiteX5137" fmla="*/ 476858 w 808720"/>
                  <a:gd name="connsiteY5137" fmla="*/ 9147 h 1047182"/>
                  <a:gd name="connsiteX5138" fmla="*/ 477771 w 808720"/>
                  <a:gd name="connsiteY5138" fmla="*/ 9051 h 1047182"/>
                  <a:gd name="connsiteX5139" fmla="*/ 520752 w 808720"/>
                  <a:gd name="connsiteY5139" fmla="*/ 9020 h 1047182"/>
                  <a:gd name="connsiteX5140" fmla="*/ 520569 w 808720"/>
                  <a:gd name="connsiteY5140" fmla="*/ 9096 h 1047182"/>
                  <a:gd name="connsiteX5141" fmla="*/ 520201 w 808720"/>
                  <a:gd name="connsiteY5141" fmla="*/ 9162 h 1047182"/>
                  <a:gd name="connsiteX5142" fmla="*/ 520295 w 808720"/>
                  <a:gd name="connsiteY5142" fmla="*/ 9096 h 1047182"/>
                  <a:gd name="connsiteX5143" fmla="*/ 428904 w 808720"/>
                  <a:gd name="connsiteY5143" fmla="*/ 9019 h 1047182"/>
                  <a:gd name="connsiteX5144" fmla="*/ 428015 w 808720"/>
                  <a:gd name="connsiteY5144" fmla="*/ 9140 h 1047182"/>
                  <a:gd name="connsiteX5145" fmla="*/ 427995 w 808720"/>
                  <a:gd name="connsiteY5145" fmla="*/ 9139 h 1047182"/>
                  <a:gd name="connsiteX5146" fmla="*/ 428776 w 808720"/>
                  <a:gd name="connsiteY5146" fmla="*/ 9032 h 1047182"/>
                  <a:gd name="connsiteX5147" fmla="*/ 464408 w 808720"/>
                  <a:gd name="connsiteY5147" fmla="*/ 9006 h 1047182"/>
                  <a:gd name="connsiteX5148" fmla="*/ 463412 w 808720"/>
                  <a:gd name="connsiteY5148" fmla="*/ 9206 h 1047182"/>
                  <a:gd name="connsiteX5149" fmla="*/ 462920 w 808720"/>
                  <a:gd name="connsiteY5149" fmla="*/ 9243 h 1047182"/>
                  <a:gd name="connsiteX5150" fmla="*/ 458271 w 808720"/>
                  <a:gd name="connsiteY5150" fmla="*/ 9593 h 1047182"/>
                  <a:gd name="connsiteX5151" fmla="*/ 459961 w 808720"/>
                  <a:gd name="connsiteY5151" fmla="*/ 9170 h 1047182"/>
                  <a:gd name="connsiteX5152" fmla="*/ 460310 w 808720"/>
                  <a:gd name="connsiteY5152" fmla="*/ 9157 h 1047182"/>
                  <a:gd name="connsiteX5153" fmla="*/ 529804 w 808720"/>
                  <a:gd name="connsiteY5153" fmla="*/ 9001 h 1047182"/>
                  <a:gd name="connsiteX5154" fmla="*/ 529740 w 808720"/>
                  <a:gd name="connsiteY5154" fmla="*/ 9034 h 1047182"/>
                  <a:gd name="connsiteX5155" fmla="*/ 529146 w 808720"/>
                  <a:gd name="connsiteY5155" fmla="*/ 9138 h 1047182"/>
                  <a:gd name="connsiteX5156" fmla="*/ 529119 w 808720"/>
                  <a:gd name="connsiteY5156" fmla="*/ 9126 h 1047182"/>
                  <a:gd name="connsiteX5157" fmla="*/ 529143 w 808720"/>
                  <a:gd name="connsiteY5157" fmla="*/ 9117 h 1047182"/>
                  <a:gd name="connsiteX5158" fmla="*/ 466278 w 808720"/>
                  <a:gd name="connsiteY5158" fmla="*/ 8990 h 1047182"/>
                  <a:gd name="connsiteX5159" fmla="*/ 465625 w 808720"/>
                  <a:gd name="connsiteY5159" fmla="*/ 9331 h 1047182"/>
                  <a:gd name="connsiteX5160" fmla="*/ 465192 w 808720"/>
                  <a:gd name="connsiteY5160" fmla="*/ 9557 h 1047182"/>
                  <a:gd name="connsiteX5161" fmla="*/ 460764 w 808720"/>
                  <a:gd name="connsiteY5161" fmla="*/ 9735 h 1047182"/>
                  <a:gd name="connsiteX5162" fmla="*/ 463184 w 808720"/>
                  <a:gd name="connsiteY5162" fmla="*/ 9251 h 1047182"/>
                  <a:gd name="connsiteX5163" fmla="*/ 463412 w 808720"/>
                  <a:gd name="connsiteY5163" fmla="*/ 9206 h 1047182"/>
                  <a:gd name="connsiteX5164" fmla="*/ 482952 w 808720"/>
                  <a:gd name="connsiteY5164" fmla="*/ 8986 h 1047182"/>
                  <a:gd name="connsiteX5165" fmla="*/ 480764 w 808720"/>
                  <a:gd name="connsiteY5165" fmla="*/ 9288 h 1047182"/>
                  <a:gd name="connsiteX5166" fmla="*/ 481900 w 808720"/>
                  <a:gd name="connsiteY5166" fmla="*/ 9049 h 1047182"/>
                  <a:gd name="connsiteX5167" fmla="*/ 481996 w 808720"/>
                  <a:gd name="connsiteY5167" fmla="*/ 9029 h 1047182"/>
                  <a:gd name="connsiteX5168" fmla="*/ 482153 w 808720"/>
                  <a:gd name="connsiteY5168" fmla="*/ 9022 h 1047182"/>
                  <a:gd name="connsiteX5169" fmla="*/ 444420 w 808720"/>
                  <a:gd name="connsiteY5169" fmla="*/ 8977 h 1047182"/>
                  <a:gd name="connsiteX5170" fmla="*/ 443865 w 808720"/>
                  <a:gd name="connsiteY5170" fmla="*/ 9085 h 1047182"/>
                  <a:gd name="connsiteX5171" fmla="*/ 439887 w 808720"/>
                  <a:gd name="connsiteY5171" fmla="*/ 9607 h 1047182"/>
                  <a:gd name="connsiteX5172" fmla="*/ 439847 w 808720"/>
                  <a:gd name="connsiteY5172" fmla="*/ 9606 h 1047182"/>
                  <a:gd name="connsiteX5173" fmla="*/ 441072 w 808720"/>
                  <a:gd name="connsiteY5173" fmla="*/ 9426 h 1047182"/>
                  <a:gd name="connsiteX5174" fmla="*/ 445986 w 808720"/>
                  <a:gd name="connsiteY5174" fmla="*/ 8974 h 1047182"/>
                  <a:gd name="connsiteX5175" fmla="*/ 444266 w 808720"/>
                  <a:gd name="connsiteY5175" fmla="*/ 9558 h 1047182"/>
                  <a:gd name="connsiteX5176" fmla="*/ 443013 w 808720"/>
                  <a:gd name="connsiteY5176" fmla="*/ 9731 h 1047182"/>
                  <a:gd name="connsiteX5177" fmla="*/ 440962 w 808720"/>
                  <a:gd name="connsiteY5177" fmla="*/ 9650 h 1047182"/>
                  <a:gd name="connsiteX5178" fmla="*/ 441992 w 808720"/>
                  <a:gd name="connsiteY5178" fmla="*/ 9450 h 1047182"/>
                  <a:gd name="connsiteX5179" fmla="*/ 530164 w 808720"/>
                  <a:gd name="connsiteY5179" fmla="*/ 8959 h 1047182"/>
                  <a:gd name="connsiteX5180" fmla="*/ 531221 w 808720"/>
                  <a:gd name="connsiteY5180" fmla="*/ 9479 h 1047182"/>
                  <a:gd name="connsiteX5181" fmla="*/ 530937 w 808720"/>
                  <a:gd name="connsiteY5181" fmla="*/ 9634 h 1047182"/>
                  <a:gd name="connsiteX5182" fmla="*/ 530065 w 808720"/>
                  <a:gd name="connsiteY5182" fmla="*/ 9538 h 1047182"/>
                  <a:gd name="connsiteX5183" fmla="*/ 529352 w 808720"/>
                  <a:gd name="connsiteY5183" fmla="*/ 9228 h 1047182"/>
                  <a:gd name="connsiteX5184" fmla="*/ 529740 w 808720"/>
                  <a:gd name="connsiteY5184" fmla="*/ 9034 h 1047182"/>
                  <a:gd name="connsiteX5185" fmla="*/ 516302 w 808720"/>
                  <a:gd name="connsiteY5185" fmla="*/ 8942 h 1047182"/>
                  <a:gd name="connsiteX5186" fmla="*/ 517200 w 808720"/>
                  <a:gd name="connsiteY5186" fmla="*/ 9278 h 1047182"/>
                  <a:gd name="connsiteX5187" fmla="*/ 508085 w 808720"/>
                  <a:gd name="connsiteY5187" fmla="*/ 10375 h 1047182"/>
                  <a:gd name="connsiteX5188" fmla="*/ 507399 w 808720"/>
                  <a:gd name="connsiteY5188" fmla="*/ 10214 h 1047182"/>
                  <a:gd name="connsiteX5189" fmla="*/ 528096 w 808720"/>
                  <a:gd name="connsiteY5189" fmla="*/ 8933 h 1047182"/>
                  <a:gd name="connsiteX5190" fmla="*/ 528383 w 808720"/>
                  <a:gd name="connsiteY5190" fmla="*/ 9065 h 1047182"/>
                  <a:gd name="connsiteX5191" fmla="*/ 528273 w 808720"/>
                  <a:gd name="connsiteY5191" fmla="*/ 9242 h 1047182"/>
                  <a:gd name="connsiteX5192" fmla="*/ 528189 w 808720"/>
                  <a:gd name="connsiteY5192" fmla="*/ 9223 h 1047182"/>
                  <a:gd name="connsiteX5193" fmla="*/ 527930 w 808720"/>
                  <a:gd name="connsiteY5193" fmla="*/ 9058 h 1047182"/>
                  <a:gd name="connsiteX5194" fmla="*/ 432794 w 808720"/>
                  <a:gd name="connsiteY5194" fmla="*/ 8929 h 1047182"/>
                  <a:gd name="connsiteX5195" fmla="*/ 430484 w 808720"/>
                  <a:gd name="connsiteY5195" fmla="*/ 9237 h 1047182"/>
                  <a:gd name="connsiteX5196" fmla="*/ 430285 w 808720"/>
                  <a:gd name="connsiteY5196" fmla="*/ 9229 h 1047182"/>
                  <a:gd name="connsiteX5197" fmla="*/ 430688 w 808720"/>
                  <a:gd name="connsiteY5197" fmla="*/ 9161 h 1047182"/>
                  <a:gd name="connsiteX5198" fmla="*/ 482479 w 808720"/>
                  <a:gd name="connsiteY5198" fmla="*/ 8927 h 1047182"/>
                  <a:gd name="connsiteX5199" fmla="*/ 481996 w 808720"/>
                  <a:gd name="connsiteY5199" fmla="*/ 9029 h 1047182"/>
                  <a:gd name="connsiteX5200" fmla="*/ 481274 w 808720"/>
                  <a:gd name="connsiteY5200" fmla="*/ 9061 h 1047182"/>
                  <a:gd name="connsiteX5201" fmla="*/ 521524 w 808720"/>
                  <a:gd name="connsiteY5201" fmla="*/ 8925 h 1047182"/>
                  <a:gd name="connsiteX5202" fmla="*/ 520826 w 808720"/>
                  <a:gd name="connsiteY5202" fmla="*/ 9581 h 1047182"/>
                  <a:gd name="connsiteX5203" fmla="*/ 520554 w 808720"/>
                  <a:gd name="connsiteY5203" fmla="*/ 9670 h 1047182"/>
                  <a:gd name="connsiteX5204" fmla="*/ 519072 w 808720"/>
                  <a:gd name="connsiteY5204" fmla="*/ 9979 h 1047182"/>
                  <a:gd name="connsiteX5205" fmla="*/ 519047 w 808720"/>
                  <a:gd name="connsiteY5205" fmla="*/ 9970 h 1047182"/>
                  <a:gd name="connsiteX5206" fmla="*/ 519892 w 808720"/>
                  <a:gd name="connsiteY5206" fmla="*/ 9378 h 1047182"/>
                  <a:gd name="connsiteX5207" fmla="*/ 520569 w 808720"/>
                  <a:gd name="connsiteY5207" fmla="*/ 9096 h 1047182"/>
                  <a:gd name="connsiteX5208" fmla="*/ 467034 w 808720"/>
                  <a:gd name="connsiteY5208" fmla="*/ 8909 h 1047182"/>
                  <a:gd name="connsiteX5209" fmla="*/ 467172 w 808720"/>
                  <a:gd name="connsiteY5209" fmla="*/ 8922 h 1047182"/>
                  <a:gd name="connsiteX5210" fmla="*/ 466278 w 808720"/>
                  <a:gd name="connsiteY5210" fmla="*/ 8990 h 1047182"/>
                  <a:gd name="connsiteX5211" fmla="*/ 466386 w 808720"/>
                  <a:gd name="connsiteY5211" fmla="*/ 8933 h 1047182"/>
                  <a:gd name="connsiteX5212" fmla="*/ 524257 w 808720"/>
                  <a:gd name="connsiteY5212" fmla="*/ 8899 h 1047182"/>
                  <a:gd name="connsiteX5213" fmla="*/ 524633 w 808720"/>
                  <a:gd name="connsiteY5213" fmla="*/ 8940 h 1047182"/>
                  <a:gd name="connsiteX5214" fmla="*/ 523984 w 808720"/>
                  <a:gd name="connsiteY5214" fmla="*/ 9219 h 1047182"/>
                  <a:gd name="connsiteX5215" fmla="*/ 523691 w 808720"/>
                  <a:gd name="connsiteY5215" fmla="*/ 9126 h 1047182"/>
                  <a:gd name="connsiteX5216" fmla="*/ 523829 w 808720"/>
                  <a:gd name="connsiteY5216" fmla="*/ 8988 h 1047182"/>
                  <a:gd name="connsiteX5217" fmla="*/ 430718 w 808720"/>
                  <a:gd name="connsiteY5217" fmla="*/ 8896 h 1047182"/>
                  <a:gd name="connsiteX5218" fmla="*/ 428691 w 808720"/>
                  <a:gd name="connsiteY5218" fmla="*/ 9167 h 1047182"/>
                  <a:gd name="connsiteX5219" fmla="*/ 428254 w 808720"/>
                  <a:gd name="connsiteY5219" fmla="*/ 9149 h 1047182"/>
                  <a:gd name="connsiteX5220" fmla="*/ 451645 w 808720"/>
                  <a:gd name="connsiteY5220" fmla="*/ 8890 h 1047182"/>
                  <a:gd name="connsiteX5221" fmla="*/ 446955 w 808720"/>
                  <a:gd name="connsiteY5221" fmla="*/ 9650 h 1047182"/>
                  <a:gd name="connsiteX5222" fmla="*/ 443866 w 808720"/>
                  <a:gd name="connsiteY5222" fmla="*/ 9764 h 1047182"/>
                  <a:gd name="connsiteX5223" fmla="*/ 443679 w 808720"/>
                  <a:gd name="connsiteY5223" fmla="*/ 9757 h 1047182"/>
                  <a:gd name="connsiteX5224" fmla="*/ 443808 w 808720"/>
                  <a:gd name="connsiteY5224" fmla="*/ 9713 h 1047182"/>
                  <a:gd name="connsiteX5225" fmla="*/ 445252 w 808720"/>
                  <a:gd name="connsiteY5225" fmla="*/ 9533 h 1047182"/>
                  <a:gd name="connsiteX5226" fmla="*/ 521737 w 808720"/>
                  <a:gd name="connsiteY5226" fmla="*/ 8888 h 1047182"/>
                  <a:gd name="connsiteX5227" fmla="*/ 521148 w 808720"/>
                  <a:gd name="connsiteY5227" fmla="*/ 9476 h 1047182"/>
                  <a:gd name="connsiteX5228" fmla="*/ 521016 w 808720"/>
                  <a:gd name="connsiteY5228" fmla="*/ 9519 h 1047182"/>
                  <a:gd name="connsiteX5229" fmla="*/ 521649 w 808720"/>
                  <a:gd name="connsiteY5229" fmla="*/ 8903 h 1047182"/>
                  <a:gd name="connsiteX5230" fmla="*/ 526661 w 808720"/>
                  <a:gd name="connsiteY5230" fmla="*/ 8874 h 1047182"/>
                  <a:gd name="connsiteX5231" fmla="*/ 527821 w 808720"/>
                  <a:gd name="connsiteY5231" fmla="*/ 9139 h 1047182"/>
                  <a:gd name="connsiteX5232" fmla="*/ 527645 w 808720"/>
                  <a:gd name="connsiteY5232" fmla="*/ 9271 h 1047182"/>
                  <a:gd name="connsiteX5233" fmla="*/ 526010 w 808720"/>
                  <a:gd name="connsiteY5233" fmla="*/ 9092 h 1047182"/>
                  <a:gd name="connsiteX5234" fmla="*/ 526091 w 808720"/>
                  <a:gd name="connsiteY5234" fmla="*/ 8998 h 1047182"/>
                  <a:gd name="connsiteX5235" fmla="*/ 497281 w 808720"/>
                  <a:gd name="connsiteY5235" fmla="*/ 8872 h 1047182"/>
                  <a:gd name="connsiteX5236" fmla="*/ 496289 w 808720"/>
                  <a:gd name="connsiteY5236" fmla="*/ 9229 h 1047182"/>
                  <a:gd name="connsiteX5237" fmla="*/ 496967 w 808720"/>
                  <a:gd name="connsiteY5237" fmla="*/ 8921 h 1047182"/>
                  <a:gd name="connsiteX5238" fmla="*/ 437799 w 808720"/>
                  <a:gd name="connsiteY5238" fmla="*/ 8867 h 1047182"/>
                  <a:gd name="connsiteX5239" fmla="*/ 434116 w 808720"/>
                  <a:gd name="connsiteY5239" fmla="*/ 9380 h 1047182"/>
                  <a:gd name="connsiteX5240" fmla="*/ 433419 w 808720"/>
                  <a:gd name="connsiteY5240" fmla="*/ 9353 h 1047182"/>
                  <a:gd name="connsiteX5241" fmla="*/ 521689 w 808720"/>
                  <a:gd name="connsiteY5241" fmla="*/ 8864 h 1047182"/>
                  <a:gd name="connsiteX5242" fmla="*/ 521649 w 808720"/>
                  <a:gd name="connsiteY5242" fmla="*/ 8903 h 1047182"/>
                  <a:gd name="connsiteX5243" fmla="*/ 521524 w 808720"/>
                  <a:gd name="connsiteY5243" fmla="*/ 8925 h 1047182"/>
                  <a:gd name="connsiteX5244" fmla="*/ 521569 w 808720"/>
                  <a:gd name="connsiteY5244" fmla="*/ 8884 h 1047182"/>
                  <a:gd name="connsiteX5245" fmla="*/ 528510 w 808720"/>
                  <a:gd name="connsiteY5245" fmla="*/ 8862 h 1047182"/>
                  <a:gd name="connsiteX5246" fmla="*/ 528706 w 808720"/>
                  <a:gd name="connsiteY5246" fmla="*/ 8947 h 1047182"/>
                  <a:gd name="connsiteX5247" fmla="*/ 528666 w 808720"/>
                  <a:gd name="connsiteY5247" fmla="*/ 9196 h 1047182"/>
                  <a:gd name="connsiteX5248" fmla="*/ 528383 w 808720"/>
                  <a:gd name="connsiteY5248" fmla="*/ 9065 h 1047182"/>
                  <a:gd name="connsiteX5249" fmla="*/ 482656 w 808720"/>
                  <a:gd name="connsiteY5249" fmla="*/ 8855 h 1047182"/>
                  <a:gd name="connsiteX5250" fmla="*/ 477873 w 808720"/>
                  <a:gd name="connsiteY5250" fmla="*/ 9174 h 1047182"/>
                  <a:gd name="connsiteX5251" fmla="*/ 478255 w 808720"/>
                  <a:gd name="connsiteY5251" fmla="*/ 9065 h 1047182"/>
                  <a:gd name="connsiteX5252" fmla="*/ 479991 w 808720"/>
                  <a:gd name="connsiteY5252" fmla="*/ 8962 h 1047182"/>
                  <a:gd name="connsiteX5253" fmla="*/ 521602 w 808720"/>
                  <a:gd name="connsiteY5253" fmla="*/ 8852 h 1047182"/>
                  <a:gd name="connsiteX5254" fmla="*/ 521569 w 808720"/>
                  <a:gd name="connsiteY5254" fmla="*/ 8884 h 1047182"/>
                  <a:gd name="connsiteX5255" fmla="*/ 520752 w 808720"/>
                  <a:gd name="connsiteY5255" fmla="*/ 9020 h 1047182"/>
                  <a:gd name="connsiteX5256" fmla="*/ 520882 w 808720"/>
                  <a:gd name="connsiteY5256" fmla="*/ 8966 h 1047182"/>
                  <a:gd name="connsiteX5257" fmla="*/ 468752 w 808720"/>
                  <a:gd name="connsiteY5257" fmla="*/ 8846 h 1047182"/>
                  <a:gd name="connsiteX5258" fmla="*/ 470165 w 808720"/>
                  <a:gd name="connsiteY5258" fmla="*/ 8981 h 1047182"/>
                  <a:gd name="connsiteX5259" fmla="*/ 469109 w 808720"/>
                  <a:gd name="connsiteY5259" fmla="*/ 9106 h 1047182"/>
                  <a:gd name="connsiteX5260" fmla="*/ 467172 w 808720"/>
                  <a:gd name="connsiteY5260" fmla="*/ 8922 h 1047182"/>
                  <a:gd name="connsiteX5261" fmla="*/ 467644 w 808720"/>
                  <a:gd name="connsiteY5261" fmla="*/ 8887 h 1047182"/>
                  <a:gd name="connsiteX5262" fmla="*/ 431101 w 808720"/>
                  <a:gd name="connsiteY5262" fmla="*/ 8844 h 1047182"/>
                  <a:gd name="connsiteX5263" fmla="*/ 430930 w 808720"/>
                  <a:gd name="connsiteY5263" fmla="*/ 8874 h 1047182"/>
                  <a:gd name="connsiteX5264" fmla="*/ 430718 w 808720"/>
                  <a:gd name="connsiteY5264" fmla="*/ 8896 h 1047182"/>
                  <a:gd name="connsiteX5265" fmla="*/ 523750 w 808720"/>
                  <a:gd name="connsiteY5265" fmla="*/ 8843 h 1047182"/>
                  <a:gd name="connsiteX5266" fmla="*/ 523952 w 808720"/>
                  <a:gd name="connsiteY5266" fmla="*/ 8865 h 1047182"/>
                  <a:gd name="connsiteX5267" fmla="*/ 523829 w 808720"/>
                  <a:gd name="connsiteY5267" fmla="*/ 8988 h 1047182"/>
                  <a:gd name="connsiteX5268" fmla="*/ 523481 w 808720"/>
                  <a:gd name="connsiteY5268" fmla="*/ 9061 h 1047182"/>
                  <a:gd name="connsiteX5269" fmla="*/ 523440 w 808720"/>
                  <a:gd name="connsiteY5269" fmla="*/ 9048 h 1047182"/>
                  <a:gd name="connsiteX5270" fmla="*/ 482897 w 808720"/>
                  <a:gd name="connsiteY5270" fmla="*/ 8839 h 1047182"/>
                  <a:gd name="connsiteX5271" fmla="*/ 482860 w 808720"/>
                  <a:gd name="connsiteY5271" fmla="*/ 8847 h 1047182"/>
                  <a:gd name="connsiteX5272" fmla="*/ 482656 w 808720"/>
                  <a:gd name="connsiteY5272" fmla="*/ 8855 h 1047182"/>
                  <a:gd name="connsiteX5273" fmla="*/ 483393 w 808720"/>
                  <a:gd name="connsiteY5273" fmla="*/ 8825 h 1047182"/>
                  <a:gd name="connsiteX5274" fmla="*/ 482479 w 808720"/>
                  <a:gd name="connsiteY5274" fmla="*/ 8927 h 1047182"/>
                  <a:gd name="connsiteX5275" fmla="*/ 482860 w 808720"/>
                  <a:gd name="connsiteY5275" fmla="*/ 8847 h 1047182"/>
                  <a:gd name="connsiteX5276" fmla="*/ 431273 w 808720"/>
                  <a:gd name="connsiteY5276" fmla="*/ 8821 h 1047182"/>
                  <a:gd name="connsiteX5277" fmla="*/ 431101 w 808720"/>
                  <a:gd name="connsiteY5277" fmla="*/ 8844 h 1047182"/>
                  <a:gd name="connsiteX5278" fmla="*/ 431233 w 808720"/>
                  <a:gd name="connsiteY5278" fmla="*/ 8822 h 1047182"/>
                  <a:gd name="connsiteX5279" fmla="*/ 521804 w 808720"/>
                  <a:gd name="connsiteY5279" fmla="*/ 8820 h 1047182"/>
                  <a:gd name="connsiteX5280" fmla="*/ 521775 w 808720"/>
                  <a:gd name="connsiteY5280" fmla="*/ 8849 h 1047182"/>
                  <a:gd name="connsiteX5281" fmla="*/ 521689 w 808720"/>
                  <a:gd name="connsiteY5281" fmla="*/ 8864 h 1047182"/>
                  <a:gd name="connsiteX5282" fmla="*/ 521720 w 808720"/>
                  <a:gd name="connsiteY5282" fmla="*/ 8834 h 1047182"/>
                  <a:gd name="connsiteX5283" fmla="*/ 486924 w 808720"/>
                  <a:gd name="connsiteY5283" fmla="*/ 8810 h 1047182"/>
                  <a:gd name="connsiteX5284" fmla="*/ 486024 w 808720"/>
                  <a:gd name="connsiteY5284" fmla="*/ 8959 h 1047182"/>
                  <a:gd name="connsiteX5285" fmla="*/ 483529 w 808720"/>
                  <a:gd name="connsiteY5285" fmla="*/ 9257 h 1047182"/>
                  <a:gd name="connsiteX5286" fmla="*/ 485080 w 808720"/>
                  <a:gd name="connsiteY5286" fmla="*/ 8892 h 1047182"/>
                  <a:gd name="connsiteX5287" fmla="*/ 522668 w 808720"/>
                  <a:gd name="connsiteY5287" fmla="*/ 8805 h 1047182"/>
                  <a:gd name="connsiteX5288" fmla="*/ 522940 w 808720"/>
                  <a:gd name="connsiteY5288" fmla="*/ 8890 h 1047182"/>
                  <a:gd name="connsiteX5289" fmla="*/ 521943 w 808720"/>
                  <a:gd name="connsiteY5289" fmla="*/ 9216 h 1047182"/>
                  <a:gd name="connsiteX5290" fmla="*/ 432772 w 808720"/>
                  <a:gd name="connsiteY5290" fmla="*/ 8804 h 1047182"/>
                  <a:gd name="connsiteX5291" fmla="*/ 430688 w 808720"/>
                  <a:gd name="connsiteY5291" fmla="*/ 9161 h 1047182"/>
                  <a:gd name="connsiteX5292" fmla="*/ 430121 w 808720"/>
                  <a:gd name="connsiteY5292" fmla="*/ 9223 h 1047182"/>
                  <a:gd name="connsiteX5293" fmla="*/ 429125 w 808720"/>
                  <a:gd name="connsiteY5293" fmla="*/ 9184 h 1047182"/>
                  <a:gd name="connsiteX5294" fmla="*/ 430930 w 808720"/>
                  <a:gd name="connsiteY5294" fmla="*/ 8874 h 1047182"/>
                  <a:gd name="connsiteX5295" fmla="*/ 431459 w 808720"/>
                  <a:gd name="connsiteY5295" fmla="*/ 8819 h 1047182"/>
                  <a:gd name="connsiteX5296" fmla="*/ 530947 w 808720"/>
                  <a:gd name="connsiteY5296" fmla="*/ 8801 h 1047182"/>
                  <a:gd name="connsiteX5297" fmla="*/ 531151 w 808720"/>
                  <a:gd name="connsiteY5297" fmla="*/ 8875 h 1047182"/>
                  <a:gd name="connsiteX5298" fmla="*/ 531748 w 808720"/>
                  <a:gd name="connsiteY5298" fmla="*/ 9191 h 1047182"/>
                  <a:gd name="connsiteX5299" fmla="*/ 531315 w 808720"/>
                  <a:gd name="connsiteY5299" fmla="*/ 9428 h 1047182"/>
                  <a:gd name="connsiteX5300" fmla="*/ 530508 w 808720"/>
                  <a:gd name="connsiteY5300" fmla="*/ 8878 h 1047182"/>
                  <a:gd name="connsiteX5301" fmla="*/ 434063 w 808720"/>
                  <a:gd name="connsiteY5301" fmla="*/ 8790 h 1047182"/>
                  <a:gd name="connsiteX5302" fmla="*/ 432794 w 808720"/>
                  <a:gd name="connsiteY5302" fmla="*/ 8929 h 1047182"/>
                  <a:gd name="connsiteX5303" fmla="*/ 433819 w 808720"/>
                  <a:gd name="connsiteY5303" fmla="*/ 8792 h 1047182"/>
                  <a:gd name="connsiteX5304" fmla="*/ 523252 w 808720"/>
                  <a:gd name="connsiteY5304" fmla="*/ 8788 h 1047182"/>
                  <a:gd name="connsiteX5305" fmla="*/ 523449 w 808720"/>
                  <a:gd name="connsiteY5305" fmla="*/ 8810 h 1047182"/>
                  <a:gd name="connsiteX5306" fmla="*/ 523696 w 808720"/>
                  <a:gd name="connsiteY5306" fmla="*/ 8837 h 1047182"/>
                  <a:gd name="connsiteX5307" fmla="*/ 523378 w 808720"/>
                  <a:gd name="connsiteY5307" fmla="*/ 9028 h 1047182"/>
                  <a:gd name="connsiteX5308" fmla="*/ 523120 w 808720"/>
                  <a:gd name="connsiteY5308" fmla="*/ 8947 h 1047182"/>
                  <a:gd name="connsiteX5309" fmla="*/ 522940 w 808720"/>
                  <a:gd name="connsiteY5309" fmla="*/ 8890 h 1047182"/>
                  <a:gd name="connsiteX5310" fmla="*/ 521323 w 808720"/>
                  <a:gd name="connsiteY5310" fmla="*/ 8782 h 1047182"/>
                  <a:gd name="connsiteX5311" fmla="*/ 520882 w 808720"/>
                  <a:gd name="connsiteY5311" fmla="*/ 8966 h 1047182"/>
                  <a:gd name="connsiteX5312" fmla="*/ 520365 w 808720"/>
                  <a:gd name="connsiteY5312" fmla="*/ 9047 h 1047182"/>
                  <a:gd name="connsiteX5313" fmla="*/ 520623 w 808720"/>
                  <a:gd name="connsiteY5313" fmla="*/ 8866 h 1047182"/>
                  <a:gd name="connsiteX5314" fmla="*/ 465581 w 808720"/>
                  <a:gd name="connsiteY5314" fmla="*/ 8772 h 1047182"/>
                  <a:gd name="connsiteX5315" fmla="*/ 466524 w 808720"/>
                  <a:gd name="connsiteY5315" fmla="*/ 8861 h 1047182"/>
                  <a:gd name="connsiteX5316" fmla="*/ 466386 w 808720"/>
                  <a:gd name="connsiteY5316" fmla="*/ 8933 h 1047182"/>
                  <a:gd name="connsiteX5317" fmla="*/ 464408 w 808720"/>
                  <a:gd name="connsiteY5317" fmla="*/ 9006 h 1047182"/>
                  <a:gd name="connsiteX5318" fmla="*/ 526186 w 808720"/>
                  <a:gd name="connsiteY5318" fmla="*/ 8766 h 1047182"/>
                  <a:gd name="connsiteX5319" fmla="*/ 526275 w 808720"/>
                  <a:gd name="connsiteY5319" fmla="*/ 8786 h 1047182"/>
                  <a:gd name="connsiteX5320" fmla="*/ 526091 w 808720"/>
                  <a:gd name="connsiteY5320" fmla="*/ 8998 h 1047182"/>
                  <a:gd name="connsiteX5321" fmla="*/ 525855 w 808720"/>
                  <a:gd name="connsiteY5321" fmla="*/ 9049 h 1047182"/>
                  <a:gd name="connsiteX5322" fmla="*/ 465616 w 808720"/>
                  <a:gd name="connsiteY5322" fmla="*/ 8765 h 1047182"/>
                  <a:gd name="connsiteX5323" fmla="*/ 465581 w 808720"/>
                  <a:gd name="connsiteY5323" fmla="*/ 8772 h 1047182"/>
                  <a:gd name="connsiteX5324" fmla="*/ 465552 w 808720"/>
                  <a:gd name="connsiteY5324" fmla="*/ 8769 h 1047182"/>
                  <a:gd name="connsiteX5325" fmla="*/ 494142 w 808720"/>
                  <a:gd name="connsiteY5325" fmla="*/ 8762 h 1047182"/>
                  <a:gd name="connsiteX5326" fmla="*/ 493677 w 808720"/>
                  <a:gd name="connsiteY5326" fmla="*/ 9061 h 1047182"/>
                  <a:gd name="connsiteX5327" fmla="*/ 492188 w 808720"/>
                  <a:gd name="connsiteY5327" fmla="*/ 9208 h 1047182"/>
                  <a:gd name="connsiteX5328" fmla="*/ 493589 w 808720"/>
                  <a:gd name="connsiteY5328" fmla="*/ 8872 h 1047182"/>
                  <a:gd name="connsiteX5329" fmla="*/ 437369 w 808720"/>
                  <a:gd name="connsiteY5329" fmla="*/ 8752 h 1047182"/>
                  <a:gd name="connsiteX5330" fmla="*/ 432406 w 808720"/>
                  <a:gd name="connsiteY5330" fmla="*/ 9313 h 1047182"/>
                  <a:gd name="connsiteX5331" fmla="*/ 431937 w 808720"/>
                  <a:gd name="connsiteY5331" fmla="*/ 9294 h 1047182"/>
                  <a:gd name="connsiteX5332" fmla="*/ 435714 w 808720"/>
                  <a:gd name="connsiteY5332" fmla="*/ 8771 h 1047182"/>
                  <a:gd name="connsiteX5333" fmla="*/ 530314 w 808720"/>
                  <a:gd name="connsiteY5333" fmla="*/ 8746 h 1047182"/>
                  <a:gd name="connsiteX5334" fmla="*/ 530508 w 808720"/>
                  <a:gd name="connsiteY5334" fmla="*/ 8878 h 1047182"/>
                  <a:gd name="connsiteX5335" fmla="*/ 529804 w 808720"/>
                  <a:gd name="connsiteY5335" fmla="*/ 9001 h 1047182"/>
                  <a:gd name="connsiteX5336" fmla="*/ 488388 w 808720"/>
                  <a:gd name="connsiteY5336" fmla="*/ 8745 h 1047182"/>
                  <a:gd name="connsiteX5337" fmla="*/ 487588 w 808720"/>
                  <a:gd name="connsiteY5337" fmla="*/ 9032 h 1047182"/>
                  <a:gd name="connsiteX5338" fmla="*/ 482474 w 808720"/>
                  <a:gd name="connsiteY5338" fmla="*/ 9551 h 1047182"/>
                  <a:gd name="connsiteX5339" fmla="*/ 486024 w 808720"/>
                  <a:gd name="connsiteY5339" fmla="*/ 8959 h 1047182"/>
                  <a:gd name="connsiteX5340" fmla="*/ 487498 w 808720"/>
                  <a:gd name="connsiteY5340" fmla="*/ 8784 h 1047182"/>
                  <a:gd name="connsiteX5341" fmla="*/ 515770 w 808720"/>
                  <a:gd name="connsiteY5341" fmla="*/ 8743 h 1047182"/>
                  <a:gd name="connsiteX5342" fmla="*/ 516060 w 808720"/>
                  <a:gd name="connsiteY5342" fmla="*/ 8851 h 1047182"/>
                  <a:gd name="connsiteX5343" fmla="*/ 507322 w 808720"/>
                  <a:gd name="connsiteY5343" fmla="*/ 10196 h 1047182"/>
                  <a:gd name="connsiteX5344" fmla="*/ 506849 w 808720"/>
                  <a:gd name="connsiteY5344" fmla="*/ 10084 h 1047182"/>
                  <a:gd name="connsiteX5345" fmla="*/ 512584 w 808720"/>
                  <a:gd name="connsiteY5345" fmla="*/ 8992 h 1047182"/>
                  <a:gd name="connsiteX5346" fmla="*/ 522451 w 808720"/>
                  <a:gd name="connsiteY5346" fmla="*/ 8737 h 1047182"/>
                  <a:gd name="connsiteX5347" fmla="*/ 522498 w 808720"/>
                  <a:gd name="connsiteY5347" fmla="*/ 8752 h 1047182"/>
                  <a:gd name="connsiteX5348" fmla="*/ 521737 w 808720"/>
                  <a:gd name="connsiteY5348" fmla="*/ 8888 h 1047182"/>
                  <a:gd name="connsiteX5349" fmla="*/ 521775 w 808720"/>
                  <a:gd name="connsiteY5349" fmla="*/ 8849 h 1047182"/>
                  <a:gd name="connsiteX5350" fmla="*/ 438997 w 808720"/>
                  <a:gd name="connsiteY5350" fmla="*/ 8734 h 1047182"/>
                  <a:gd name="connsiteX5351" fmla="*/ 437799 w 808720"/>
                  <a:gd name="connsiteY5351" fmla="*/ 8867 h 1047182"/>
                  <a:gd name="connsiteX5352" fmla="*/ 438731 w 808720"/>
                  <a:gd name="connsiteY5352" fmla="*/ 8737 h 1047182"/>
                  <a:gd name="connsiteX5353" fmla="*/ 509248 w 808720"/>
                  <a:gd name="connsiteY5353" fmla="*/ 8733 h 1047182"/>
                  <a:gd name="connsiteX5354" fmla="*/ 508761 w 808720"/>
                  <a:gd name="connsiteY5354" fmla="*/ 8962 h 1047182"/>
                  <a:gd name="connsiteX5355" fmla="*/ 507296 w 808720"/>
                  <a:gd name="connsiteY5355" fmla="*/ 9405 h 1047182"/>
                  <a:gd name="connsiteX5356" fmla="*/ 506168 w 808720"/>
                  <a:gd name="connsiteY5356" fmla="*/ 9493 h 1047182"/>
                  <a:gd name="connsiteX5357" fmla="*/ 507399 w 808720"/>
                  <a:gd name="connsiteY5357" fmla="*/ 9032 h 1047182"/>
                  <a:gd name="connsiteX5358" fmla="*/ 426381 w 808720"/>
                  <a:gd name="connsiteY5358" fmla="*/ 8731 h 1047182"/>
                  <a:gd name="connsiteX5359" fmla="*/ 412557 w 808720"/>
                  <a:gd name="connsiteY5359" fmla="*/ 10604 h 1047182"/>
                  <a:gd name="connsiteX5360" fmla="*/ 425861 w 808720"/>
                  <a:gd name="connsiteY5360" fmla="*/ 9314 h 1047182"/>
                  <a:gd name="connsiteX5361" fmla="*/ 424845 w 808720"/>
                  <a:gd name="connsiteY5361" fmla="*/ 9500 h 1047182"/>
                  <a:gd name="connsiteX5362" fmla="*/ 410222 w 808720"/>
                  <a:gd name="connsiteY5362" fmla="*/ 11006 h 1047182"/>
                  <a:gd name="connsiteX5363" fmla="*/ 406251 w 808720"/>
                  <a:gd name="connsiteY5363" fmla="*/ 11152 h 1047182"/>
                  <a:gd name="connsiteX5364" fmla="*/ 404625 w 808720"/>
                  <a:gd name="connsiteY5364" fmla="*/ 11582 h 1047182"/>
                  <a:gd name="connsiteX5365" fmla="*/ 392818 w 808720"/>
                  <a:gd name="connsiteY5365" fmla="*/ 12797 h 1047182"/>
                  <a:gd name="connsiteX5366" fmla="*/ 415540 w 808720"/>
                  <a:gd name="connsiteY5366" fmla="*/ 9475 h 1047182"/>
                  <a:gd name="connsiteX5367" fmla="*/ 485767 w 808720"/>
                  <a:gd name="connsiteY5367" fmla="*/ 8730 h 1047182"/>
                  <a:gd name="connsiteX5368" fmla="*/ 485080 w 808720"/>
                  <a:gd name="connsiteY5368" fmla="*/ 8892 h 1047182"/>
                  <a:gd name="connsiteX5369" fmla="*/ 482952 w 808720"/>
                  <a:gd name="connsiteY5369" fmla="*/ 8986 h 1047182"/>
                  <a:gd name="connsiteX5370" fmla="*/ 484417 w 808720"/>
                  <a:gd name="connsiteY5370" fmla="*/ 8784 h 1047182"/>
                  <a:gd name="connsiteX5371" fmla="*/ 522659 w 808720"/>
                  <a:gd name="connsiteY5371" fmla="*/ 8723 h 1047182"/>
                  <a:gd name="connsiteX5372" fmla="*/ 522787 w 808720"/>
                  <a:gd name="connsiteY5372" fmla="*/ 8737 h 1047182"/>
                  <a:gd name="connsiteX5373" fmla="*/ 522668 w 808720"/>
                  <a:gd name="connsiteY5373" fmla="*/ 8805 h 1047182"/>
                  <a:gd name="connsiteX5374" fmla="*/ 522498 w 808720"/>
                  <a:gd name="connsiteY5374" fmla="*/ 8752 h 1047182"/>
                  <a:gd name="connsiteX5375" fmla="*/ 521837 w 808720"/>
                  <a:gd name="connsiteY5375" fmla="*/ 8720 h 1047182"/>
                  <a:gd name="connsiteX5376" fmla="*/ 521720 w 808720"/>
                  <a:gd name="connsiteY5376" fmla="*/ 8834 h 1047182"/>
                  <a:gd name="connsiteX5377" fmla="*/ 521602 w 808720"/>
                  <a:gd name="connsiteY5377" fmla="*/ 8852 h 1047182"/>
                  <a:gd name="connsiteX5378" fmla="*/ 521729 w 808720"/>
                  <a:gd name="connsiteY5378" fmla="*/ 8733 h 1047182"/>
                  <a:gd name="connsiteX5379" fmla="*/ 527391 w 808720"/>
                  <a:gd name="connsiteY5379" fmla="*/ 8715 h 1047182"/>
                  <a:gd name="connsiteX5380" fmla="*/ 527930 w 808720"/>
                  <a:gd name="connsiteY5380" fmla="*/ 9058 h 1047182"/>
                  <a:gd name="connsiteX5381" fmla="*/ 527875 w 808720"/>
                  <a:gd name="connsiteY5381" fmla="*/ 9098 h 1047182"/>
                  <a:gd name="connsiteX5382" fmla="*/ 527203 w 808720"/>
                  <a:gd name="connsiteY5382" fmla="*/ 8756 h 1047182"/>
                  <a:gd name="connsiteX5383" fmla="*/ 522520 w 808720"/>
                  <a:gd name="connsiteY5383" fmla="*/ 8708 h 1047182"/>
                  <a:gd name="connsiteX5384" fmla="*/ 522583 w 808720"/>
                  <a:gd name="connsiteY5384" fmla="*/ 8715 h 1047182"/>
                  <a:gd name="connsiteX5385" fmla="*/ 522451 w 808720"/>
                  <a:gd name="connsiteY5385" fmla="*/ 8737 h 1047182"/>
                  <a:gd name="connsiteX5386" fmla="*/ 522412 w 808720"/>
                  <a:gd name="connsiteY5386" fmla="*/ 8725 h 1047182"/>
                  <a:gd name="connsiteX5387" fmla="*/ 472566 w 808720"/>
                  <a:gd name="connsiteY5387" fmla="*/ 8705 h 1047182"/>
                  <a:gd name="connsiteX5388" fmla="*/ 470914 w 808720"/>
                  <a:gd name="connsiteY5388" fmla="*/ 9053 h 1047182"/>
                  <a:gd name="connsiteX5389" fmla="*/ 470165 w 808720"/>
                  <a:gd name="connsiteY5389" fmla="*/ 8981 h 1047182"/>
                  <a:gd name="connsiteX5390" fmla="*/ 472474 w 808720"/>
                  <a:gd name="connsiteY5390" fmla="*/ 8709 h 1047182"/>
                  <a:gd name="connsiteX5391" fmla="*/ 441608 w 808720"/>
                  <a:gd name="connsiteY5391" fmla="*/ 8704 h 1047182"/>
                  <a:gd name="connsiteX5392" fmla="*/ 438482 w 808720"/>
                  <a:gd name="connsiteY5392" fmla="*/ 9104 h 1047182"/>
                  <a:gd name="connsiteX5393" fmla="*/ 439902 w 808720"/>
                  <a:gd name="connsiteY5393" fmla="*/ 8723 h 1047182"/>
                  <a:gd name="connsiteX5394" fmla="*/ 446790 w 808720"/>
                  <a:gd name="connsiteY5394" fmla="*/ 8701 h 1047182"/>
                  <a:gd name="connsiteX5395" fmla="*/ 446169 w 808720"/>
                  <a:gd name="connsiteY5395" fmla="*/ 8912 h 1047182"/>
                  <a:gd name="connsiteX5396" fmla="*/ 442380 w 808720"/>
                  <a:gd name="connsiteY5396" fmla="*/ 9374 h 1047182"/>
                  <a:gd name="connsiteX5397" fmla="*/ 443865 w 808720"/>
                  <a:gd name="connsiteY5397" fmla="*/ 9085 h 1047182"/>
                  <a:gd name="connsiteX5398" fmla="*/ 485070 w 808720"/>
                  <a:gd name="connsiteY5398" fmla="*/ 8694 h 1047182"/>
                  <a:gd name="connsiteX5399" fmla="*/ 484581 w 808720"/>
                  <a:gd name="connsiteY5399" fmla="*/ 8762 h 1047182"/>
                  <a:gd name="connsiteX5400" fmla="*/ 484417 w 808720"/>
                  <a:gd name="connsiteY5400" fmla="*/ 8784 h 1047182"/>
                  <a:gd name="connsiteX5401" fmla="*/ 484341 w 808720"/>
                  <a:gd name="connsiteY5401" fmla="*/ 8787 h 1047182"/>
                  <a:gd name="connsiteX5402" fmla="*/ 483393 w 808720"/>
                  <a:gd name="connsiteY5402" fmla="*/ 8825 h 1047182"/>
                  <a:gd name="connsiteX5403" fmla="*/ 483832 w 808720"/>
                  <a:gd name="connsiteY5403" fmla="*/ 8777 h 1047182"/>
                  <a:gd name="connsiteX5404" fmla="*/ 484630 w 808720"/>
                  <a:gd name="connsiteY5404" fmla="*/ 8688 h 1047182"/>
                  <a:gd name="connsiteX5405" fmla="*/ 483832 w 808720"/>
                  <a:gd name="connsiteY5405" fmla="*/ 8777 h 1047182"/>
                  <a:gd name="connsiteX5406" fmla="*/ 482897 w 808720"/>
                  <a:gd name="connsiteY5406" fmla="*/ 8839 h 1047182"/>
                  <a:gd name="connsiteX5407" fmla="*/ 483218 w 808720"/>
                  <a:gd name="connsiteY5407" fmla="*/ 8771 h 1047182"/>
                  <a:gd name="connsiteX5408" fmla="*/ 497483 w 808720"/>
                  <a:gd name="connsiteY5408" fmla="*/ 8686 h 1047182"/>
                  <a:gd name="connsiteX5409" fmla="*/ 496967 w 808720"/>
                  <a:gd name="connsiteY5409" fmla="*/ 8921 h 1047182"/>
                  <a:gd name="connsiteX5410" fmla="*/ 492931 w 808720"/>
                  <a:gd name="connsiteY5410" fmla="*/ 9542 h 1047182"/>
                  <a:gd name="connsiteX5411" fmla="*/ 493653 w 808720"/>
                  <a:gd name="connsiteY5411" fmla="*/ 9077 h 1047182"/>
                  <a:gd name="connsiteX5412" fmla="*/ 493714 w 808720"/>
                  <a:gd name="connsiteY5412" fmla="*/ 9059 h 1047182"/>
                  <a:gd name="connsiteX5413" fmla="*/ 493725 w 808720"/>
                  <a:gd name="connsiteY5413" fmla="*/ 9057 h 1047182"/>
                  <a:gd name="connsiteX5414" fmla="*/ 432785 w 808720"/>
                  <a:gd name="connsiteY5414" fmla="*/ 8683 h 1047182"/>
                  <a:gd name="connsiteX5415" fmla="*/ 431459 w 808720"/>
                  <a:gd name="connsiteY5415" fmla="*/ 8819 h 1047182"/>
                  <a:gd name="connsiteX5416" fmla="*/ 431273 w 808720"/>
                  <a:gd name="connsiteY5416" fmla="*/ 8821 h 1047182"/>
                  <a:gd name="connsiteX5417" fmla="*/ 432142 w 808720"/>
                  <a:gd name="connsiteY5417" fmla="*/ 8705 h 1047182"/>
                  <a:gd name="connsiteX5418" fmla="*/ 432356 w 808720"/>
                  <a:gd name="connsiteY5418" fmla="*/ 8685 h 1047182"/>
                  <a:gd name="connsiteX5419" fmla="*/ 539419 w 808720"/>
                  <a:gd name="connsiteY5419" fmla="*/ 8682 h 1047182"/>
                  <a:gd name="connsiteX5420" fmla="*/ 539909 w 808720"/>
                  <a:gd name="connsiteY5420" fmla="*/ 9784 h 1047182"/>
                  <a:gd name="connsiteX5421" fmla="*/ 538641 w 808720"/>
                  <a:gd name="connsiteY5421" fmla="*/ 9539 h 1047182"/>
                  <a:gd name="connsiteX5422" fmla="*/ 538512 w 808720"/>
                  <a:gd name="connsiteY5422" fmla="*/ 9408 h 1047182"/>
                  <a:gd name="connsiteX5423" fmla="*/ 466976 w 808720"/>
                  <a:gd name="connsiteY5423" fmla="*/ 8676 h 1047182"/>
                  <a:gd name="connsiteX5424" fmla="*/ 468503 w 808720"/>
                  <a:gd name="connsiteY5424" fmla="*/ 8822 h 1047182"/>
                  <a:gd name="connsiteX5425" fmla="*/ 467644 w 808720"/>
                  <a:gd name="connsiteY5425" fmla="*/ 8887 h 1047182"/>
                  <a:gd name="connsiteX5426" fmla="*/ 467034 w 808720"/>
                  <a:gd name="connsiteY5426" fmla="*/ 8909 h 1047182"/>
                  <a:gd name="connsiteX5427" fmla="*/ 466524 w 808720"/>
                  <a:gd name="connsiteY5427" fmla="*/ 8861 h 1047182"/>
                  <a:gd name="connsiteX5428" fmla="*/ 466864 w 808720"/>
                  <a:gd name="connsiteY5428" fmla="*/ 8684 h 1047182"/>
                  <a:gd name="connsiteX5429" fmla="*/ 434703 w 808720"/>
                  <a:gd name="connsiteY5429" fmla="*/ 8675 h 1047182"/>
                  <a:gd name="connsiteX5430" fmla="*/ 433819 w 808720"/>
                  <a:gd name="connsiteY5430" fmla="*/ 8792 h 1047182"/>
                  <a:gd name="connsiteX5431" fmla="*/ 432772 w 808720"/>
                  <a:gd name="connsiteY5431" fmla="*/ 8804 h 1047182"/>
                  <a:gd name="connsiteX5432" fmla="*/ 433502 w 808720"/>
                  <a:gd name="connsiteY5432" fmla="*/ 8680 h 1047182"/>
                  <a:gd name="connsiteX5433" fmla="*/ 522217 w 808720"/>
                  <a:gd name="connsiteY5433" fmla="*/ 8675 h 1047182"/>
                  <a:gd name="connsiteX5434" fmla="*/ 522271 w 808720"/>
                  <a:gd name="connsiteY5434" fmla="*/ 8680 h 1047182"/>
                  <a:gd name="connsiteX5435" fmla="*/ 522412 w 808720"/>
                  <a:gd name="connsiteY5435" fmla="*/ 8725 h 1047182"/>
                  <a:gd name="connsiteX5436" fmla="*/ 521804 w 808720"/>
                  <a:gd name="connsiteY5436" fmla="*/ 8820 h 1047182"/>
                  <a:gd name="connsiteX5437" fmla="*/ 521914 w 808720"/>
                  <a:gd name="connsiteY5437" fmla="*/ 8711 h 1047182"/>
                  <a:gd name="connsiteX5438" fmla="*/ 436465 w 808720"/>
                  <a:gd name="connsiteY5438" fmla="*/ 8667 h 1047182"/>
                  <a:gd name="connsiteX5439" fmla="*/ 435714 w 808720"/>
                  <a:gd name="connsiteY5439" fmla="*/ 8771 h 1047182"/>
                  <a:gd name="connsiteX5440" fmla="*/ 434063 w 808720"/>
                  <a:gd name="connsiteY5440" fmla="*/ 8790 h 1047182"/>
                  <a:gd name="connsiteX5441" fmla="*/ 435128 w 808720"/>
                  <a:gd name="connsiteY5441" fmla="*/ 8673 h 1047182"/>
                  <a:gd name="connsiteX5442" fmla="*/ 522928 w 808720"/>
                  <a:gd name="connsiteY5442" fmla="*/ 8657 h 1047182"/>
                  <a:gd name="connsiteX5443" fmla="*/ 522883 w 808720"/>
                  <a:gd name="connsiteY5443" fmla="*/ 8683 h 1047182"/>
                  <a:gd name="connsiteX5444" fmla="*/ 522659 w 808720"/>
                  <a:gd name="connsiteY5444" fmla="*/ 8723 h 1047182"/>
                  <a:gd name="connsiteX5445" fmla="*/ 522583 w 808720"/>
                  <a:gd name="connsiteY5445" fmla="*/ 8715 h 1047182"/>
                  <a:gd name="connsiteX5446" fmla="*/ 439319 w 808720"/>
                  <a:gd name="connsiteY5446" fmla="*/ 8655 h 1047182"/>
                  <a:gd name="connsiteX5447" fmla="*/ 438731 w 808720"/>
                  <a:gd name="connsiteY5447" fmla="*/ 8737 h 1047182"/>
                  <a:gd name="connsiteX5448" fmla="*/ 437369 w 808720"/>
                  <a:gd name="connsiteY5448" fmla="*/ 8752 h 1047182"/>
                  <a:gd name="connsiteX5449" fmla="*/ 438189 w 808720"/>
                  <a:gd name="connsiteY5449" fmla="*/ 8660 h 1047182"/>
                  <a:gd name="connsiteX5450" fmla="*/ 446089 w 808720"/>
                  <a:gd name="connsiteY5450" fmla="*/ 8653 h 1047182"/>
                  <a:gd name="connsiteX5451" fmla="*/ 445269 w 808720"/>
                  <a:gd name="connsiteY5451" fmla="*/ 8812 h 1047182"/>
                  <a:gd name="connsiteX5452" fmla="*/ 441072 w 808720"/>
                  <a:gd name="connsiteY5452" fmla="*/ 9426 h 1047182"/>
                  <a:gd name="connsiteX5453" fmla="*/ 439761 w 808720"/>
                  <a:gd name="connsiteY5453" fmla="*/ 9603 h 1047182"/>
                  <a:gd name="connsiteX5454" fmla="*/ 438319 w 808720"/>
                  <a:gd name="connsiteY5454" fmla="*/ 9546 h 1047182"/>
                  <a:gd name="connsiteX5455" fmla="*/ 445611 w 808720"/>
                  <a:gd name="connsiteY5455" fmla="*/ 8658 h 1047182"/>
                  <a:gd name="connsiteX5456" fmla="*/ 440172 w 808720"/>
                  <a:gd name="connsiteY5456" fmla="*/ 8651 h 1047182"/>
                  <a:gd name="connsiteX5457" fmla="*/ 439902 w 808720"/>
                  <a:gd name="connsiteY5457" fmla="*/ 8723 h 1047182"/>
                  <a:gd name="connsiteX5458" fmla="*/ 438997 w 808720"/>
                  <a:gd name="connsiteY5458" fmla="*/ 8734 h 1047182"/>
                  <a:gd name="connsiteX5459" fmla="*/ 439724 w 808720"/>
                  <a:gd name="connsiteY5459" fmla="*/ 8653 h 1047182"/>
                  <a:gd name="connsiteX5460" fmla="*/ 464281 w 808720"/>
                  <a:gd name="connsiteY5460" fmla="*/ 8649 h 1047182"/>
                  <a:gd name="connsiteX5461" fmla="*/ 465552 w 808720"/>
                  <a:gd name="connsiteY5461" fmla="*/ 8769 h 1047182"/>
                  <a:gd name="connsiteX5462" fmla="*/ 460160 w 808720"/>
                  <a:gd name="connsiteY5462" fmla="*/ 9120 h 1047182"/>
                  <a:gd name="connsiteX5463" fmla="*/ 461061 w 808720"/>
                  <a:gd name="connsiteY5463" fmla="*/ 8895 h 1047182"/>
                  <a:gd name="connsiteX5464" fmla="*/ 506776 w 808720"/>
                  <a:gd name="connsiteY5464" fmla="*/ 8646 h 1047182"/>
                  <a:gd name="connsiteX5465" fmla="*/ 503438 w 808720"/>
                  <a:gd name="connsiteY5465" fmla="*/ 9281 h 1047182"/>
                  <a:gd name="connsiteX5466" fmla="*/ 503056 w 808720"/>
                  <a:gd name="connsiteY5466" fmla="*/ 9190 h 1047182"/>
                  <a:gd name="connsiteX5467" fmla="*/ 505079 w 808720"/>
                  <a:gd name="connsiteY5467" fmla="*/ 8788 h 1047182"/>
                  <a:gd name="connsiteX5468" fmla="*/ 446908 w 808720"/>
                  <a:gd name="connsiteY5468" fmla="*/ 8644 h 1047182"/>
                  <a:gd name="connsiteX5469" fmla="*/ 444420 w 808720"/>
                  <a:gd name="connsiteY5469" fmla="*/ 8977 h 1047182"/>
                  <a:gd name="connsiteX5470" fmla="*/ 445269 w 808720"/>
                  <a:gd name="connsiteY5470" fmla="*/ 8812 h 1047182"/>
                  <a:gd name="connsiteX5471" fmla="*/ 446381 w 808720"/>
                  <a:gd name="connsiteY5471" fmla="*/ 8650 h 1047182"/>
                  <a:gd name="connsiteX5472" fmla="*/ 521918 w 808720"/>
                  <a:gd name="connsiteY5472" fmla="*/ 8641 h 1047182"/>
                  <a:gd name="connsiteX5473" fmla="*/ 521977 w 808720"/>
                  <a:gd name="connsiteY5473" fmla="*/ 8648 h 1047182"/>
                  <a:gd name="connsiteX5474" fmla="*/ 521914 w 808720"/>
                  <a:gd name="connsiteY5474" fmla="*/ 8711 h 1047182"/>
                  <a:gd name="connsiteX5475" fmla="*/ 521837 w 808720"/>
                  <a:gd name="connsiteY5475" fmla="*/ 8720 h 1047182"/>
                  <a:gd name="connsiteX5476" fmla="*/ 447261 w 808720"/>
                  <a:gd name="connsiteY5476" fmla="*/ 8640 h 1047182"/>
                  <a:gd name="connsiteX5477" fmla="*/ 446790 w 808720"/>
                  <a:gd name="connsiteY5477" fmla="*/ 8701 h 1047182"/>
                  <a:gd name="connsiteX5478" fmla="*/ 446962 w 808720"/>
                  <a:gd name="connsiteY5478" fmla="*/ 8643 h 1047182"/>
                  <a:gd name="connsiteX5479" fmla="*/ 446994 w 808720"/>
                  <a:gd name="connsiteY5479" fmla="*/ 8632 h 1047182"/>
                  <a:gd name="connsiteX5480" fmla="*/ 446962 w 808720"/>
                  <a:gd name="connsiteY5480" fmla="*/ 8643 h 1047182"/>
                  <a:gd name="connsiteX5481" fmla="*/ 446908 w 808720"/>
                  <a:gd name="connsiteY5481" fmla="*/ 8644 h 1047182"/>
                  <a:gd name="connsiteX5482" fmla="*/ 445874 w 808720"/>
                  <a:gd name="connsiteY5482" fmla="*/ 8626 h 1047182"/>
                  <a:gd name="connsiteX5483" fmla="*/ 445611 w 808720"/>
                  <a:gd name="connsiteY5483" fmla="*/ 8658 h 1047182"/>
                  <a:gd name="connsiteX5484" fmla="*/ 441608 w 808720"/>
                  <a:gd name="connsiteY5484" fmla="*/ 8704 h 1047182"/>
                  <a:gd name="connsiteX5485" fmla="*/ 442086 w 808720"/>
                  <a:gd name="connsiteY5485" fmla="*/ 8643 h 1047182"/>
                  <a:gd name="connsiteX5486" fmla="*/ 525571 w 808720"/>
                  <a:gd name="connsiteY5486" fmla="*/ 8625 h 1047182"/>
                  <a:gd name="connsiteX5487" fmla="*/ 525920 w 808720"/>
                  <a:gd name="connsiteY5487" fmla="*/ 8705 h 1047182"/>
                  <a:gd name="connsiteX5488" fmla="*/ 525704 w 808720"/>
                  <a:gd name="connsiteY5488" fmla="*/ 9058 h 1047182"/>
                  <a:gd name="connsiteX5489" fmla="*/ 524633 w 808720"/>
                  <a:gd name="connsiteY5489" fmla="*/ 8940 h 1047182"/>
                  <a:gd name="connsiteX5490" fmla="*/ 525176 w 808720"/>
                  <a:gd name="connsiteY5490" fmla="*/ 8707 h 1047182"/>
                  <a:gd name="connsiteX5491" fmla="*/ 446560 w 808720"/>
                  <a:gd name="connsiteY5491" fmla="*/ 8623 h 1047182"/>
                  <a:gd name="connsiteX5492" fmla="*/ 446381 w 808720"/>
                  <a:gd name="connsiteY5492" fmla="*/ 8650 h 1047182"/>
                  <a:gd name="connsiteX5493" fmla="*/ 446089 w 808720"/>
                  <a:gd name="connsiteY5493" fmla="*/ 8653 h 1047182"/>
                  <a:gd name="connsiteX5494" fmla="*/ 446233 w 808720"/>
                  <a:gd name="connsiteY5494" fmla="*/ 8625 h 1047182"/>
                  <a:gd name="connsiteX5495" fmla="*/ 447075 w 808720"/>
                  <a:gd name="connsiteY5495" fmla="*/ 8621 h 1047182"/>
                  <a:gd name="connsiteX5496" fmla="*/ 446994 w 808720"/>
                  <a:gd name="connsiteY5496" fmla="*/ 8632 h 1047182"/>
                  <a:gd name="connsiteX5497" fmla="*/ 447025 w 808720"/>
                  <a:gd name="connsiteY5497" fmla="*/ 8621 h 1047182"/>
                  <a:gd name="connsiteX5498" fmla="*/ 448957 w 808720"/>
                  <a:gd name="connsiteY5498" fmla="*/ 8620 h 1047182"/>
                  <a:gd name="connsiteX5499" fmla="*/ 445986 w 808720"/>
                  <a:gd name="connsiteY5499" fmla="*/ 8974 h 1047182"/>
                  <a:gd name="connsiteX5500" fmla="*/ 446169 w 808720"/>
                  <a:gd name="connsiteY5500" fmla="*/ 8912 h 1047182"/>
                  <a:gd name="connsiteX5501" fmla="*/ 448520 w 808720"/>
                  <a:gd name="connsiteY5501" fmla="*/ 8625 h 1047182"/>
                  <a:gd name="connsiteX5502" fmla="*/ 530441 w 808720"/>
                  <a:gd name="connsiteY5502" fmla="*/ 8619 h 1047182"/>
                  <a:gd name="connsiteX5503" fmla="*/ 530515 w 808720"/>
                  <a:gd name="connsiteY5503" fmla="*/ 8646 h 1047182"/>
                  <a:gd name="connsiteX5504" fmla="*/ 530314 w 808720"/>
                  <a:gd name="connsiteY5504" fmla="*/ 8746 h 1047182"/>
                  <a:gd name="connsiteX5505" fmla="*/ 530240 w 808720"/>
                  <a:gd name="connsiteY5505" fmla="*/ 8696 h 1047182"/>
                  <a:gd name="connsiteX5506" fmla="*/ 521714 w 808720"/>
                  <a:gd name="connsiteY5506" fmla="*/ 8619 h 1047182"/>
                  <a:gd name="connsiteX5507" fmla="*/ 521836 w 808720"/>
                  <a:gd name="connsiteY5507" fmla="*/ 8632 h 1047182"/>
                  <a:gd name="connsiteX5508" fmla="*/ 521729 w 808720"/>
                  <a:gd name="connsiteY5508" fmla="*/ 8733 h 1047182"/>
                  <a:gd name="connsiteX5509" fmla="*/ 521323 w 808720"/>
                  <a:gd name="connsiteY5509" fmla="*/ 8782 h 1047182"/>
                  <a:gd name="connsiteX5510" fmla="*/ 466356 w 808720"/>
                  <a:gd name="connsiteY5510" fmla="*/ 8617 h 1047182"/>
                  <a:gd name="connsiteX5511" fmla="*/ 466893 w 808720"/>
                  <a:gd name="connsiteY5511" fmla="*/ 8668 h 1047182"/>
                  <a:gd name="connsiteX5512" fmla="*/ 466864 w 808720"/>
                  <a:gd name="connsiteY5512" fmla="*/ 8684 h 1047182"/>
                  <a:gd name="connsiteX5513" fmla="*/ 465616 w 808720"/>
                  <a:gd name="connsiteY5513" fmla="*/ 8765 h 1047182"/>
                  <a:gd name="connsiteX5514" fmla="*/ 448607 w 808720"/>
                  <a:gd name="connsiteY5514" fmla="*/ 8615 h 1047182"/>
                  <a:gd name="connsiteX5515" fmla="*/ 448520 w 808720"/>
                  <a:gd name="connsiteY5515" fmla="*/ 8625 h 1047182"/>
                  <a:gd name="connsiteX5516" fmla="*/ 447261 w 808720"/>
                  <a:gd name="connsiteY5516" fmla="*/ 8640 h 1047182"/>
                  <a:gd name="connsiteX5517" fmla="*/ 447412 w 808720"/>
                  <a:gd name="connsiteY5517" fmla="*/ 8620 h 1047182"/>
                  <a:gd name="connsiteX5518" fmla="*/ 488764 w 808720"/>
                  <a:gd name="connsiteY5518" fmla="*/ 8609 h 1047182"/>
                  <a:gd name="connsiteX5519" fmla="*/ 488664 w 808720"/>
                  <a:gd name="connsiteY5519" fmla="*/ 8645 h 1047182"/>
                  <a:gd name="connsiteX5520" fmla="*/ 487498 w 808720"/>
                  <a:gd name="connsiteY5520" fmla="*/ 8784 h 1047182"/>
                  <a:gd name="connsiteX5521" fmla="*/ 486924 w 808720"/>
                  <a:gd name="connsiteY5521" fmla="*/ 8810 h 1047182"/>
                  <a:gd name="connsiteX5522" fmla="*/ 487922 w 808720"/>
                  <a:gd name="connsiteY5522" fmla="*/ 8643 h 1047182"/>
                  <a:gd name="connsiteX5523" fmla="*/ 449981 w 808720"/>
                  <a:gd name="connsiteY5523" fmla="*/ 8609 h 1047182"/>
                  <a:gd name="connsiteX5524" fmla="*/ 448957 w 808720"/>
                  <a:gd name="connsiteY5524" fmla="*/ 8620 h 1047182"/>
                  <a:gd name="connsiteX5525" fmla="*/ 449020 w 808720"/>
                  <a:gd name="connsiteY5525" fmla="*/ 8613 h 1047182"/>
                  <a:gd name="connsiteX5526" fmla="*/ 527912 w 808720"/>
                  <a:gd name="connsiteY5526" fmla="*/ 8602 h 1047182"/>
                  <a:gd name="connsiteX5527" fmla="*/ 528308 w 808720"/>
                  <a:gd name="connsiteY5527" fmla="*/ 8774 h 1047182"/>
                  <a:gd name="connsiteX5528" fmla="*/ 528096 w 808720"/>
                  <a:gd name="connsiteY5528" fmla="*/ 8933 h 1047182"/>
                  <a:gd name="connsiteX5529" fmla="*/ 527550 w 808720"/>
                  <a:gd name="connsiteY5529" fmla="*/ 8681 h 1047182"/>
                  <a:gd name="connsiteX5530" fmla="*/ 522022 w 808720"/>
                  <a:gd name="connsiteY5530" fmla="*/ 8602 h 1047182"/>
                  <a:gd name="connsiteX5531" fmla="*/ 522243 w 808720"/>
                  <a:gd name="connsiteY5531" fmla="*/ 8671 h 1047182"/>
                  <a:gd name="connsiteX5532" fmla="*/ 522217 w 808720"/>
                  <a:gd name="connsiteY5532" fmla="*/ 8675 h 1047182"/>
                  <a:gd name="connsiteX5533" fmla="*/ 521977 w 808720"/>
                  <a:gd name="connsiteY5533" fmla="*/ 8648 h 1047182"/>
                  <a:gd name="connsiteX5534" fmla="*/ 452738 w 808720"/>
                  <a:gd name="connsiteY5534" fmla="*/ 8597 h 1047182"/>
                  <a:gd name="connsiteX5535" fmla="*/ 445252 w 808720"/>
                  <a:gd name="connsiteY5535" fmla="*/ 9533 h 1047182"/>
                  <a:gd name="connsiteX5536" fmla="*/ 443956 w 808720"/>
                  <a:gd name="connsiteY5536" fmla="*/ 9663 h 1047182"/>
                  <a:gd name="connsiteX5537" fmla="*/ 444266 w 808720"/>
                  <a:gd name="connsiteY5537" fmla="*/ 9558 h 1047182"/>
                  <a:gd name="connsiteX5538" fmla="*/ 451184 w 808720"/>
                  <a:gd name="connsiteY5538" fmla="*/ 8603 h 1047182"/>
                  <a:gd name="connsiteX5539" fmla="*/ 451251 w 808720"/>
                  <a:gd name="connsiteY5539" fmla="*/ 8594 h 1047182"/>
                  <a:gd name="connsiteX5540" fmla="*/ 451184 w 808720"/>
                  <a:gd name="connsiteY5540" fmla="*/ 8603 h 1047182"/>
                  <a:gd name="connsiteX5541" fmla="*/ 449981 w 808720"/>
                  <a:gd name="connsiteY5541" fmla="*/ 8609 h 1047182"/>
                  <a:gd name="connsiteX5542" fmla="*/ 453616 w 808720"/>
                  <a:gd name="connsiteY5542" fmla="*/ 8593 h 1047182"/>
                  <a:gd name="connsiteX5543" fmla="*/ 451954 w 808720"/>
                  <a:gd name="connsiteY5543" fmla="*/ 8859 h 1047182"/>
                  <a:gd name="connsiteX5544" fmla="*/ 451645 w 808720"/>
                  <a:gd name="connsiteY5544" fmla="*/ 8890 h 1047182"/>
                  <a:gd name="connsiteX5545" fmla="*/ 453477 w 808720"/>
                  <a:gd name="connsiteY5545" fmla="*/ 8594 h 1047182"/>
                  <a:gd name="connsiteX5546" fmla="*/ 530621 w 808720"/>
                  <a:gd name="connsiteY5546" fmla="*/ 8593 h 1047182"/>
                  <a:gd name="connsiteX5547" fmla="*/ 530997 w 808720"/>
                  <a:gd name="connsiteY5547" fmla="*/ 8793 h 1047182"/>
                  <a:gd name="connsiteX5548" fmla="*/ 530947 w 808720"/>
                  <a:gd name="connsiteY5548" fmla="*/ 8801 h 1047182"/>
                  <a:gd name="connsiteX5549" fmla="*/ 530515 w 808720"/>
                  <a:gd name="connsiteY5549" fmla="*/ 8646 h 1047182"/>
                  <a:gd name="connsiteX5550" fmla="*/ 486387 w 808720"/>
                  <a:gd name="connsiteY5550" fmla="*/ 8584 h 1047182"/>
                  <a:gd name="connsiteX5551" fmla="*/ 486256 w 808720"/>
                  <a:gd name="connsiteY5551" fmla="*/ 8615 h 1047182"/>
                  <a:gd name="connsiteX5552" fmla="*/ 485443 w 808720"/>
                  <a:gd name="connsiteY5552" fmla="*/ 8669 h 1047182"/>
                  <a:gd name="connsiteX5553" fmla="*/ 485070 w 808720"/>
                  <a:gd name="connsiteY5553" fmla="*/ 8694 h 1047182"/>
                  <a:gd name="connsiteX5554" fmla="*/ 485479 w 808720"/>
                  <a:gd name="connsiteY5554" fmla="*/ 8638 h 1047182"/>
                  <a:gd name="connsiteX5555" fmla="*/ 486054 w 808720"/>
                  <a:gd name="connsiteY5555" fmla="*/ 8604 h 1047182"/>
                  <a:gd name="connsiteX5556" fmla="*/ 455822 w 808720"/>
                  <a:gd name="connsiteY5556" fmla="*/ 8584 h 1047182"/>
                  <a:gd name="connsiteX5557" fmla="*/ 454495 w 808720"/>
                  <a:gd name="connsiteY5557" fmla="*/ 8968 h 1047182"/>
                  <a:gd name="connsiteX5558" fmla="*/ 453304 w 808720"/>
                  <a:gd name="connsiteY5558" fmla="*/ 9313 h 1047182"/>
                  <a:gd name="connsiteX5559" fmla="*/ 451464 w 808720"/>
                  <a:gd name="connsiteY5559" fmla="*/ 9484 h 1047182"/>
                  <a:gd name="connsiteX5560" fmla="*/ 450874 w 808720"/>
                  <a:gd name="connsiteY5560" fmla="*/ 9506 h 1047182"/>
                  <a:gd name="connsiteX5561" fmla="*/ 447039 w 808720"/>
                  <a:gd name="connsiteY5561" fmla="*/ 9647 h 1047182"/>
                  <a:gd name="connsiteX5562" fmla="*/ 451954 w 808720"/>
                  <a:gd name="connsiteY5562" fmla="*/ 8859 h 1047182"/>
                  <a:gd name="connsiteX5563" fmla="*/ 454649 w 808720"/>
                  <a:gd name="connsiteY5563" fmla="*/ 8589 h 1047182"/>
                  <a:gd name="connsiteX5564" fmla="*/ 492281 w 808720"/>
                  <a:gd name="connsiteY5564" fmla="*/ 8571 h 1047182"/>
                  <a:gd name="connsiteX5565" fmla="*/ 487303 w 808720"/>
                  <a:gd name="connsiteY5565" fmla="*/ 9134 h 1047182"/>
                  <a:gd name="connsiteX5566" fmla="*/ 487588 w 808720"/>
                  <a:gd name="connsiteY5566" fmla="*/ 9032 h 1047182"/>
                  <a:gd name="connsiteX5567" fmla="*/ 491996 w 808720"/>
                  <a:gd name="connsiteY5567" fmla="*/ 8584 h 1047182"/>
                  <a:gd name="connsiteX5568" fmla="*/ 523081 w 808720"/>
                  <a:gd name="connsiteY5568" fmla="*/ 8571 h 1047182"/>
                  <a:gd name="connsiteX5569" fmla="*/ 522961 w 808720"/>
                  <a:gd name="connsiteY5569" fmla="*/ 8638 h 1047182"/>
                  <a:gd name="connsiteX5570" fmla="*/ 522520 w 808720"/>
                  <a:gd name="connsiteY5570" fmla="*/ 8708 h 1047182"/>
                  <a:gd name="connsiteX5571" fmla="*/ 522271 w 808720"/>
                  <a:gd name="connsiteY5571" fmla="*/ 8680 h 1047182"/>
                  <a:gd name="connsiteX5572" fmla="*/ 522243 w 808720"/>
                  <a:gd name="connsiteY5572" fmla="*/ 8671 h 1047182"/>
                  <a:gd name="connsiteX5573" fmla="*/ 453640 w 808720"/>
                  <a:gd name="connsiteY5573" fmla="*/ 8567 h 1047182"/>
                  <a:gd name="connsiteX5574" fmla="*/ 453477 w 808720"/>
                  <a:gd name="connsiteY5574" fmla="*/ 8594 h 1047182"/>
                  <a:gd name="connsiteX5575" fmla="*/ 452738 w 808720"/>
                  <a:gd name="connsiteY5575" fmla="*/ 8597 h 1047182"/>
                  <a:gd name="connsiteX5576" fmla="*/ 452910 w 808720"/>
                  <a:gd name="connsiteY5576" fmla="*/ 8575 h 1047182"/>
                  <a:gd name="connsiteX5577" fmla="*/ 521907 w 808720"/>
                  <a:gd name="connsiteY5577" fmla="*/ 8566 h 1047182"/>
                  <a:gd name="connsiteX5578" fmla="*/ 521974 w 808720"/>
                  <a:gd name="connsiteY5578" fmla="*/ 8587 h 1047182"/>
                  <a:gd name="connsiteX5579" fmla="*/ 521918 w 808720"/>
                  <a:gd name="connsiteY5579" fmla="*/ 8641 h 1047182"/>
                  <a:gd name="connsiteX5580" fmla="*/ 521836 w 808720"/>
                  <a:gd name="connsiteY5580" fmla="*/ 8632 h 1047182"/>
                  <a:gd name="connsiteX5581" fmla="*/ 462422 w 808720"/>
                  <a:gd name="connsiteY5581" fmla="*/ 8555 h 1047182"/>
                  <a:gd name="connsiteX5582" fmla="*/ 461061 w 808720"/>
                  <a:gd name="connsiteY5582" fmla="*/ 8895 h 1047182"/>
                  <a:gd name="connsiteX5583" fmla="*/ 458436 w 808720"/>
                  <a:gd name="connsiteY5583" fmla="*/ 9097 h 1047182"/>
                  <a:gd name="connsiteX5584" fmla="*/ 455154 w 808720"/>
                  <a:gd name="connsiteY5584" fmla="*/ 9348 h 1047182"/>
                  <a:gd name="connsiteX5585" fmla="*/ 452895 w 808720"/>
                  <a:gd name="connsiteY5585" fmla="*/ 9431 h 1047182"/>
                  <a:gd name="connsiteX5586" fmla="*/ 453304 w 808720"/>
                  <a:gd name="connsiteY5586" fmla="*/ 9313 h 1047182"/>
                  <a:gd name="connsiteX5587" fmla="*/ 456358 w 808720"/>
                  <a:gd name="connsiteY5587" fmla="*/ 9029 h 1047182"/>
                  <a:gd name="connsiteX5588" fmla="*/ 461400 w 808720"/>
                  <a:gd name="connsiteY5588" fmla="*/ 8559 h 1047182"/>
                  <a:gd name="connsiteX5589" fmla="*/ 455019 w 808720"/>
                  <a:gd name="connsiteY5589" fmla="*/ 8551 h 1047182"/>
                  <a:gd name="connsiteX5590" fmla="*/ 454649 w 808720"/>
                  <a:gd name="connsiteY5590" fmla="*/ 8589 h 1047182"/>
                  <a:gd name="connsiteX5591" fmla="*/ 453616 w 808720"/>
                  <a:gd name="connsiteY5591" fmla="*/ 8593 h 1047182"/>
                  <a:gd name="connsiteX5592" fmla="*/ 453788 w 808720"/>
                  <a:gd name="connsiteY5592" fmla="*/ 8565 h 1047182"/>
                  <a:gd name="connsiteX5593" fmla="*/ 480085 w 808720"/>
                  <a:gd name="connsiteY5593" fmla="*/ 8542 h 1047182"/>
                  <a:gd name="connsiteX5594" fmla="*/ 478611 w 808720"/>
                  <a:gd name="connsiteY5594" fmla="*/ 8963 h 1047182"/>
                  <a:gd name="connsiteX5595" fmla="*/ 477771 w 808720"/>
                  <a:gd name="connsiteY5595" fmla="*/ 9051 h 1047182"/>
                  <a:gd name="connsiteX5596" fmla="*/ 474911 w 808720"/>
                  <a:gd name="connsiteY5596" fmla="*/ 9166 h 1047182"/>
                  <a:gd name="connsiteX5597" fmla="*/ 465571 w 808720"/>
                  <a:gd name="connsiteY5597" fmla="*/ 8541 h 1047182"/>
                  <a:gd name="connsiteX5598" fmla="*/ 465619 w 808720"/>
                  <a:gd name="connsiteY5598" fmla="*/ 8546 h 1047182"/>
                  <a:gd name="connsiteX5599" fmla="*/ 464281 w 808720"/>
                  <a:gd name="connsiteY5599" fmla="*/ 8649 h 1047182"/>
                  <a:gd name="connsiteX5600" fmla="*/ 463256 w 808720"/>
                  <a:gd name="connsiteY5600" fmla="*/ 8551 h 1047182"/>
                  <a:gd name="connsiteX5601" fmla="*/ 466757 w 808720"/>
                  <a:gd name="connsiteY5601" fmla="*/ 8536 h 1047182"/>
                  <a:gd name="connsiteX5602" fmla="*/ 466356 w 808720"/>
                  <a:gd name="connsiteY5602" fmla="*/ 8617 h 1047182"/>
                  <a:gd name="connsiteX5603" fmla="*/ 465619 w 808720"/>
                  <a:gd name="connsiteY5603" fmla="*/ 8546 h 1047182"/>
                  <a:gd name="connsiteX5604" fmla="*/ 465685 w 808720"/>
                  <a:gd name="connsiteY5604" fmla="*/ 8541 h 1047182"/>
                  <a:gd name="connsiteX5605" fmla="*/ 477274 w 808720"/>
                  <a:gd name="connsiteY5605" fmla="*/ 8531 h 1047182"/>
                  <a:gd name="connsiteX5606" fmla="*/ 473760 w 808720"/>
                  <a:gd name="connsiteY5606" fmla="*/ 8925 h 1047182"/>
                  <a:gd name="connsiteX5607" fmla="*/ 471835 w 808720"/>
                  <a:gd name="connsiteY5607" fmla="*/ 9141 h 1047182"/>
                  <a:gd name="connsiteX5608" fmla="*/ 471558 w 808720"/>
                  <a:gd name="connsiteY5608" fmla="*/ 9115 h 1047182"/>
                  <a:gd name="connsiteX5609" fmla="*/ 471171 w 808720"/>
                  <a:gd name="connsiteY5609" fmla="*/ 9078 h 1047182"/>
                  <a:gd name="connsiteX5610" fmla="*/ 476904 w 808720"/>
                  <a:gd name="connsiteY5610" fmla="*/ 8545 h 1047182"/>
                  <a:gd name="connsiteX5611" fmla="*/ 493192 w 808720"/>
                  <a:gd name="connsiteY5611" fmla="*/ 8531 h 1047182"/>
                  <a:gd name="connsiteX5612" fmla="*/ 488967 w 808720"/>
                  <a:gd name="connsiteY5612" fmla="*/ 9525 h 1047182"/>
                  <a:gd name="connsiteX5613" fmla="*/ 485177 w 808720"/>
                  <a:gd name="connsiteY5613" fmla="*/ 9898 h 1047182"/>
                  <a:gd name="connsiteX5614" fmla="*/ 486174 w 808720"/>
                  <a:gd name="connsiteY5614" fmla="*/ 9540 h 1047182"/>
                  <a:gd name="connsiteX5615" fmla="*/ 492779 w 808720"/>
                  <a:gd name="connsiteY5615" fmla="*/ 8549 h 1047182"/>
                  <a:gd name="connsiteX5616" fmla="*/ 469283 w 808720"/>
                  <a:gd name="connsiteY5616" fmla="*/ 8525 h 1047182"/>
                  <a:gd name="connsiteX5617" fmla="*/ 466976 w 808720"/>
                  <a:gd name="connsiteY5617" fmla="*/ 8676 h 1047182"/>
                  <a:gd name="connsiteX5618" fmla="*/ 466893 w 808720"/>
                  <a:gd name="connsiteY5618" fmla="*/ 8668 h 1047182"/>
                  <a:gd name="connsiteX5619" fmla="*/ 467148 w 808720"/>
                  <a:gd name="connsiteY5619" fmla="*/ 8535 h 1047182"/>
                  <a:gd name="connsiteX5620" fmla="*/ 521959 w 808720"/>
                  <a:gd name="connsiteY5620" fmla="*/ 8517 h 1047182"/>
                  <a:gd name="connsiteX5621" fmla="*/ 521907 w 808720"/>
                  <a:gd name="connsiteY5621" fmla="*/ 8566 h 1047182"/>
                  <a:gd name="connsiteX5622" fmla="*/ 521870 w 808720"/>
                  <a:gd name="connsiteY5622" fmla="*/ 8554 h 1047182"/>
                  <a:gd name="connsiteX5623" fmla="*/ 446812 w 808720"/>
                  <a:gd name="connsiteY5623" fmla="*/ 8512 h 1047182"/>
                  <a:gd name="connsiteX5624" fmla="*/ 446233 w 808720"/>
                  <a:gd name="connsiteY5624" fmla="*/ 8625 h 1047182"/>
                  <a:gd name="connsiteX5625" fmla="*/ 445874 w 808720"/>
                  <a:gd name="connsiteY5625" fmla="*/ 8626 h 1047182"/>
                  <a:gd name="connsiteX5626" fmla="*/ 473506 w 808720"/>
                  <a:gd name="connsiteY5626" fmla="*/ 8507 h 1047182"/>
                  <a:gd name="connsiteX5627" fmla="*/ 472647 w 808720"/>
                  <a:gd name="connsiteY5627" fmla="*/ 8688 h 1047182"/>
                  <a:gd name="connsiteX5628" fmla="*/ 472474 w 808720"/>
                  <a:gd name="connsiteY5628" fmla="*/ 8709 h 1047182"/>
                  <a:gd name="connsiteX5629" fmla="*/ 468752 w 808720"/>
                  <a:gd name="connsiteY5629" fmla="*/ 8846 h 1047182"/>
                  <a:gd name="connsiteX5630" fmla="*/ 468503 w 808720"/>
                  <a:gd name="connsiteY5630" fmla="*/ 8822 h 1047182"/>
                  <a:gd name="connsiteX5631" fmla="*/ 472633 w 808720"/>
                  <a:gd name="connsiteY5631" fmla="*/ 8511 h 1047182"/>
                  <a:gd name="connsiteX5632" fmla="*/ 447368 w 808720"/>
                  <a:gd name="connsiteY5632" fmla="*/ 8505 h 1047182"/>
                  <a:gd name="connsiteX5633" fmla="*/ 447025 w 808720"/>
                  <a:gd name="connsiteY5633" fmla="*/ 8621 h 1047182"/>
                  <a:gd name="connsiteX5634" fmla="*/ 446560 w 808720"/>
                  <a:gd name="connsiteY5634" fmla="*/ 8623 h 1047182"/>
                  <a:gd name="connsiteX5635" fmla="*/ 434543 w 808720"/>
                  <a:gd name="connsiteY5635" fmla="*/ 8502 h 1047182"/>
                  <a:gd name="connsiteX5636" fmla="*/ 433502 w 808720"/>
                  <a:gd name="connsiteY5636" fmla="*/ 8680 h 1047182"/>
                  <a:gd name="connsiteX5637" fmla="*/ 432785 w 808720"/>
                  <a:gd name="connsiteY5637" fmla="*/ 8683 h 1047182"/>
                  <a:gd name="connsiteX5638" fmla="*/ 462661 w 808720"/>
                  <a:gd name="connsiteY5638" fmla="*/ 8495 h 1047182"/>
                  <a:gd name="connsiteX5639" fmla="*/ 463256 w 808720"/>
                  <a:gd name="connsiteY5639" fmla="*/ 8551 h 1047182"/>
                  <a:gd name="connsiteX5640" fmla="*/ 462422 w 808720"/>
                  <a:gd name="connsiteY5640" fmla="*/ 8555 h 1047182"/>
                  <a:gd name="connsiteX5641" fmla="*/ 477496 w 808720"/>
                  <a:gd name="connsiteY5641" fmla="*/ 8490 h 1047182"/>
                  <a:gd name="connsiteX5642" fmla="*/ 476904 w 808720"/>
                  <a:gd name="connsiteY5642" fmla="*/ 8545 h 1047182"/>
                  <a:gd name="connsiteX5643" fmla="*/ 472566 w 808720"/>
                  <a:gd name="connsiteY5643" fmla="*/ 8705 h 1047182"/>
                  <a:gd name="connsiteX5644" fmla="*/ 472647 w 808720"/>
                  <a:gd name="connsiteY5644" fmla="*/ 8688 h 1047182"/>
                  <a:gd name="connsiteX5645" fmla="*/ 474204 w 808720"/>
                  <a:gd name="connsiteY5645" fmla="*/ 8504 h 1047182"/>
                  <a:gd name="connsiteX5646" fmla="*/ 478513 w 808720"/>
                  <a:gd name="connsiteY5646" fmla="*/ 8486 h 1047182"/>
                  <a:gd name="connsiteX5647" fmla="*/ 477274 w 808720"/>
                  <a:gd name="connsiteY5647" fmla="*/ 8531 h 1047182"/>
                  <a:gd name="connsiteX5648" fmla="*/ 477648 w 808720"/>
                  <a:gd name="connsiteY5648" fmla="*/ 8489 h 1047182"/>
                  <a:gd name="connsiteX5649" fmla="*/ 515076 w 808720"/>
                  <a:gd name="connsiteY5649" fmla="*/ 8483 h 1047182"/>
                  <a:gd name="connsiteX5650" fmla="*/ 515136 w 808720"/>
                  <a:gd name="connsiteY5650" fmla="*/ 8506 h 1047182"/>
                  <a:gd name="connsiteX5651" fmla="*/ 512584 w 808720"/>
                  <a:gd name="connsiteY5651" fmla="*/ 8992 h 1047182"/>
                  <a:gd name="connsiteX5652" fmla="*/ 509028 w 808720"/>
                  <a:gd name="connsiteY5652" fmla="*/ 9270 h 1047182"/>
                  <a:gd name="connsiteX5653" fmla="*/ 480625 w 808720"/>
                  <a:gd name="connsiteY5653" fmla="*/ 8477 h 1047182"/>
                  <a:gd name="connsiteX5654" fmla="*/ 480085 w 808720"/>
                  <a:gd name="connsiteY5654" fmla="*/ 8542 h 1047182"/>
                  <a:gd name="connsiteX5655" fmla="*/ 480309 w 808720"/>
                  <a:gd name="connsiteY5655" fmla="*/ 8478 h 1047182"/>
                  <a:gd name="connsiteX5656" fmla="*/ 499635 w 808720"/>
                  <a:gd name="connsiteY5656" fmla="*/ 8475 h 1047182"/>
                  <a:gd name="connsiteX5657" fmla="*/ 499217 w 808720"/>
                  <a:gd name="connsiteY5657" fmla="*/ 8575 h 1047182"/>
                  <a:gd name="connsiteX5658" fmla="*/ 497281 w 808720"/>
                  <a:gd name="connsiteY5658" fmla="*/ 8872 h 1047182"/>
                  <a:gd name="connsiteX5659" fmla="*/ 497918 w 808720"/>
                  <a:gd name="connsiteY5659" fmla="*/ 8644 h 1047182"/>
                  <a:gd name="connsiteX5660" fmla="*/ 508897 w 808720"/>
                  <a:gd name="connsiteY5660" fmla="*/ 8470 h 1047182"/>
                  <a:gd name="connsiteX5661" fmla="*/ 507399 w 808720"/>
                  <a:gd name="connsiteY5661" fmla="*/ 9032 h 1047182"/>
                  <a:gd name="connsiteX5662" fmla="*/ 504420 w 808720"/>
                  <a:gd name="connsiteY5662" fmla="*/ 9512 h 1047182"/>
                  <a:gd name="connsiteX5663" fmla="*/ 503458 w 808720"/>
                  <a:gd name="connsiteY5663" fmla="*/ 9285 h 1047182"/>
                  <a:gd name="connsiteX5664" fmla="*/ 508427 w 808720"/>
                  <a:gd name="connsiteY5664" fmla="*/ 8509 h 1047182"/>
                  <a:gd name="connsiteX5665" fmla="*/ 494597 w 808720"/>
                  <a:gd name="connsiteY5665" fmla="*/ 8469 h 1047182"/>
                  <a:gd name="connsiteX5666" fmla="*/ 494196 w 808720"/>
                  <a:gd name="connsiteY5666" fmla="*/ 8727 h 1047182"/>
                  <a:gd name="connsiteX5667" fmla="*/ 493589 w 808720"/>
                  <a:gd name="connsiteY5667" fmla="*/ 8872 h 1047182"/>
                  <a:gd name="connsiteX5668" fmla="*/ 491641 w 808720"/>
                  <a:gd name="connsiteY5668" fmla="*/ 9262 h 1047182"/>
                  <a:gd name="connsiteX5669" fmla="*/ 490606 w 808720"/>
                  <a:gd name="connsiteY5669" fmla="*/ 9364 h 1047182"/>
                  <a:gd name="connsiteX5670" fmla="*/ 493332 w 808720"/>
                  <a:gd name="connsiteY5670" fmla="*/ 8525 h 1047182"/>
                  <a:gd name="connsiteX5671" fmla="*/ 462372 w 808720"/>
                  <a:gd name="connsiteY5671" fmla="*/ 8468 h 1047182"/>
                  <a:gd name="connsiteX5672" fmla="*/ 462379 w 808720"/>
                  <a:gd name="connsiteY5672" fmla="*/ 8468 h 1047182"/>
                  <a:gd name="connsiteX5673" fmla="*/ 461400 w 808720"/>
                  <a:gd name="connsiteY5673" fmla="*/ 8559 h 1047182"/>
                  <a:gd name="connsiteX5674" fmla="*/ 455822 w 808720"/>
                  <a:gd name="connsiteY5674" fmla="*/ 8584 h 1047182"/>
                  <a:gd name="connsiteX5675" fmla="*/ 455971 w 808720"/>
                  <a:gd name="connsiteY5675" fmla="*/ 8541 h 1047182"/>
                  <a:gd name="connsiteX5676" fmla="*/ 462790 w 808720"/>
                  <a:gd name="connsiteY5676" fmla="*/ 8463 h 1047182"/>
                  <a:gd name="connsiteX5677" fmla="*/ 462661 w 808720"/>
                  <a:gd name="connsiteY5677" fmla="*/ 8495 h 1047182"/>
                  <a:gd name="connsiteX5678" fmla="*/ 462379 w 808720"/>
                  <a:gd name="connsiteY5678" fmla="*/ 8468 h 1047182"/>
                  <a:gd name="connsiteX5679" fmla="*/ 462388 w 808720"/>
                  <a:gd name="connsiteY5679" fmla="*/ 8468 h 1047182"/>
                  <a:gd name="connsiteX5680" fmla="*/ 499959 w 808720"/>
                  <a:gd name="connsiteY5680" fmla="*/ 8461 h 1047182"/>
                  <a:gd name="connsiteX5681" fmla="*/ 501544 w 808720"/>
                  <a:gd name="connsiteY5681" fmla="*/ 8834 h 1047182"/>
                  <a:gd name="connsiteX5682" fmla="*/ 499028 w 808720"/>
                  <a:gd name="connsiteY5682" fmla="*/ 9978 h 1047182"/>
                  <a:gd name="connsiteX5683" fmla="*/ 498088 w 808720"/>
                  <a:gd name="connsiteY5683" fmla="*/ 10124 h 1047182"/>
                  <a:gd name="connsiteX5684" fmla="*/ 495694 w 808720"/>
                  <a:gd name="connsiteY5684" fmla="*/ 10311 h 1047182"/>
                  <a:gd name="connsiteX5685" fmla="*/ 493537 w 808720"/>
                  <a:gd name="connsiteY5685" fmla="*/ 10480 h 1047182"/>
                  <a:gd name="connsiteX5686" fmla="*/ 494028 w 808720"/>
                  <a:gd name="connsiteY5686" fmla="*/ 10257 h 1047182"/>
                  <a:gd name="connsiteX5687" fmla="*/ 496070 w 808720"/>
                  <a:gd name="connsiteY5687" fmla="*/ 9329 h 1047182"/>
                  <a:gd name="connsiteX5688" fmla="*/ 499217 w 808720"/>
                  <a:gd name="connsiteY5688" fmla="*/ 8575 h 1047182"/>
                  <a:gd name="connsiteX5689" fmla="*/ 484701 w 808720"/>
                  <a:gd name="connsiteY5689" fmla="*/ 8459 h 1047182"/>
                  <a:gd name="connsiteX5690" fmla="*/ 483218 w 808720"/>
                  <a:gd name="connsiteY5690" fmla="*/ 8771 h 1047182"/>
                  <a:gd name="connsiteX5691" fmla="*/ 479991 w 808720"/>
                  <a:gd name="connsiteY5691" fmla="*/ 8962 h 1047182"/>
                  <a:gd name="connsiteX5692" fmla="*/ 478389 w 808720"/>
                  <a:gd name="connsiteY5692" fmla="*/ 9026 h 1047182"/>
                  <a:gd name="connsiteX5693" fmla="*/ 478611 w 808720"/>
                  <a:gd name="connsiteY5693" fmla="*/ 8963 h 1047182"/>
                  <a:gd name="connsiteX5694" fmla="*/ 483350 w 808720"/>
                  <a:gd name="connsiteY5694" fmla="*/ 8465 h 1047182"/>
                  <a:gd name="connsiteX5695" fmla="*/ 486840 w 808720"/>
                  <a:gd name="connsiteY5695" fmla="*/ 8450 h 1047182"/>
                  <a:gd name="connsiteX5696" fmla="*/ 485479 w 808720"/>
                  <a:gd name="connsiteY5696" fmla="*/ 8638 h 1047182"/>
                  <a:gd name="connsiteX5697" fmla="*/ 484630 w 808720"/>
                  <a:gd name="connsiteY5697" fmla="*/ 8688 h 1047182"/>
                  <a:gd name="connsiteX5698" fmla="*/ 486769 w 808720"/>
                  <a:gd name="connsiteY5698" fmla="*/ 8450 h 1047182"/>
                  <a:gd name="connsiteX5699" fmla="*/ 488799 w 808720"/>
                  <a:gd name="connsiteY5699" fmla="*/ 8441 h 1047182"/>
                  <a:gd name="connsiteX5700" fmla="*/ 486387 w 808720"/>
                  <a:gd name="connsiteY5700" fmla="*/ 8584 h 1047182"/>
                  <a:gd name="connsiteX5701" fmla="*/ 486512 w 808720"/>
                  <a:gd name="connsiteY5701" fmla="*/ 8554 h 1047182"/>
                  <a:gd name="connsiteX5702" fmla="*/ 486960 w 808720"/>
                  <a:gd name="connsiteY5702" fmla="*/ 8449 h 1047182"/>
                  <a:gd name="connsiteX5703" fmla="*/ 487517 w 808720"/>
                  <a:gd name="connsiteY5703" fmla="*/ 8447 h 1047182"/>
                  <a:gd name="connsiteX5704" fmla="*/ 489142 w 808720"/>
                  <a:gd name="connsiteY5704" fmla="*/ 8440 h 1047182"/>
                  <a:gd name="connsiteX5705" fmla="*/ 487922 w 808720"/>
                  <a:gd name="connsiteY5705" fmla="*/ 8643 h 1047182"/>
                  <a:gd name="connsiteX5706" fmla="*/ 485767 w 808720"/>
                  <a:gd name="connsiteY5706" fmla="*/ 8730 h 1047182"/>
                  <a:gd name="connsiteX5707" fmla="*/ 486256 w 808720"/>
                  <a:gd name="connsiteY5707" fmla="*/ 8615 h 1047182"/>
                  <a:gd name="connsiteX5708" fmla="*/ 488863 w 808720"/>
                  <a:gd name="connsiteY5708" fmla="*/ 8441 h 1047182"/>
                  <a:gd name="connsiteX5709" fmla="*/ 526577 w 808720"/>
                  <a:gd name="connsiteY5709" fmla="*/ 8438 h 1047182"/>
                  <a:gd name="connsiteX5710" fmla="*/ 527203 w 808720"/>
                  <a:gd name="connsiteY5710" fmla="*/ 8756 h 1047182"/>
                  <a:gd name="connsiteX5711" fmla="*/ 526661 w 808720"/>
                  <a:gd name="connsiteY5711" fmla="*/ 8874 h 1047182"/>
                  <a:gd name="connsiteX5712" fmla="*/ 526275 w 808720"/>
                  <a:gd name="connsiteY5712" fmla="*/ 8786 h 1047182"/>
                  <a:gd name="connsiteX5713" fmla="*/ 490436 w 808720"/>
                  <a:gd name="connsiteY5713" fmla="*/ 8434 h 1047182"/>
                  <a:gd name="connsiteX5714" fmla="*/ 489068 w 808720"/>
                  <a:gd name="connsiteY5714" fmla="*/ 8597 h 1047182"/>
                  <a:gd name="connsiteX5715" fmla="*/ 488764 w 808720"/>
                  <a:gd name="connsiteY5715" fmla="*/ 8609 h 1047182"/>
                  <a:gd name="connsiteX5716" fmla="*/ 489236 w 808720"/>
                  <a:gd name="connsiteY5716" fmla="*/ 8440 h 1047182"/>
                  <a:gd name="connsiteX5717" fmla="*/ 499825 w 808720"/>
                  <a:gd name="connsiteY5717" fmla="*/ 8429 h 1047182"/>
                  <a:gd name="connsiteX5718" fmla="*/ 499905 w 808720"/>
                  <a:gd name="connsiteY5718" fmla="*/ 8448 h 1047182"/>
                  <a:gd name="connsiteX5719" fmla="*/ 499635 w 808720"/>
                  <a:gd name="connsiteY5719" fmla="*/ 8475 h 1047182"/>
                  <a:gd name="connsiteX5720" fmla="*/ 519984 w 808720"/>
                  <a:gd name="connsiteY5720" fmla="*/ 8429 h 1047182"/>
                  <a:gd name="connsiteX5721" fmla="*/ 521076 w 808720"/>
                  <a:gd name="connsiteY5721" fmla="*/ 8549 h 1047182"/>
                  <a:gd name="connsiteX5722" fmla="*/ 520623 w 808720"/>
                  <a:gd name="connsiteY5722" fmla="*/ 8866 h 1047182"/>
                  <a:gd name="connsiteX5723" fmla="*/ 518629 w 808720"/>
                  <a:gd name="connsiteY5723" fmla="*/ 9106 h 1047182"/>
                  <a:gd name="connsiteX5724" fmla="*/ 526546 w 808720"/>
                  <a:gd name="connsiteY5724" fmla="*/ 8422 h 1047182"/>
                  <a:gd name="connsiteX5725" fmla="*/ 526572 w 808720"/>
                  <a:gd name="connsiteY5725" fmla="*/ 8435 h 1047182"/>
                  <a:gd name="connsiteX5726" fmla="*/ 526186 w 808720"/>
                  <a:gd name="connsiteY5726" fmla="*/ 8766 h 1047182"/>
                  <a:gd name="connsiteX5727" fmla="*/ 525920 w 808720"/>
                  <a:gd name="connsiteY5727" fmla="*/ 8705 h 1047182"/>
                  <a:gd name="connsiteX5728" fmla="*/ 526028 w 808720"/>
                  <a:gd name="connsiteY5728" fmla="*/ 8530 h 1047182"/>
                  <a:gd name="connsiteX5729" fmla="*/ 493605 w 808720"/>
                  <a:gd name="connsiteY5729" fmla="*/ 8421 h 1047182"/>
                  <a:gd name="connsiteX5730" fmla="*/ 491996 w 808720"/>
                  <a:gd name="connsiteY5730" fmla="*/ 8584 h 1047182"/>
                  <a:gd name="connsiteX5731" fmla="*/ 488388 w 808720"/>
                  <a:gd name="connsiteY5731" fmla="*/ 8745 h 1047182"/>
                  <a:gd name="connsiteX5732" fmla="*/ 488664 w 808720"/>
                  <a:gd name="connsiteY5732" fmla="*/ 8645 h 1047182"/>
                  <a:gd name="connsiteX5733" fmla="*/ 489068 w 808720"/>
                  <a:gd name="connsiteY5733" fmla="*/ 8597 h 1047182"/>
                  <a:gd name="connsiteX5734" fmla="*/ 493439 w 808720"/>
                  <a:gd name="connsiteY5734" fmla="*/ 8421 h 1047182"/>
                  <a:gd name="connsiteX5735" fmla="*/ 493662 w 808720"/>
                  <a:gd name="connsiteY5735" fmla="*/ 8421 h 1047182"/>
                  <a:gd name="connsiteX5736" fmla="*/ 493672 w 808720"/>
                  <a:gd name="connsiteY5736" fmla="*/ 8421 h 1047182"/>
                  <a:gd name="connsiteX5737" fmla="*/ 493332 w 808720"/>
                  <a:gd name="connsiteY5737" fmla="*/ 8525 h 1047182"/>
                  <a:gd name="connsiteX5738" fmla="*/ 493192 w 808720"/>
                  <a:gd name="connsiteY5738" fmla="*/ 8531 h 1047182"/>
                  <a:gd name="connsiteX5739" fmla="*/ 493638 w 808720"/>
                  <a:gd name="connsiteY5739" fmla="*/ 8421 h 1047182"/>
                  <a:gd name="connsiteX5740" fmla="*/ 492779 w 808720"/>
                  <a:gd name="connsiteY5740" fmla="*/ 8549 h 1047182"/>
                  <a:gd name="connsiteX5741" fmla="*/ 492281 w 808720"/>
                  <a:gd name="connsiteY5741" fmla="*/ 8571 h 1047182"/>
                  <a:gd name="connsiteX5742" fmla="*/ 493616 w 808720"/>
                  <a:gd name="connsiteY5742" fmla="*/ 8421 h 1047182"/>
                  <a:gd name="connsiteX5743" fmla="*/ 519903 w 808720"/>
                  <a:gd name="connsiteY5743" fmla="*/ 8420 h 1047182"/>
                  <a:gd name="connsiteX5744" fmla="*/ 519934 w 808720"/>
                  <a:gd name="connsiteY5744" fmla="*/ 8423 h 1047182"/>
                  <a:gd name="connsiteX5745" fmla="*/ 516302 w 808720"/>
                  <a:gd name="connsiteY5745" fmla="*/ 8942 h 1047182"/>
                  <a:gd name="connsiteX5746" fmla="*/ 516060 w 808720"/>
                  <a:gd name="connsiteY5746" fmla="*/ 8851 h 1047182"/>
                  <a:gd name="connsiteX5747" fmla="*/ 517793 w 808720"/>
                  <a:gd name="connsiteY5747" fmla="*/ 8585 h 1047182"/>
                  <a:gd name="connsiteX5748" fmla="*/ 495508 w 808720"/>
                  <a:gd name="connsiteY5748" fmla="*/ 8412 h 1047182"/>
                  <a:gd name="connsiteX5749" fmla="*/ 495428 w 808720"/>
                  <a:gd name="connsiteY5749" fmla="*/ 8432 h 1047182"/>
                  <a:gd name="connsiteX5750" fmla="*/ 494597 w 808720"/>
                  <a:gd name="connsiteY5750" fmla="*/ 8469 h 1047182"/>
                  <a:gd name="connsiteX5751" fmla="*/ 494678 w 808720"/>
                  <a:gd name="connsiteY5751" fmla="*/ 8416 h 1047182"/>
                  <a:gd name="connsiteX5752" fmla="*/ 524405 w 808720"/>
                  <a:gd name="connsiteY5752" fmla="*/ 8412 h 1047182"/>
                  <a:gd name="connsiteX5753" fmla="*/ 524404 w 808720"/>
                  <a:gd name="connsiteY5753" fmla="*/ 8412 h 1047182"/>
                  <a:gd name="connsiteX5754" fmla="*/ 523750 w 808720"/>
                  <a:gd name="connsiteY5754" fmla="*/ 8843 h 1047182"/>
                  <a:gd name="connsiteX5755" fmla="*/ 523696 w 808720"/>
                  <a:gd name="connsiteY5755" fmla="*/ 8837 h 1047182"/>
                  <a:gd name="connsiteX5756" fmla="*/ 489312 w 808720"/>
                  <a:gd name="connsiteY5756" fmla="*/ 8411 h 1047182"/>
                  <a:gd name="connsiteX5757" fmla="*/ 488863 w 808720"/>
                  <a:gd name="connsiteY5757" fmla="*/ 8441 h 1047182"/>
                  <a:gd name="connsiteX5758" fmla="*/ 488799 w 808720"/>
                  <a:gd name="connsiteY5758" fmla="*/ 8441 h 1047182"/>
                  <a:gd name="connsiteX5759" fmla="*/ 520020 w 808720"/>
                  <a:gd name="connsiteY5759" fmla="*/ 8411 h 1047182"/>
                  <a:gd name="connsiteX5760" fmla="*/ 519984 w 808720"/>
                  <a:gd name="connsiteY5760" fmla="*/ 8429 h 1047182"/>
                  <a:gd name="connsiteX5761" fmla="*/ 519973 w 808720"/>
                  <a:gd name="connsiteY5761" fmla="*/ 8428 h 1047182"/>
                  <a:gd name="connsiteX5762" fmla="*/ 519934 w 808720"/>
                  <a:gd name="connsiteY5762" fmla="*/ 8423 h 1047182"/>
                  <a:gd name="connsiteX5763" fmla="*/ 520019 w 808720"/>
                  <a:gd name="connsiteY5763" fmla="*/ 8411 h 1047182"/>
                  <a:gd name="connsiteX5764" fmla="*/ 489316 w 808720"/>
                  <a:gd name="connsiteY5764" fmla="*/ 8411 h 1047182"/>
                  <a:gd name="connsiteX5765" fmla="*/ 489236 w 808720"/>
                  <a:gd name="connsiteY5765" fmla="*/ 8440 h 1047182"/>
                  <a:gd name="connsiteX5766" fmla="*/ 489142 w 808720"/>
                  <a:gd name="connsiteY5766" fmla="*/ 8440 h 1047182"/>
                  <a:gd name="connsiteX5767" fmla="*/ 489316 w 808720"/>
                  <a:gd name="connsiteY5767" fmla="*/ 8411 h 1047182"/>
                  <a:gd name="connsiteX5768" fmla="*/ 539758 w 808720"/>
                  <a:gd name="connsiteY5768" fmla="*/ 8411 h 1047182"/>
                  <a:gd name="connsiteX5769" fmla="*/ 540212 w 808720"/>
                  <a:gd name="connsiteY5769" fmla="*/ 9257 h 1047182"/>
                  <a:gd name="connsiteX5770" fmla="*/ 539592 w 808720"/>
                  <a:gd name="connsiteY5770" fmla="*/ 8544 h 1047182"/>
                  <a:gd name="connsiteX5771" fmla="*/ 533179 w 808720"/>
                  <a:gd name="connsiteY5771" fmla="*/ 8411 h 1047182"/>
                  <a:gd name="connsiteX5772" fmla="*/ 531860 w 808720"/>
                  <a:gd name="connsiteY5772" fmla="*/ 9130 h 1047182"/>
                  <a:gd name="connsiteX5773" fmla="*/ 531151 w 808720"/>
                  <a:gd name="connsiteY5773" fmla="*/ 8875 h 1047182"/>
                  <a:gd name="connsiteX5774" fmla="*/ 530997 w 808720"/>
                  <a:gd name="connsiteY5774" fmla="*/ 8793 h 1047182"/>
                  <a:gd name="connsiteX5775" fmla="*/ 533179 w 808720"/>
                  <a:gd name="connsiteY5775" fmla="*/ 8411 h 1047182"/>
                  <a:gd name="connsiteX5776" fmla="*/ 532103 w 808720"/>
                  <a:gd name="connsiteY5776" fmla="*/ 9217 h 1047182"/>
                  <a:gd name="connsiteX5777" fmla="*/ 531935 w 808720"/>
                  <a:gd name="connsiteY5777" fmla="*/ 9157 h 1047182"/>
                  <a:gd name="connsiteX5778" fmla="*/ 530985 w 808720"/>
                  <a:gd name="connsiteY5778" fmla="*/ 8411 h 1047182"/>
                  <a:gd name="connsiteX5779" fmla="*/ 530621 w 808720"/>
                  <a:gd name="connsiteY5779" fmla="*/ 8593 h 1047182"/>
                  <a:gd name="connsiteX5780" fmla="*/ 530574 w 808720"/>
                  <a:gd name="connsiteY5780" fmla="*/ 8568 h 1047182"/>
                  <a:gd name="connsiteX5781" fmla="*/ 528792 w 808720"/>
                  <a:gd name="connsiteY5781" fmla="*/ 8411 h 1047182"/>
                  <a:gd name="connsiteX5782" fmla="*/ 528510 w 808720"/>
                  <a:gd name="connsiteY5782" fmla="*/ 8862 h 1047182"/>
                  <a:gd name="connsiteX5783" fmla="*/ 528308 w 808720"/>
                  <a:gd name="connsiteY5783" fmla="*/ 8774 h 1047182"/>
                  <a:gd name="connsiteX5784" fmla="*/ 526600 w 808720"/>
                  <a:gd name="connsiteY5784" fmla="*/ 8411 h 1047182"/>
                  <a:gd name="connsiteX5785" fmla="*/ 526577 w 808720"/>
                  <a:gd name="connsiteY5785" fmla="*/ 8438 h 1047182"/>
                  <a:gd name="connsiteX5786" fmla="*/ 526572 w 808720"/>
                  <a:gd name="connsiteY5786" fmla="*/ 8435 h 1047182"/>
                  <a:gd name="connsiteX5787" fmla="*/ 524407 w 808720"/>
                  <a:gd name="connsiteY5787" fmla="*/ 8411 h 1047182"/>
                  <a:gd name="connsiteX5788" fmla="*/ 524405 w 808720"/>
                  <a:gd name="connsiteY5788" fmla="*/ 8412 h 1047182"/>
                  <a:gd name="connsiteX5789" fmla="*/ 524405 w 808720"/>
                  <a:gd name="connsiteY5789" fmla="*/ 8412 h 1047182"/>
                  <a:gd name="connsiteX5790" fmla="*/ 524406 w 808720"/>
                  <a:gd name="connsiteY5790" fmla="*/ 8411 h 1047182"/>
                  <a:gd name="connsiteX5791" fmla="*/ 524406 w 808720"/>
                  <a:gd name="connsiteY5791" fmla="*/ 8411 h 1047182"/>
                  <a:gd name="connsiteX5792" fmla="*/ 522928 w 808720"/>
                  <a:gd name="connsiteY5792" fmla="*/ 8657 h 1047182"/>
                  <a:gd name="connsiteX5793" fmla="*/ 522961 w 808720"/>
                  <a:gd name="connsiteY5793" fmla="*/ 8638 h 1047182"/>
                  <a:gd name="connsiteX5794" fmla="*/ 524406 w 808720"/>
                  <a:gd name="connsiteY5794" fmla="*/ 8411 h 1047182"/>
                  <a:gd name="connsiteX5795" fmla="*/ 524406 w 808720"/>
                  <a:gd name="connsiteY5795" fmla="*/ 8411 h 1047182"/>
                  <a:gd name="connsiteX5796" fmla="*/ 523252 w 808720"/>
                  <a:gd name="connsiteY5796" fmla="*/ 8788 h 1047182"/>
                  <a:gd name="connsiteX5797" fmla="*/ 522787 w 808720"/>
                  <a:gd name="connsiteY5797" fmla="*/ 8737 h 1047182"/>
                  <a:gd name="connsiteX5798" fmla="*/ 522883 w 808720"/>
                  <a:gd name="connsiteY5798" fmla="*/ 8683 h 1047182"/>
                  <a:gd name="connsiteX5799" fmla="*/ 522214 w 808720"/>
                  <a:gd name="connsiteY5799" fmla="*/ 8411 h 1047182"/>
                  <a:gd name="connsiteX5800" fmla="*/ 522022 w 808720"/>
                  <a:gd name="connsiteY5800" fmla="*/ 8602 h 1047182"/>
                  <a:gd name="connsiteX5801" fmla="*/ 521974 w 808720"/>
                  <a:gd name="connsiteY5801" fmla="*/ 8587 h 1047182"/>
                  <a:gd name="connsiteX5802" fmla="*/ 522110 w 808720"/>
                  <a:gd name="connsiteY5802" fmla="*/ 8454 h 1047182"/>
                  <a:gd name="connsiteX5803" fmla="*/ 520020 w 808720"/>
                  <a:gd name="connsiteY5803" fmla="*/ 8411 h 1047182"/>
                  <a:gd name="connsiteX5804" fmla="*/ 520020 w 808720"/>
                  <a:gd name="connsiteY5804" fmla="*/ 8411 h 1047182"/>
                  <a:gd name="connsiteX5805" fmla="*/ 520020 w 808720"/>
                  <a:gd name="connsiteY5805" fmla="*/ 8411 h 1047182"/>
                  <a:gd name="connsiteX5806" fmla="*/ 511248 w 808720"/>
                  <a:gd name="connsiteY5806" fmla="*/ 8411 h 1047182"/>
                  <a:gd name="connsiteX5807" fmla="*/ 508277 w 808720"/>
                  <a:gd name="connsiteY5807" fmla="*/ 9328 h 1047182"/>
                  <a:gd name="connsiteX5808" fmla="*/ 507919 w 808720"/>
                  <a:gd name="connsiteY5808" fmla="*/ 9356 h 1047182"/>
                  <a:gd name="connsiteX5809" fmla="*/ 508761 w 808720"/>
                  <a:gd name="connsiteY5809" fmla="*/ 8962 h 1047182"/>
                  <a:gd name="connsiteX5810" fmla="*/ 509820 w 808720"/>
                  <a:gd name="connsiteY5810" fmla="*/ 8641 h 1047182"/>
                  <a:gd name="connsiteX5811" fmla="*/ 500282 w 808720"/>
                  <a:gd name="connsiteY5811" fmla="*/ 8411 h 1047182"/>
                  <a:gd name="connsiteX5812" fmla="*/ 499959 w 808720"/>
                  <a:gd name="connsiteY5812" fmla="*/ 8461 h 1047182"/>
                  <a:gd name="connsiteX5813" fmla="*/ 499905 w 808720"/>
                  <a:gd name="connsiteY5813" fmla="*/ 8448 h 1047182"/>
                  <a:gd name="connsiteX5814" fmla="*/ 495896 w 808720"/>
                  <a:gd name="connsiteY5814" fmla="*/ 8411 h 1047182"/>
                  <a:gd name="connsiteX5815" fmla="*/ 494142 w 808720"/>
                  <a:gd name="connsiteY5815" fmla="*/ 8762 h 1047182"/>
                  <a:gd name="connsiteX5816" fmla="*/ 494196 w 808720"/>
                  <a:gd name="connsiteY5816" fmla="*/ 8727 h 1047182"/>
                  <a:gd name="connsiteX5817" fmla="*/ 495428 w 808720"/>
                  <a:gd name="connsiteY5817" fmla="*/ 8432 h 1047182"/>
                  <a:gd name="connsiteX5818" fmla="*/ 493703 w 808720"/>
                  <a:gd name="connsiteY5818" fmla="*/ 8411 h 1047182"/>
                  <a:gd name="connsiteX5819" fmla="*/ 493616 w 808720"/>
                  <a:gd name="connsiteY5819" fmla="*/ 8421 h 1047182"/>
                  <a:gd name="connsiteX5820" fmla="*/ 493605 w 808720"/>
                  <a:gd name="connsiteY5820" fmla="*/ 8421 h 1047182"/>
                  <a:gd name="connsiteX5821" fmla="*/ 493703 w 808720"/>
                  <a:gd name="connsiteY5821" fmla="*/ 8411 h 1047182"/>
                  <a:gd name="connsiteX5822" fmla="*/ 493662 w 808720"/>
                  <a:gd name="connsiteY5822" fmla="*/ 8421 h 1047182"/>
                  <a:gd name="connsiteX5823" fmla="*/ 493638 w 808720"/>
                  <a:gd name="connsiteY5823" fmla="*/ 8421 h 1047182"/>
                  <a:gd name="connsiteX5824" fmla="*/ 489316 w 808720"/>
                  <a:gd name="connsiteY5824" fmla="*/ 8411 h 1047182"/>
                  <a:gd name="connsiteX5825" fmla="*/ 489316 w 808720"/>
                  <a:gd name="connsiteY5825" fmla="*/ 8411 h 1047182"/>
                  <a:gd name="connsiteX5826" fmla="*/ 489312 w 808720"/>
                  <a:gd name="connsiteY5826" fmla="*/ 8411 h 1047182"/>
                  <a:gd name="connsiteX5827" fmla="*/ 489316 w 808720"/>
                  <a:gd name="connsiteY5827" fmla="*/ 8411 h 1047182"/>
                  <a:gd name="connsiteX5828" fmla="*/ 489316 w 808720"/>
                  <a:gd name="connsiteY5828" fmla="*/ 8411 h 1047182"/>
                  <a:gd name="connsiteX5829" fmla="*/ 489316 w 808720"/>
                  <a:gd name="connsiteY5829" fmla="*/ 8411 h 1047182"/>
                  <a:gd name="connsiteX5830" fmla="*/ 487123 w 808720"/>
                  <a:gd name="connsiteY5830" fmla="*/ 8411 h 1047182"/>
                  <a:gd name="connsiteX5831" fmla="*/ 486960 w 808720"/>
                  <a:gd name="connsiteY5831" fmla="*/ 8449 h 1047182"/>
                  <a:gd name="connsiteX5832" fmla="*/ 486840 w 808720"/>
                  <a:gd name="connsiteY5832" fmla="*/ 8450 h 1047182"/>
                  <a:gd name="connsiteX5833" fmla="*/ 480544 w 808720"/>
                  <a:gd name="connsiteY5833" fmla="*/ 8411 h 1047182"/>
                  <a:gd name="connsiteX5834" fmla="*/ 480309 w 808720"/>
                  <a:gd name="connsiteY5834" fmla="*/ 8478 h 1047182"/>
                  <a:gd name="connsiteX5835" fmla="*/ 478893 w 808720"/>
                  <a:gd name="connsiteY5835" fmla="*/ 8484 h 1047182"/>
                  <a:gd name="connsiteX5836" fmla="*/ 478513 w 808720"/>
                  <a:gd name="connsiteY5836" fmla="*/ 8486 h 1047182"/>
                  <a:gd name="connsiteX5837" fmla="*/ 479146 w 808720"/>
                  <a:gd name="connsiteY5837" fmla="*/ 8462 h 1047182"/>
                  <a:gd name="connsiteX5838" fmla="*/ 478350 w 808720"/>
                  <a:gd name="connsiteY5838" fmla="*/ 8411 h 1047182"/>
                  <a:gd name="connsiteX5839" fmla="*/ 477648 w 808720"/>
                  <a:gd name="connsiteY5839" fmla="*/ 8489 h 1047182"/>
                  <a:gd name="connsiteX5840" fmla="*/ 477496 w 808720"/>
                  <a:gd name="connsiteY5840" fmla="*/ 8490 h 1047182"/>
                  <a:gd name="connsiteX5841" fmla="*/ 467385 w 808720"/>
                  <a:gd name="connsiteY5841" fmla="*/ 8411 h 1047182"/>
                  <a:gd name="connsiteX5842" fmla="*/ 465685 w 808720"/>
                  <a:gd name="connsiteY5842" fmla="*/ 8541 h 1047182"/>
                  <a:gd name="connsiteX5843" fmla="*/ 465571 w 808720"/>
                  <a:gd name="connsiteY5843" fmla="*/ 8541 h 1047182"/>
                  <a:gd name="connsiteX5844" fmla="*/ 464543 w 808720"/>
                  <a:gd name="connsiteY5844" fmla="*/ 8443 h 1047182"/>
                  <a:gd name="connsiteX5845" fmla="*/ 467385 w 808720"/>
                  <a:gd name="connsiteY5845" fmla="*/ 8411 h 1047182"/>
                  <a:gd name="connsiteX5846" fmla="*/ 467148 w 808720"/>
                  <a:gd name="connsiteY5846" fmla="*/ 8535 h 1047182"/>
                  <a:gd name="connsiteX5847" fmla="*/ 466757 w 808720"/>
                  <a:gd name="connsiteY5847" fmla="*/ 8536 h 1047182"/>
                  <a:gd name="connsiteX5848" fmla="*/ 456419 w 808720"/>
                  <a:gd name="connsiteY5848" fmla="*/ 8411 h 1047182"/>
                  <a:gd name="connsiteX5849" fmla="*/ 455971 w 808720"/>
                  <a:gd name="connsiteY5849" fmla="*/ 8541 h 1047182"/>
                  <a:gd name="connsiteX5850" fmla="*/ 455019 w 808720"/>
                  <a:gd name="connsiteY5850" fmla="*/ 8551 h 1047182"/>
                  <a:gd name="connsiteX5851" fmla="*/ 441068 w 808720"/>
                  <a:gd name="connsiteY5851" fmla="*/ 8411 h 1047182"/>
                  <a:gd name="connsiteX5852" fmla="*/ 440476 w 808720"/>
                  <a:gd name="connsiteY5852" fmla="*/ 8569 h 1047182"/>
                  <a:gd name="connsiteX5853" fmla="*/ 439724 w 808720"/>
                  <a:gd name="connsiteY5853" fmla="*/ 8653 h 1047182"/>
                  <a:gd name="connsiteX5854" fmla="*/ 439319 w 808720"/>
                  <a:gd name="connsiteY5854" fmla="*/ 8655 h 1047182"/>
                  <a:gd name="connsiteX5855" fmla="*/ 520020 w 808720"/>
                  <a:gd name="connsiteY5855" fmla="*/ 8411 h 1047182"/>
                  <a:gd name="connsiteX5856" fmla="*/ 520020 w 808720"/>
                  <a:gd name="connsiteY5856" fmla="*/ 8411 h 1047182"/>
                  <a:gd name="connsiteX5857" fmla="*/ 520020 w 808720"/>
                  <a:gd name="connsiteY5857" fmla="*/ 8411 h 1047182"/>
                  <a:gd name="connsiteX5858" fmla="*/ 526503 w 808720"/>
                  <a:gd name="connsiteY5858" fmla="*/ 8400 h 1047182"/>
                  <a:gd name="connsiteX5859" fmla="*/ 526600 w 808720"/>
                  <a:gd name="connsiteY5859" fmla="*/ 8411 h 1047182"/>
                  <a:gd name="connsiteX5860" fmla="*/ 526546 w 808720"/>
                  <a:gd name="connsiteY5860" fmla="*/ 8422 h 1047182"/>
                  <a:gd name="connsiteX5861" fmla="*/ 522166 w 808720"/>
                  <a:gd name="connsiteY5861" fmla="*/ 8400 h 1047182"/>
                  <a:gd name="connsiteX5862" fmla="*/ 522214 w 808720"/>
                  <a:gd name="connsiteY5862" fmla="*/ 8411 h 1047182"/>
                  <a:gd name="connsiteX5863" fmla="*/ 522159 w 808720"/>
                  <a:gd name="connsiteY5863" fmla="*/ 8406 h 1047182"/>
                  <a:gd name="connsiteX5864" fmla="*/ 522084 w 808720"/>
                  <a:gd name="connsiteY5864" fmla="*/ 8400 h 1047182"/>
                  <a:gd name="connsiteX5865" fmla="*/ 522159 w 808720"/>
                  <a:gd name="connsiteY5865" fmla="*/ 8406 h 1047182"/>
                  <a:gd name="connsiteX5866" fmla="*/ 522110 w 808720"/>
                  <a:gd name="connsiteY5866" fmla="*/ 8454 h 1047182"/>
                  <a:gd name="connsiteX5867" fmla="*/ 521959 w 808720"/>
                  <a:gd name="connsiteY5867" fmla="*/ 8517 h 1047182"/>
                  <a:gd name="connsiteX5868" fmla="*/ 499698 w 808720"/>
                  <a:gd name="connsiteY5868" fmla="*/ 8399 h 1047182"/>
                  <a:gd name="connsiteX5869" fmla="*/ 499945 w 808720"/>
                  <a:gd name="connsiteY5869" fmla="*/ 8400 h 1047182"/>
                  <a:gd name="connsiteX5870" fmla="*/ 499825 w 808720"/>
                  <a:gd name="connsiteY5870" fmla="*/ 8429 h 1047182"/>
                  <a:gd name="connsiteX5871" fmla="*/ 497779 w 808720"/>
                  <a:gd name="connsiteY5871" fmla="*/ 8391 h 1047182"/>
                  <a:gd name="connsiteX5872" fmla="*/ 498611 w 808720"/>
                  <a:gd name="connsiteY5872" fmla="*/ 8395 h 1047182"/>
                  <a:gd name="connsiteX5873" fmla="*/ 497918 w 808720"/>
                  <a:gd name="connsiteY5873" fmla="*/ 8644 h 1047182"/>
                  <a:gd name="connsiteX5874" fmla="*/ 497483 w 808720"/>
                  <a:gd name="connsiteY5874" fmla="*/ 8686 h 1047182"/>
                  <a:gd name="connsiteX5875" fmla="*/ 498089 w 808720"/>
                  <a:gd name="connsiteY5875" fmla="*/ 8411 h 1047182"/>
                  <a:gd name="connsiteX5876" fmla="*/ 495634 w 808720"/>
                  <a:gd name="connsiteY5876" fmla="*/ 8382 h 1047182"/>
                  <a:gd name="connsiteX5877" fmla="*/ 497328 w 808720"/>
                  <a:gd name="connsiteY5877" fmla="*/ 8389 h 1047182"/>
                  <a:gd name="connsiteX5878" fmla="*/ 493725 w 808720"/>
                  <a:gd name="connsiteY5878" fmla="*/ 9057 h 1047182"/>
                  <a:gd name="connsiteX5879" fmla="*/ 493719 w 808720"/>
                  <a:gd name="connsiteY5879" fmla="*/ 9057 h 1047182"/>
                  <a:gd name="connsiteX5880" fmla="*/ 495896 w 808720"/>
                  <a:gd name="connsiteY5880" fmla="*/ 8411 h 1047182"/>
                  <a:gd name="connsiteX5881" fmla="*/ 495508 w 808720"/>
                  <a:gd name="connsiteY5881" fmla="*/ 8412 h 1047182"/>
                  <a:gd name="connsiteX5882" fmla="*/ 521317 w 808720"/>
                  <a:gd name="connsiteY5882" fmla="*/ 8380 h 1047182"/>
                  <a:gd name="connsiteX5883" fmla="*/ 521870 w 808720"/>
                  <a:gd name="connsiteY5883" fmla="*/ 8554 h 1047182"/>
                  <a:gd name="connsiteX5884" fmla="*/ 521714 w 808720"/>
                  <a:gd name="connsiteY5884" fmla="*/ 8619 h 1047182"/>
                  <a:gd name="connsiteX5885" fmla="*/ 521076 w 808720"/>
                  <a:gd name="connsiteY5885" fmla="*/ 8549 h 1047182"/>
                  <a:gd name="connsiteX5886" fmla="*/ 493297 w 808720"/>
                  <a:gd name="connsiteY5886" fmla="*/ 8373 h 1047182"/>
                  <a:gd name="connsiteX5887" fmla="*/ 494736 w 808720"/>
                  <a:gd name="connsiteY5887" fmla="*/ 8379 h 1047182"/>
                  <a:gd name="connsiteX5888" fmla="*/ 494678 w 808720"/>
                  <a:gd name="connsiteY5888" fmla="*/ 8416 h 1047182"/>
                  <a:gd name="connsiteX5889" fmla="*/ 493672 w 808720"/>
                  <a:gd name="connsiteY5889" fmla="*/ 8421 h 1047182"/>
                  <a:gd name="connsiteX5890" fmla="*/ 493703 w 808720"/>
                  <a:gd name="connsiteY5890" fmla="*/ 8411 h 1047182"/>
                  <a:gd name="connsiteX5891" fmla="*/ 497435 w 808720"/>
                  <a:gd name="connsiteY5891" fmla="*/ 8369 h 1047182"/>
                  <a:gd name="connsiteX5892" fmla="*/ 497779 w 808720"/>
                  <a:gd name="connsiteY5892" fmla="*/ 8391 h 1047182"/>
                  <a:gd name="connsiteX5893" fmla="*/ 497328 w 808720"/>
                  <a:gd name="connsiteY5893" fmla="*/ 8389 h 1047182"/>
                  <a:gd name="connsiteX5894" fmla="*/ 524448 w 808720"/>
                  <a:gd name="connsiteY5894" fmla="*/ 8369 h 1047182"/>
                  <a:gd name="connsiteX5895" fmla="*/ 525438 w 808720"/>
                  <a:gd name="connsiteY5895" fmla="*/ 8595 h 1047182"/>
                  <a:gd name="connsiteX5896" fmla="*/ 525176 w 808720"/>
                  <a:gd name="connsiteY5896" fmla="*/ 8707 h 1047182"/>
                  <a:gd name="connsiteX5897" fmla="*/ 524257 w 808720"/>
                  <a:gd name="connsiteY5897" fmla="*/ 8899 h 1047182"/>
                  <a:gd name="connsiteX5898" fmla="*/ 523952 w 808720"/>
                  <a:gd name="connsiteY5898" fmla="*/ 8865 h 1047182"/>
                  <a:gd name="connsiteX5899" fmla="*/ 524404 w 808720"/>
                  <a:gd name="connsiteY5899" fmla="*/ 8412 h 1047182"/>
                  <a:gd name="connsiteX5900" fmla="*/ 524407 w 808720"/>
                  <a:gd name="connsiteY5900" fmla="*/ 8411 h 1047182"/>
                  <a:gd name="connsiteX5901" fmla="*/ 524406 w 808720"/>
                  <a:gd name="connsiteY5901" fmla="*/ 8411 h 1047182"/>
                  <a:gd name="connsiteX5902" fmla="*/ 491034 w 808720"/>
                  <a:gd name="connsiteY5902" fmla="*/ 8363 h 1047182"/>
                  <a:gd name="connsiteX5903" fmla="*/ 493005 w 808720"/>
                  <a:gd name="connsiteY5903" fmla="*/ 8371 h 1047182"/>
                  <a:gd name="connsiteX5904" fmla="*/ 493703 w 808720"/>
                  <a:gd name="connsiteY5904" fmla="*/ 8411 h 1047182"/>
                  <a:gd name="connsiteX5905" fmla="*/ 493439 w 808720"/>
                  <a:gd name="connsiteY5905" fmla="*/ 8421 h 1047182"/>
                  <a:gd name="connsiteX5906" fmla="*/ 490436 w 808720"/>
                  <a:gd name="connsiteY5906" fmla="*/ 8434 h 1047182"/>
                  <a:gd name="connsiteX5907" fmla="*/ 489638 w 808720"/>
                  <a:gd name="connsiteY5907" fmla="*/ 8357 h 1047182"/>
                  <a:gd name="connsiteX5908" fmla="*/ 490092 w 808720"/>
                  <a:gd name="connsiteY5908" fmla="*/ 8359 h 1047182"/>
                  <a:gd name="connsiteX5909" fmla="*/ 489316 w 808720"/>
                  <a:gd name="connsiteY5909" fmla="*/ 8411 h 1047182"/>
                  <a:gd name="connsiteX5910" fmla="*/ 526017 w 808720"/>
                  <a:gd name="connsiteY5910" fmla="*/ 8347 h 1047182"/>
                  <a:gd name="connsiteX5911" fmla="*/ 526132 w 808720"/>
                  <a:gd name="connsiteY5911" fmla="*/ 8360 h 1047182"/>
                  <a:gd name="connsiteX5912" fmla="*/ 526028 w 808720"/>
                  <a:gd name="connsiteY5912" fmla="*/ 8530 h 1047182"/>
                  <a:gd name="connsiteX5913" fmla="*/ 525571 w 808720"/>
                  <a:gd name="connsiteY5913" fmla="*/ 8625 h 1047182"/>
                  <a:gd name="connsiteX5914" fmla="*/ 525438 w 808720"/>
                  <a:gd name="connsiteY5914" fmla="*/ 8595 h 1047182"/>
                  <a:gd name="connsiteX5915" fmla="*/ 435493 w 808720"/>
                  <a:gd name="connsiteY5915" fmla="*/ 8340 h 1047182"/>
                  <a:gd name="connsiteX5916" fmla="*/ 434939 w 808720"/>
                  <a:gd name="connsiteY5916" fmla="*/ 8434 h 1047182"/>
                  <a:gd name="connsiteX5917" fmla="*/ 432356 w 808720"/>
                  <a:gd name="connsiteY5917" fmla="*/ 8685 h 1047182"/>
                  <a:gd name="connsiteX5918" fmla="*/ 432295 w 808720"/>
                  <a:gd name="connsiteY5918" fmla="*/ 8685 h 1047182"/>
                  <a:gd name="connsiteX5919" fmla="*/ 432142 w 808720"/>
                  <a:gd name="connsiteY5919" fmla="*/ 8705 h 1047182"/>
                  <a:gd name="connsiteX5920" fmla="*/ 428904 w 808720"/>
                  <a:gd name="connsiteY5920" fmla="*/ 9019 h 1047182"/>
                  <a:gd name="connsiteX5921" fmla="*/ 433392 w 808720"/>
                  <a:gd name="connsiteY5921" fmla="*/ 8411 h 1047182"/>
                  <a:gd name="connsiteX5922" fmla="*/ 484574 w 808720"/>
                  <a:gd name="connsiteY5922" fmla="*/ 8336 h 1047182"/>
                  <a:gd name="connsiteX5923" fmla="*/ 486356 w 808720"/>
                  <a:gd name="connsiteY5923" fmla="*/ 8344 h 1047182"/>
                  <a:gd name="connsiteX5924" fmla="*/ 487123 w 808720"/>
                  <a:gd name="connsiteY5924" fmla="*/ 8411 h 1047182"/>
                  <a:gd name="connsiteX5925" fmla="*/ 486769 w 808720"/>
                  <a:gd name="connsiteY5925" fmla="*/ 8450 h 1047182"/>
                  <a:gd name="connsiteX5926" fmla="*/ 484701 w 808720"/>
                  <a:gd name="connsiteY5926" fmla="*/ 8459 h 1047182"/>
                  <a:gd name="connsiteX5927" fmla="*/ 484930 w 808720"/>
                  <a:gd name="connsiteY5927" fmla="*/ 8411 h 1047182"/>
                  <a:gd name="connsiteX5928" fmla="*/ 484252 w 808720"/>
                  <a:gd name="connsiteY5928" fmla="*/ 8370 h 1047182"/>
                  <a:gd name="connsiteX5929" fmla="*/ 481882 w 808720"/>
                  <a:gd name="connsiteY5929" fmla="*/ 8325 h 1047182"/>
                  <a:gd name="connsiteX5930" fmla="*/ 483622 w 808720"/>
                  <a:gd name="connsiteY5930" fmla="*/ 8332 h 1047182"/>
                  <a:gd name="connsiteX5931" fmla="*/ 484252 w 808720"/>
                  <a:gd name="connsiteY5931" fmla="*/ 8370 h 1047182"/>
                  <a:gd name="connsiteX5932" fmla="*/ 483350 w 808720"/>
                  <a:gd name="connsiteY5932" fmla="*/ 8465 h 1047182"/>
                  <a:gd name="connsiteX5933" fmla="*/ 480625 w 808720"/>
                  <a:gd name="connsiteY5933" fmla="*/ 8477 h 1047182"/>
                  <a:gd name="connsiteX5934" fmla="*/ 519484 w 808720"/>
                  <a:gd name="connsiteY5934" fmla="*/ 8325 h 1047182"/>
                  <a:gd name="connsiteX5935" fmla="*/ 520020 w 808720"/>
                  <a:gd name="connsiteY5935" fmla="*/ 8411 h 1047182"/>
                  <a:gd name="connsiteX5936" fmla="*/ 520020 w 808720"/>
                  <a:gd name="connsiteY5936" fmla="*/ 8411 h 1047182"/>
                  <a:gd name="connsiteX5937" fmla="*/ 520019 w 808720"/>
                  <a:gd name="connsiteY5937" fmla="*/ 8411 h 1047182"/>
                  <a:gd name="connsiteX5938" fmla="*/ 519903 w 808720"/>
                  <a:gd name="connsiteY5938" fmla="*/ 8420 h 1047182"/>
                  <a:gd name="connsiteX5939" fmla="*/ 519298 w 808720"/>
                  <a:gd name="connsiteY5939" fmla="*/ 8353 h 1047182"/>
                  <a:gd name="connsiteX5940" fmla="*/ 526775 w 808720"/>
                  <a:gd name="connsiteY5940" fmla="*/ 8323 h 1047182"/>
                  <a:gd name="connsiteX5941" fmla="*/ 527550 w 808720"/>
                  <a:gd name="connsiteY5941" fmla="*/ 8681 h 1047182"/>
                  <a:gd name="connsiteX5942" fmla="*/ 527391 w 808720"/>
                  <a:gd name="connsiteY5942" fmla="*/ 8715 h 1047182"/>
                  <a:gd name="connsiteX5943" fmla="*/ 521115 w 808720"/>
                  <a:gd name="connsiteY5943" fmla="*/ 8317 h 1047182"/>
                  <a:gd name="connsiteX5944" fmla="*/ 521376 w 808720"/>
                  <a:gd name="connsiteY5944" fmla="*/ 8339 h 1047182"/>
                  <a:gd name="connsiteX5945" fmla="*/ 521317 w 808720"/>
                  <a:gd name="connsiteY5945" fmla="*/ 8380 h 1047182"/>
                  <a:gd name="connsiteX5946" fmla="*/ 436428 w 808720"/>
                  <a:gd name="connsiteY5946" fmla="*/ 8308 h 1047182"/>
                  <a:gd name="connsiteX5947" fmla="*/ 434543 w 808720"/>
                  <a:gd name="connsiteY5947" fmla="*/ 8502 h 1047182"/>
                  <a:gd name="connsiteX5948" fmla="*/ 434939 w 808720"/>
                  <a:gd name="connsiteY5948" fmla="*/ 8434 h 1047182"/>
                  <a:gd name="connsiteX5949" fmla="*/ 436143 w 808720"/>
                  <a:gd name="connsiteY5949" fmla="*/ 8318 h 1047182"/>
                  <a:gd name="connsiteX5950" fmla="*/ 510952 w 808720"/>
                  <a:gd name="connsiteY5950" fmla="*/ 8299 h 1047182"/>
                  <a:gd name="connsiteX5951" fmla="*/ 509820 w 808720"/>
                  <a:gd name="connsiteY5951" fmla="*/ 8641 h 1047182"/>
                  <a:gd name="connsiteX5952" fmla="*/ 509248 w 808720"/>
                  <a:gd name="connsiteY5952" fmla="*/ 8733 h 1047182"/>
                  <a:gd name="connsiteX5953" fmla="*/ 510008 w 808720"/>
                  <a:gd name="connsiteY5953" fmla="*/ 8377 h 1047182"/>
                  <a:gd name="connsiteX5954" fmla="*/ 472930 w 808720"/>
                  <a:gd name="connsiteY5954" fmla="*/ 8288 h 1047182"/>
                  <a:gd name="connsiteX5955" fmla="*/ 475933 w 808720"/>
                  <a:gd name="connsiteY5955" fmla="*/ 8300 h 1047182"/>
                  <a:gd name="connsiteX5956" fmla="*/ 474204 w 808720"/>
                  <a:gd name="connsiteY5956" fmla="*/ 8504 h 1047182"/>
                  <a:gd name="connsiteX5957" fmla="*/ 473506 w 808720"/>
                  <a:gd name="connsiteY5957" fmla="*/ 8507 h 1047182"/>
                  <a:gd name="connsiteX5958" fmla="*/ 473964 w 808720"/>
                  <a:gd name="connsiteY5958" fmla="*/ 8411 h 1047182"/>
                  <a:gd name="connsiteX5959" fmla="*/ 472633 w 808720"/>
                  <a:gd name="connsiteY5959" fmla="*/ 8511 h 1047182"/>
                  <a:gd name="connsiteX5960" fmla="*/ 469283 w 808720"/>
                  <a:gd name="connsiteY5960" fmla="*/ 8525 h 1047182"/>
                  <a:gd name="connsiteX5961" fmla="*/ 491330 w 808720"/>
                  <a:gd name="connsiteY5961" fmla="*/ 8277 h 1047182"/>
                  <a:gd name="connsiteX5962" fmla="*/ 491622 w 808720"/>
                  <a:gd name="connsiteY5962" fmla="*/ 8293 h 1047182"/>
                  <a:gd name="connsiteX5963" fmla="*/ 491034 w 808720"/>
                  <a:gd name="connsiteY5963" fmla="*/ 8363 h 1047182"/>
                  <a:gd name="connsiteX5964" fmla="*/ 490092 w 808720"/>
                  <a:gd name="connsiteY5964" fmla="*/ 8359 h 1047182"/>
                  <a:gd name="connsiteX5965" fmla="*/ 520978 w 808720"/>
                  <a:gd name="connsiteY5965" fmla="*/ 8274 h 1047182"/>
                  <a:gd name="connsiteX5966" fmla="*/ 521115 w 808720"/>
                  <a:gd name="connsiteY5966" fmla="*/ 8317 h 1047182"/>
                  <a:gd name="connsiteX5967" fmla="*/ 520841 w 808720"/>
                  <a:gd name="connsiteY5967" fmla="*/ 8294 h 1047182"/>
                  <a:gd name="connsiteX5968" fmla="*/ 526224 w 808720"/>
                  <a:gd name="connsiteY5968" fmla="*/ 8258 h 1047182"/>
                  <a:gd name="connsiteX5969" fmla="*/ 526503 w 808720"/>
                  <a:gd name="connsiteY5969" fmla="*/ 8400 h 1047182"/>
                  <a:gd name="connsiteX5970" fmla="*/ 526132 w 808720"/>
                  <a:gd name="connsiteY5970" fmla="*/ 8360 h 1047182"/>
                  <a:gd name="connsiteX5971" fmla="*/ 526184 w 808720"/>
                  <a:gd name="connsiteY5971" fmla="*/ 8276 h 1047182"/>
                  <a:gd name="connsiteX5972" fmla="*/ 491990 w 808720"/>
                  <a:gd name="connsiteY5972" fmla="*/ 8249 h 1047182"/>
                  <a:gd name="connsiteX5973" fmla="*/ 493297 w 808720"/>
                  <a:gd name="connsiteY5973" fmla="*/ 8373 h 1047182"/>
                  <a:gd name="connsiteX5974" fmla="*/ 493005 w 808720"/>
                  <a:gd name="connsiteY5974" fmla="*/ 8371 h 1047182"/>
                  <a:gd name="connsiteX5975" fmla="*/ 491622 w 808720"/>
                  <a:gd name="connsiteY5975" fmla="*/ 8293 h 1047182"/>
                  <a:gd name="connsiteX5976" fmla="*/ 521507 w 808720"/>
                  <a:gd name="connsiteY5976" fmla="*/ 8248 h 1047182"/>
                  <a:gd name="connsiteX5977" fmla="*/ 522100 w 808720"/>
                  <a:gd name="connsiteY5977" fmla="*/ 8385 h 1047182"/>
                  <a:gd name="connsiteX5978" fmla="*/ 522084 w 808720"/>
                  <a:gd name="connsiteY5978" fmla="*/ 8400 h 1047182"/>
                  <a:gd name="connsiteX5979" fmla="*/ 521376 w 808720"/>
                  <a:gd name="connsiteY5979" fmla="*/ 8339 h 1047182"/>
                  <a:gd name="connsiteX5980" fmla="*/ 523654 w 808720"/>
                  <a:gd name="connsiteY5980" fmla="*/ 8245 h 1047182"/>
                  <a:gd name="connsiteX5981" fmla="*/ 524406 w 808720"/>
                  <a:gd name="connsiteY5981" fmla="*/ 8411 h 1047182"/>
                  <a:gd name="connsiteX5982" fmla="*/ 524406 w 808720"/>
                  <a:gd name="connsiteY5982" fmla="*/ 8411 h 1047182"/>
                  <a:gd name="connsiteX5983" fmla="*/ 523081 w 808720"/>
                  <a:gd name="connsiteY5983" fmla="*/ 8571 h 1047182"/>
                  <a:gd name="connsiteX5984" fmla="*/ 499034 w 808720"/>
                  <a:gd name="connsiteY5984" fmla="*/ 8243 h 1047182"/>
                  <a:gd name="connsiteX5985" fmla="*/ 499698 w 808720"/>
                  <a:gd name="connsiteY5985" fmla="*/ 8399 h 1047182"/>
                  <a:gd name="connsiteX5986" fmla="*/ 498611 w 808720"/>
                  <a:gd name="connsiteY5986" fmla="*/ 8395 h 1047182"/>
                  <a:gd name="connsiteX5987" fmla="*/ 459897 w 808720"/>
                  <a:gd name="connsiteY5987" fmla="*/ 8234 h 1047182"/>
                  <a:gd name="connsiteX5988" fmla="*/ 462462 w 808720"/>
                  <a:gd name="connsiteY5988" fmla="*/ 8244 h 1047182"/>
                  <a:gd name="connsiteX5989" fmla="*/ 464543 w 808720"/>
                  <a:gd name="connsiteY5989" fmla="*/ 8443 h 1047182"/>
                  <a:gd name="connsiteX5990" fmla="*/ 462790 w 808720"/>
                  <a:gd name="connsiteY5990" fmla="*/ 8463 h 1047182"/>
                  <a:gd name="connsiteX5991" fmla="*/ 462999 w 808720"/>
                  <a:gd name="connsiteY5991" fmla="*/ 8411 h 1047182"/>
                  <a:gd name="connsiteX5992" fmla="*/ 462388 w 808720"/>
                  <a:gd name="connsiteY5992" fmla="*/ 8468 h 1047182"/>
                  <a:gd name="connsiteX5993" fmla="*/ 462372 w 808720"/>
                  <a:gd name="connsiteY5993" fmla="*/ 8468 h 1047182"/>
                  <a:gd name="connsiteX5994" fmla="*/ 520098 w 808720"/>
                  <a:gd name="connsiteY5994" fmla="*/ 8230 h 1047182"/>
                  <a:gd name="connsiteX5995" fmla="*/ 520841 w 808720"/>
                  <a:gd name="connsiteY5995" fmla="*/ 8294 h 1047182"/>
                  <a:gd name="connsiteX5996" fmla="*/ 520020 w 808720"/>
                  <a:gd name="connsiteY5996" fmla="*/ 8411 h 1047182"/>
                  <a:gd name="connsiteX5997" fmla="*/ 519548 w 808720"/>
                  <a:gd name="connsiteY5997" fmla="*/ 8315 h 1047182"/>
                  <a:gd name="connsiteX5998" fmla="*/ 455806 w 808720"/>
                  <a:gd name="connsiteY5998" fmla="*/ 8216 h 1047182"/>
                  <a:gd name="connsiteX5999" fmla="*/ 455962 w 808720"/>
                  <a:gd name="connsiteY5999" fmla="*/ 8217 h 1047182"/>
                  <a:gd name="connsiteX6000" fmla="*/ 453788 w 808720"/>
                  <a:gd name="connsiteY6000" fmla="*/ 8565 h 1047182"/>
                  <a:gd name="connsiteX6001" fmla="*/ 453640 w 808720"/>
                  <a:gd name="connsiteY6001" fmla="*/ 8567 h 1047182"/>
                  <a:gd name="connsiteX6002" fmla="*/ 494990 w 808720"/>
                  <a:gd name="connsiteY6002" fmla="*/ 8215 h 1047182"/>
                  <a:gd name="connsiteX6003" fmla="*/ 496052 w 808720"/>
                  <a:gd name="connsiteY6003" fmla="*/ 8282 h 1047182"/>
                  <a:gd name="connsiteX6004" fmla="*/ 495634 w 808720"/>
                  <a:gd name="connsiteY6004" fmla="*/ 8382 h 1047182"/>
                  <a:gd name="connsiteX6005" fmla="*/ 494736 w 808720"/>
                  <a:gd name="connsiteY6005" fmla="*/ 8379 h 1047182"/>
                  <a:gd name="connsiteX6006" fmla="*/ 492307 w 808720"/>
                  <a:gd name="connsiteY6006" fmla="*/ 8211 h 1047182"/>
                  <a:gd name="connsiteX6007" fmla="*/ 491990 w 808720"/>
                  <a:gd name="connsiteY6007" fmla="*/ 8249 h 1047182"/>
                  <a:gd name="connsiteX6008" fmla="*/ 491886 w 808720"/>
                  <a:gd name="connsiteY6008" fmla="*/ 8240 h 1047182"/>
                  <a:gd name="connsiteX6009" fmla="*/ 454045 w 808720"/>
                  <a:gd name="connsiteY6009" fmla="*/ 8209 h 1047182"/>
                  <a:gd name="connsiteX6010" fmla="*/ 455783 w 808720"/>
                  <a:gd name="connsiteY6010" fmla="*/ 8216 h 1047182"/>
                  <a:gd name="connsiteX6011" fmla="*/ 452910 w 808720"/>
                  <a:gd name="connsiteY6011" fmla="*/ 8575 h 1047182"/>
                  <a:gd name="connsiteX6012" fmla="*/ 451251 w 808720"/>
                  <a:gd name="connsiteY6012" fmla="*/ 8594 h 1047182"/>
                  <a:gd name="connsiteX6013" fmla="*/ 439352 w 808720"/>
                  <a:gd name="connsiteY6013" fmla="*/ 8209 h 1047182"/>
                  <a:gd name="connsiteX6014" fmla="*/ 435128 w 808720"/>
                  <a:gd name="connsiteY6014" fmla="*/ 8673 h 1047182"/>
                  <a:gd name="connsiteX6015" fmla="*/ 434703 w 808720"/>
                  <a:gd name="connsiteY6015" fmla="*/ 8675 h 1047182"/>
                  <a:gd name="connsiteX6016" fmla="*/ 437803 w 808720"/>
                  <a:gd name="connsiteY6016" fmla="*/ 8261 h 1047182"/>
                  <a:gd name="connsiteX6017" fmla="*/ 455884 w 808720"/>
                  <a:gd name="connsiteY6017" fmla="*/ 8204 h 1047182"/>
                  <a:gd name="connsiteX6018" fmla="*/ 455806 w 808720"/>
                  <a:gd name="connsiteY6018" fmla="*/ 8216 h 1047182"/>
                  <a:gd name="connsiteX6019" fmla="*/ 455783 w 808720"/>
                  <a:gd name="connsiteY6019" fmla="*/ 8216 h 1047182"/>
                  <a:gd name="connsiteX6020" fmla="*/ 452004 w 808720"/>
                  <a:gd name="connsiteY6020" fmla="*/ 8200 h 1047182"/>
                  <a:gd name="connsiteX6021" fmla="*/ 452468 w 808720"/>
                  <a:gd name="connsiteY6021" fmla="*/ 8202 h 1047182"/>
                  <a:gd name="connsiteX6022" fmla="*/ 449020 w 808720"/>
                  <a:gd name="connsiteY6022" fmla="*/ 8613 h 1047182"/>
                  <a:gd name="connsiteX6023" fmla="*/ 448607 w 808720"/>
                  <a:gd name="connsiteY6023" fmla="*/ 8615 h 1047182"/>
                  <a:gd name="connsiteX6024" fmla="*/ 450266 w 808720"/>
                  <a:gd name="connsiteY6024" fmla="*/ 8193 h 1047182"/>
                  <a:gd name="connsiteX6025" fmla="*/ 450650 w 808720"/>
                  <a:gd name="connsiteY6025" fmla="*/ 8195 h 1047182"/>
                  <a:gd name="connsiteX6026" fmla="*/ 447412 w 808720"/>
                  <a:gd name="connsiteY6026" fmla="*/ 8620 h 1047182"/>
                  <a:gd name="connsiteX6027" fmla="*/ 447075 w 808720"/>
                  <a:gd name="connsiteY6027" fmla="*/ 8621 h 1047182"/>
                  <a:gd name="connsiteX6028" fmla="*/ 521595 w 808720"/>
                  <a:gd name="connsiteY6028" fmla="*/ 8186 h 1047182"/>
                  <a:gd name="connsiteX6029" fmla="*/ 521507 w 808720"/>
                  <a:gd name="connsiteY6029" fmla="*/ 8248 h 1047182"/>
                  <a:gd name="connsiteX6030" fmla="*/ 521374 w 808720"/>
                  <a:gd name="connsiteY6030" fmla="*/ 8217 h 1047182"/>
                  <a:gd name="connsiteX6031" fmla="*/ 448491 w 808720"/>
                  <a:gd name="connsiteY6031" fmla="*/ 8186 h 1047182"/>
                  <a:gd name="connsiteX6032" fmla="*/ 449521 w 808720"/>
                  <a:gd name="connsiteY6032" fmla="*/ 8190 h 1047182"/>
                  <a:gd name="connsiteX6033" fmla="*/ 447368 w 808720"/>
                  <a:gd name="connsiteY6033" fmla="*/ 8505 h 1047182"/>
                  <a:gd name="connsiteX6034" fmla="*/ 447646 w 808720"/>
                  <a:gd name="connsiteY6034" fmla="*/ 8411 h 1047182"/>
                  <a:gd name="connsiteX6035" fmla="*/ 446812 w 808720"/>
                  <a:gd name="connsiteY6035" fmla="*/ 8512 h 1047182"/>
                  <a:gd name="connsiteX6036" fmla="*/ 444096 w 808720"/>
                  <a:gd name="connsiteY6036" fmla="*/ 8168 h 1047182"/>
                  <a:gd name="connsiteX6037" fmla="*/ 445745 w 808720"/>
                  <a:gd name="connsiteY6037" fmla="*/ 8174 h 1047182"/>
                  <a:gd name="connsiteX6038" fmla="*/ 442086 w 808720"/>
                  <a:gd name="connsiteY6038" fmla="*/ 8643 h 1047182"/>
                  <a:gd name="connsiteX6039" fmla="*/ 440172 w 808720"/>
                  <a:gd name="connsiteY6039" fmla="*/ 8651 h 1047182"/>
                  <a:gd name="connsiteX6040" fmla="*/ 440476 w 808720"/>
                  <a:gd name="connsiteY6040" fmla="*/ 8569 h 1047182"/>
                  <a:gd name="connsiteX6041" fmla="*/ 443493 w 808720"/>
                  <a:gd name="connsiteY6041" fmla="*/ 8165 h 1047182"/>
                  <a:gd name="connsiteX6042" fmla="*/ 443556 w 808720"/>
                  <a:gd name="connsiteY6042" fmla="*/ 8165 h 1047182"/>
                  <a:gd name="connsiteX6043" fmla="*/ 441068 w 808720"/>
                  <a:gd name="connsiteY6043" fmla="*/ 8411 h 1047182"/>
                  <a:gd name="connsiteX6044" fmla="*/ 440955 w 808720"/>
                  <a:gd name="connsiteY6044" fmla="*/ 8154 h 1047182"/>
                  <a:gd name="connsiteX6045" fmla="*/ 442600 w 808720"/>
                  <a:gd name="connsiteY6045" fmla="*/ 8161 h 1047182"/>
                  <a:gd name="connsiteX6046" fmla="*/ 438189 w 808720"/>
                  <a:gd name="connsiteY6046" fmla="*/ 8660 h 1047182"/>
                  <a:gd name="connsiteX6047" fmla="*/ 436465 w 808720"/>
                  <a:gd name="connsiteY6047" fmla="*/ 8667 h 1047182"/>
                  <a:gd name="connsiteX6048" fmla="*/ 439908 w 808720"/>
                  <a:gd name="connsiteY6048" fmla="*/ 8190 h 1047182"/>
                  <a:gd name="connsiteX6049" fmla="*/ 439887 w 808720"/>
                  <a:gd name="connsiteY6049" fmla="*/ 8150 h 1047182"/>
                  <a:gd name="connsiteX6050" fmla="*/ 440187 w 808720"/>
                  <a:gd name="connsiteY6050" fmla="*/ 8151 h 1047182"/>
                  <a:gd name="connsiteX6051" fmla="*/ 439908 w 808720"/>
                  <a:gd name="connsiteY6051" fmla="*/ 8190 h 1047182"/>
                  <a:gd name="connsiteX6052" fmla="*/ 439352 w 808720"/>
                  <a:gd name="connsiteY6052" fmla="*/ 8209 h 1047182"/>
                  <a:gd name="connsiteX6053" fmla="*/ 490901 w 808720"/>
                  <a:gd name="connsiteY6053" fmla="*/ 8147 h 1047182"/>
                  <a:gd name="connsiteX6054" fmla="*/ 491886 w 808720"/>
                  <a:gd name="connsiteY6054" fmla="*/ 8240 h 1047182"/>
                  <a:gd name="connsiteX6055" fmla="*/ 491330 w 808720"/>
                  <a:gd name="connsiteY6055" fmla="*/ 8277 h 1047182"/>
                  <a:gd name="connsiteX6056" fmla="*/ 490428 w 808720"/>
                  <a:gd name="connsiteY6056" fmla="*/ 8226 h 1047182"/>
                  <a:gd name="connsiteX6057" fmla="*/ 526493 w 808720"/>
                  <a:gd name="connsiteY6057" fmla="*/ 8143 h 1047182"/>
                  <a:gd name="connsiteX6058" fmla="*/ 526775 w 808720"/>
                  <a:gd name="connsiteY6058" fmla="*/ 8323 h 1047182"/>
                  <a:gd name="connsiteX6059" fmla="*/ 526437 w 808720"/>
                  <a:gd name="connsiteY6059" fmla="*/ 8167 h 1047182"/>
                  <a:gd name="connsiteX6060" fmla="*/ 438037 w 808720"/>
                  <a:gd name="connsiteY6060" fmla="*/ 8142 h 1047182"/>
                  <a:gd name="connsiteX6061" fmla="*/ 438676 w 808720"/>
                  <a:gd name="connsiteY6061" fmla="*/ 8145 h 1047182"/>
                  <a:gd name="connsiteX6062" fmla="*/ 437803 w 808720"/>
                  <a:gd name="connsiteY6062" fmla="*/ 8261 h 1047182"/>
                  <a:gd name="connsiteX6063" fmla="*/ 436428 w 808720"/>
                  <a:gd name="connsiteY6063" fmla="*/ 8308 h 1047182"/>
                  <a:gd name="connsiteX6064" fmla="*/ 436681 w 808720"/>
                  <a:gd name="connsiteY6064" fmla="*/ 8137 h 1047182"/>
                  <a:gd name="connsiteX6065" fmla="*/ 437955 w 808720"/>
                  <a:gd name="connsiteY6065" fmla="*/ 8142 h 1047182"/>
                  <a:gd name="connsiteX6066" fmla="*/ 436143 w 808720"/>
                  <a:gd name="connsiteY6066" fmla="*/ 8318 h 1047182"/>
                  <a:gd name="connsiteX6067" fmla="*/ 435493 w 808720"/>
                  <a:gd name="connsiteY6067" fmla="*/ 8340 h 1047182"/>
                  <a:gd name="connsiteX6068" fmla="*/ 523884 w 808720"/>
                  <a:gd name="connsiteY6068" fmla="*/ 8115 h 1047182"/>
                  <a:gd name="connsiteX6069" fmla="*/ 524622 w 808720"/>
                  <a:gd name="connsiteY6069" fmla="*/ 8195 h 1047182"/>
                  <a:gd name="connsiteX6070" fmla="*/ 524448 w 808720"/>
                  <a:gd name="connsiteY6070" fmla="*/ 8369 h 1047182"/>
                  <a:gd name="connsiteX6071" fmla="*/ 523726 w 808720"/>
                  <a:gd name="connsiteY6071" fmla="*/ 8205 h 1047182"/>
                  <a:gd name="connsiteX6072" fmla="*/ 483672 w 808720"/>
                  <a:gd name="connsiteY6072" fmla="*/ 8109 h 1047182"/>
                  <a:gd name="connsiteX6073" fmla="*/ 485345 w 808720"/>
                  <a:gd name="connsiteY6073" fmla="*/ 8255 h 1047182"/>
                  <a:gd name="connsiteX6074" fmla="*/ 484574 w 808720"/>
                  <a:gd name="connsiteY6074" fmla="*/ 8336 h 1047182"/>
                  <a:gd name="connsiteX6075" fmla="*/ 483622 w 808720"/>
                  <a:gd name="connsiteY6075" fmla="*/ 8332 h 1047182"/>
                  <a:gd name="connsiteX6076" fmla="*/ 482420 w 808720"/>
                  <a:gd name="connsiteY6076" fmla="*/ 8260 h 1047182"/>
                  <a:gd name="connsiteX6077" fmla="*/ 520897 w 808720"/>
                  <a:gd name="connsiteY6077" fmla="*/ 8107 h 1047182"/>
                  <a:gd name="connsiteX6078" fmla="*/ 521374 w 808720"/>
                  <a:gd name="connsiteY6078" fmla="*/ 8217 h 1047182"/>
                  <a:gd name="connsiteX6079" fmla="*/ 520978 w 808720"/>
                  <a:gd name="connsiteY6079" fmla="*/ 8274 h 1047182"/>
                  <a:gd name="connsiteX6080" fmla="*/ 520595 w 808720"/>
                  <a:gd name="connsiteY6080" fmla="*/ 8154 h 1047182"/>
                  <a:gd name="connsiteX6081" fmla="*/ 493218 w 808720"/>
                  <a:gd name="connsiteY6081" fmla="*/ 8103 h 1047182"/>
                  <a:gd name="connsiteX6082" fmla="*/ 493585 w 808720"/>
                  <a:gd name="connsiteY6082" fmla="*/ 8126 h 1047182"/>
                  <a:gd name="connsiteX6083" fmla="*/ 492307 w 808720"/>
                  <a:gd name="connsiteY6083" fmla="*/ 8211 h 1047182"/>
                  <a:gd name="connsiteX6084" fmla="*/ 435533 w 808720"/>
                  <a:gd name="connsiteY6084" fmla="*/ 8103 h 1047182"/>
                  <a:gd name="connsiteX6085" fmla="*/ 428776 w 808720"/>
                  <a:gd name="connsiteY6085" fmla="*/ 9032 h 1047182"/>
                  <a:gd name="connsiteX6086" fmla="*/ 425861 w 808720"/>
                  <a:gd name="connsiteY6086" fmla="*/ 9314 h 1047182"/>
                  <a:gd name="connsiteX6087" fmla="*/ 430650 w 808720"/>
                  <a:gd name="connsiteY6087" fmla="*/ 8438 h 1047182"/>
                  <a:gd name="connsiteX6088" fmla="*/ 526292 w 808720"/>
                  <a:gd name="connsiteY6088" fmla="*/ 8100 h 1047182"/>
                  <a:gd name="connsiteX6089" fmla="*/ 526437 w 808720"/>
                  <a:gd name="connsiteY6089" fmla="*/ 8167 h 1047182"/>
                  <a:gd name="connsiteX6090" fmla="*/ 526224 w 808720"/>
                  <a:gd name="connsiteY6090" fmla="*/ 8258 h 1047182"/>
                  <a:gd name="connsiteX6091" fmla="*/ 526201 w 808720"/>
                  <a:gd name="connsiteY6091" fmla="*/ 8247 h 1047182"/>
                  <a:gd name="connsiteX6092" fmla="*/ 516584 w 808720"/>
                  <a:gd name="connsiteY6092" fmla="*/ 8055 h 1047182"/>
                  <a:gd name="connsiteX6093" fmla="*/ 519298 w 808720"/>
                  <a:gd name="connsiteY6093" fmla="*/ 8353 h 1047182"/>
                  <a:gd name="connsiteX6094" fmla="*/ 517793 w 808720"/>
                  <a:gd name="connsiteY6094" fmla="*/ 8585 h 1047182"/>
                  <a:gd name="connsiteX6095" fmla="*/ 515770 w 808720"/>
                  <a:gd name="connsiteY6095" fmla="*/ 8743 h 1047182"/>
                  <a:gd name="connsiteX6096" fmla="*/ 515136 w 808720"/>
                  <a:gd name="connsiteY6096" fmla="*/ 8506 h 1047182"/>
                  <a:gd name="connsiteX6097" fmla="*/ 515634 w 808720"/>
                  <a:gd name="connsiteY6097" fmla="*/ 8411 h 1047182"/>
                  <a:gd name="connsiteX6098" fmla="*/ 522521 w 808720"/>
                  <a:gd name="connsiteY6098" fmla="*/ 8054 h 1047182"/>
                  <a:gd name="connsiteX6099" fmla="*/ 522166 w 808720"/>
                  <a:gd name="connsiteY6099" fmla="*/ 8400 h 1047182"/>
                  <a:gd name="connsiteX6100" fmla="*/ 522100 w 808720"/>
                  <a:gd name="connsiteY6100" fmla="*/ 8385 h 1047182"/>
                  <a:gd name="connsiteX6101" fmla="*/ 522440 w 808720"/>
                  <a:gd name="connsiteY6101" fmla="*/ 8065 h 1047182"/>
                  <a:gd name="connsiteX6102" fmla="*/ 487365 w 808720"/>
                  <a:gd name="connsiteY6102" fmla="*/ 8052 h 1047182"/>
                  <a:gd name="connsiteX6103" fmla="*/ 489874 w 808720"/>
                  <a:gd name="connsiteY6103" fmla="*/ 8194 h 1047182"/>
                  <a:gd name="connsiteX6104" fmla="*/ 490428 w 808720"/>
                  <a:gd name="connsiteY6104" fmla="*/ 8226 h 1047182"/>
                  <a:gd name="connsiteX6105" fmla="*/ 489638 w 808720"/>
                  <a:gd name="connsiteY6105" fmla="*/ 8357 h 1047182"/>
                  <a:gd name="connsiteX6106" fmla="*/ 488401 w 808720"/>
                  <a:gd name="connsiteY6106" fmla="*/ 8352 h 1047182"/>
                  <a:gd name="connsiteX6107" fmla="*/ 486356 w 808720"/>
                  <a:gd name="connsiteY6107" fmla="*/ 8344 h 1047182"/>
                  <a:gd name="connsiteX6108" fmla="*/ 485345 w 808720"/>
                  <a:gd name="connsiteY6108" fmla="*/ 8255 h 1047182"/>
                  <a:gd name="connsiteX6109" fmla="*/ 486472 w 808720"/>
                  <a:gd name="connsiteY6109" fmla="*/ 8137 h 1047182"/>
                  <a:gd name="connsiteX6110" fmla="*/ 444925 w 808720"/>
                  <a:gd name="connsiteY6110" fmla="*/ 8020 h 1047182"/>
                  <a:gd name="connsiteX6111" fmla="*/ 443493 w 808720"/>
                  <a:gd name="connsiteY6111" fmla="*/ 8165 h 1047182"/>
                  <a:gd name="connsiteX6112" fmla="*/ 442600 w 808720"/>
                  <a:gd name="connsiteY6112" fmla="*/ 8161 h 1047182"/>
                  <a:gd name="connsiteX6113" fmla="*/ 443393 w 808720"/>
                  <a:gd name="connsiteY6113" fmla="*/ 8072 h 1047182"/>
                  <a:gd name="connsiteX6114" fmla="*/ 478346 w 808720"/>
                  <a:gd name="connsiteY6114" fmla="*/ 8015 h 1047182"/>
                  <a:gd name="connsiteX6115" fmla="*/ 481879 w 808720"/>
                  <a:gd name="connsiteY6115" fmla="*/ 8227 h 1047182"/>
                  <a:gd name="connsiteX6116" fmla="*/ 482420 w 808720"/>
                  <a:gd name="connsiteY6116" fmla="*/ 8260 h 1047182"/>
                  <a:gd name="connsiteX6117" fmla="*/ 481882 w 808720"/>
                  <a:gd name="connsiteY6117" fmla="*/ 8325 h 1047182"/>
                  <a:gd name="connsiteX6118" fmla="*/ 480797 w 808720"/>
                  <a:gd name="connsiteY6118" fmla="*/ 8320 h 1047182"/>
                  <a:gd name="connsiteX6119" fmla="*/ 475933 w 808720"/>
                  <a:gd name="connsiteY6119" fmla="*/ 8300 h 1047182"/>
                  <a:gd name="connsiteX6120" fmla="*/ 495306 w 808720"/>
                  <a:gd name="connsiteY6120" fmla="*/ 8012 h 1047182"/>
                  <a:gd name="connsiteX6121" fmla="*/ 494990 w 808720"/>
                  <a:gd name="connsiteY6121" fmla="*/ 8215 h 1047182"/>
                  <a:gd name="connsiteX6122" fmla="*/ 493585 w 808720"/>
                  <a:gd name="connsiteY6122" fmla="*/ 8126 h 1047182"/>
                  <a:gd name="connsiteX6123" fmla="*/ 517534 w 808720"/>
                  <a:gd name="connsiteY6123" fmla="*/ 8011 h 1047182"/>
                  <a:gd name="connsiteX6124" fmla="*/ 518436 w 808720"/>
                  <a:gd name="connsiteY6124" fmla="*/ 8088 h 1047182"/>
                  <a:gd name="connsiteX6125" fmla="*/ 519548 w 808720"/>
                  <a:gd name="connsiteY6125" fmla="*/ 8315 h 1047182"/>
                  <a:gd name="connsiteX6126" fmla="*/ 519484 w 808720"/>
                  <a:gd name="connsiteY6126" fmla="*/ 8325 h 1047182"/>
                  <a:gd name="connsiteX6127" fmla="*/ 522569 w 808720"/>
                  <a:gd name="connsiteY6127" fmla="*/ 8007 h 1047182"/>
                  <a:gd name="connsiteX6128" fmla="*/ 522680 w 808720"/>
                  <a:gd name="connsiteY6128" fmla="*/ 8031 h 1047182"/>
                  <a:gd name="connsiteX6129" fmla="*/ 522521 w 808720"/>
                  <a:gd name="connsiteY6129" fmla="*/ 8054 h 1047182"/>
                  <a:gd name="connsiteX6130" fmla="*/ 522856 w 808720"/>
                  <a:gd name="connsiteY6130" fmla="*/ 8006 h 1047182"/>
                  <a:gd name="connsiteX6131" fmla="*/ 523726 w 808720"/>
                  <a:gd name="connsiteY6131" fmla="*/ 8205 h 1047182"/>
                  <a:gd name="connsiteX6132" fmla="*/ 523654 w 808720"/>
                  <a:gd name="connsiteY6132" fmla="*/ 8245 h 1047182"/>
                  <a:gd name="connsiteX6133" fmla="*/ 522680 w 808720"/>
                  <a:gd name="connsiteY6133" fmla="*/ 8031 h 1047182"/>
                  <a:gd name="connsiteX6134" fmla="*/ 457478 w 808720"/>
                  <a:gd name="connsiteY6134" fmla="*/ 8004 h 1047182"/>
                  <a:gd name="connsiteX6135" fmla="*/ 459897 w 808720"/>
                  <a:gd name="connsiteY6135" fmla="*/ 8234 h 1047182"/>
                  <a:gd name="connsiteX6136" fmla="*/ 455962 w 808720"/>
                  <a:gd name="connsiteY6136" fmla="*/ 8217 h 1047182"/>
                  <a:gd name="connsiteX6137" fmla="*/ 456620 w 808720"/>
                  <a:gd name="connsiteY6137" fmla="*/ 8112 h 1047182"/>
                  <a:gd name="connsiteX6138" fmla="*/ 522831 w 808720"/>
                  <a:gd name="connsiteY6138" fmla="*/ 8000 h 1047182"/>
                  <a:gd name="connsiteX6139" fmla="*/ 522868 w 808720"/>
                  <a:gd name="connsiteY6139" fmla="*/ 8004 h 1047182"/>
                  <a:gd name="connsiteX6140" fmla="*/ 522856 w 808720"/>
                  <a:gd name="connsiteY6140" fmla="*/ 8006 h 1047182"/>
                  <a:gd name="connsiteX6141" fmla="*/ 439418 w 808720"/>
                  <a:gd name="connsiteY6141" fmla="*/ 8000 h 1047182"/>
                  <a:gd name="connsiteX6142" fmla="*/ 438037 w 808720"/>
                  <a:gd name="connsiteY6142" fmla="*/ 8142 h 1047182"/>
                  <a:gd name="connsiteX6143" fmla="*/ 437955 w 808720"/>
                  <a:gd name="connsiteY6143" fmla="*/ 8142 h 1047182"/>
                  <a:gd name="connsiteX6144" fmla="*/ 445647 w 808720"/>
                  <a:gd name="connsiteY6144" fmla="*/ 7995 h 1047182"/>
                  <a:gd name="connsiteX6145" fmla="*/ 444096 w 808720"/>
                  <a:gd name="connsiteY6145" fmla="*/ 8168 h 1047182"/>
                  <a:gd name="connsiteX6146" fmla="*/ 443556 w 808720"/>
                  <a:gd name="connsiteY6146" fmla="*/ 8165 h 1047182"/>
                  <a:gd name="connsiteX6147" fmla="*/ 445084 w 808720"/>
                  <a:gd name="connsiteY6147" fmla="*/ 8014 h 1047182"/>
                  <a:gd name="connsiteX6148" fmla="*/ 457248 w 808720"/>
                  <a:gd name="connsiteY6148" fmla="*/ 7983 h 1047182"/>
                  <a:gd name="connsiteX6149" fmla="*/ 457360 w 808720"/>
                  <a:gd name="connsiteY6149" fmla="*/ 7993 h 1047182"/>
                  <a:gd name="connsiteX6150" fmla="*/ 456620 w 808720"/>
                  <a:gd name="connsiteY6150" fmla="*/ 8112 h 1047182"/>
                  <a:gd name="connsiteX6151" fmla="*/ 455884 w 808720"/>
                  <a:gd name="connsiteY6151" fmla="*/ 8204 h 1047182"/>
                  <a:gd name="connsiteX6152" fmla="*/ 522543 w 808720"/>
                  <a:gd name="connsiteY6152" fmla="*/ 7969 h 1047182"/>
                  <a:gd name="connsiteX6153" fmla="*/ 522602 w 808720"/>
                  <a:gd name="connsiteY6153" fmla="*/ 7975 h 1047182"/>
                  <a:gd name="connsiteX6154" fmla="*/ 522569 w 808720"/>
                  <a:gd name="connsiteY6154" fmla="*/ 8007 h 1047182"/>
                  <a:gd name="connsiteX6155" fmla="*/ 522515 w 808720"/>
                  <a:gd name="connsiteY6155" fmla="*/ 7995 h 1047182"/>
                  <a:gd name="connsiteX6156" fmla="*/ 522625 w 808720"/>
                  <a:gd name="connsiteY6156" fmla="*/ 7953 h 1047182"/>
                  <a:gd name="connsiteX6157" fmla="*/ 522831 w 808720"/>
                  <a:gd name="connsiteY6157" fmla="*/ 8000 h 1047182"/>
                  <a:gd name="connsiteX6158" fmla="*/ 522602 w 808720"/>
                  <a:gd name="connsiteY6158" fmla="*/ 7975 h 1047182"/>
                  <a:gd name="connsiteX6159" fmla="*/ 516791 w 808720"/>
                  <a:gd name="connsiteY6159" fmla="*/ 7948 h 1047182"/>
                  <a:gd name="connsiteX6160" fmla="*/ 516854 w 808720"/>
                  <a:gd name="connsiteY6160" fmla="*/ 7953 h 1047182"/>
                  <a:gd name="connsiteX6161" fmla="*/ 516584 w 808720"/>
                  <a:gd name="connsiteY6161" fmla="*/ 8055 h 1047182"/>
                  <a:gd name="connsiteX6162" fmla="*/ 516537 w 808720"/>
                  <a:gd name="connsiteY6162" fmla="*/ 8050 h 1047182"/>
                  <a:gd name="connsiteX6163" fmla="*/ 526389 w 808720"/>
                  <a:gd name="connsiteY6163" fmla="*/ 7940 h 1047182"/>
                  <a:gd name="connsiteX6164" fmla="*/ 526676 w 808720"/>
                  <a:gd name="connsiteY6164" fmla="*/ 8065 h 1047182"/>
                  <a:gd name="connsiteX6165" fmla="*/ 526493 w 808720"/>
                  <a:gd name="connsiteY6165" fmla="*/ 8143 h 1047182"/>
                  <a:gd name="connsiteX6166" fmla="*/ 526329 w 808720"/>
                  <a:gd name="connsiteY6166" fmla="*/ 8039 h 1047182"/>
                  <a:gd name="connsiteX6167" fmla="*/ 515416 w 808720"/>
                  <a:gd name="connsiteY6167" fmla="*/ 7926 h 1047182"/>
                  <a:gd name="connsiteX6168" fmla="*/ 516537 w 808720"/>
                  <a:gd name="connsiteY6168" fmla="*/ 8050 h 1047182"/>
                  <a:gd name="connsiteX6169" fmla="*/ 515634 w 808720"/>
                  <a:gd name="connsiteY6169" fmla="*/ 8411 h 1047182"/>
                  <a:gd name="connsiteX6170" fmla="*/ 515076 w 808720"/>
                  <a:gd name="connsiteY6170" fmla="*/ 8483 h 1047182"/>
                  <a:gd name="connsiteX6171" fmla="*/ 513921 w 808720"/>
                  <a:gd name="connsiteY6171" fmla="*/ 8051 h 1047182"/>
                  <a:gd name="connsiteX6172" fmla="*/ 522107 w 808720"/>
                  <a:gd name="connsiteY6172" fmla="*/ 7921 h 1047182"/>
                  <a:gd name="connsiteX6173" fmla="*/ 522251 w 808720"/>
                  <a:gd name="connsiteY6173" fmla="*/ 7937 h 1047182"/>
                  <a:gd name="connsiteX6174" fmla="*/ 522515 w 808720"/>
                  <a:gd name="connsiteY6174" fmla="*/ 7995 h 1047182"/>
                  <a:gd name="connsiteX6175" fmla="*/ 522440 w 808720"/>
                  <a:gd name="connsiteY6175" fmla="*/ 8065 h 1047182"/>
                  <a:gd name="connsiteX6176" fmla="*/ 521595 w 808720"/>
                  <a:gd name="connsiteY6176" fmla="*/ 8186 h 1047182"/>
                  <a:gd name="connsiteX6177" fmla="*/ 521936 w 808720"/>
                  <a:gd name="connsiteY6177" fmla="*/ 7947 h 1047182"/>
                  <a:gd name="connsiteX6178" fmla="*/ 516950 w 808720"/>
                  <a:gd name="connsiteY6178" fmla="*/ 7917 h 1047182"/>
                  <a:gd name="connsiteX6179" fmla="*/ 517534 w 808720"/>
                  <a:gd name="connsiteY6179" fmla="*/ 8011 h 1047182"/>
                  <a:gd name="connsiteX6180" fmla="*/ 516854 w 808720"/>
                  <a:gd name="connsiteY6180" fmla="*/ 7953 h 1047182"/>
                  <a:gd name="connsiteX6181" fmla="*/ 497614 w 808720"/>
                  <a:gd name="connsiteY6181" fmla="*/ 7908 h 1047182"/>
                  <a:gd name="connsiteX6182" fmla="*/ 498632 w 808720"/>
                  <a:gd name="connsiteY6182" fmla="*/ 8148 h 1047182"/>
                  <a:gd name="connsiteX6183" fmla="*/ 497435 w 808720"/>
                  <a:gd name="connsiteY6183" fmla="*/ 8369 h 1047182"/>
                  <a:gd name="connsiteX6184" fmla="*/ 496052 w 808720"/>
                  <a:gd name="connsiteY6184" fmla="*/ 8282 h 1047182"/>
                  <a:gd name="connsiteX6185" fmla="*/ 500005 w 808720"/>
                  <a:gd name="connsiteY6185" fmla="*/ 7894 h 1047182"/>
                  <a:gd name="connsiteX6186" fmla="*/ 499034 w 808720"/>
                  <a:gd name="connsiteY6186" fmla="*/ 8243 h 1047182"/>
                  <a:gd name="connsiteX6187" fmla="*/ 498632 w 808720"/>
                  <a:gd name="connsiteY6187" fmla="*/ 8148 h 1047182"/>
                  <a:gd name="connsiteX6188" fmla="*/ 522023 w 808720"/>
                  <a:gd name="connsiteY6188" fmla="*/ 7887 h 1047182"/>
                  <a:gd name="connsiteX6189" fmla="*/ 522150 w 808720"/>
                  <a:gd name="connsiteY6189" fmla="*/ 7915 h 1047182"/>
                  <a:gd name="connsiteX6190" fmla="*/ 522107 w 808720"/>
                  <a:gd name="connsiteY6190" fmla="*/ 7921 h 1047182"/>
                  <a:gd name="connsiteX6191" fmla="*/ 521991 w 808720"/>
                  <a:gd name="connsiteY6191" fmla="*/ 7909 h 1047182"/>
                  <a:gd name="connsiteX6192" fmla="*/ 522333 w 808720"/>
                  <a:gd name="connsiteY6192" fmla="*/ 7887 h 1047182"/>
                  <a:gd name="connsiteX6193" fmla="*/ 522572 w 808720"/>
                  <a:gd name="connsiteY6193" fmla="*/ 7941 h 1047182"/>
                  <a:gd name="connsiteX6194" fmla="*/ 522543 w 808720"/>
                  <a:gd name="connsiteY6194" fmla="*/ 7969 h 1047182"/>
                  <a:gd name="connsiteX6195" fmla="*/ 522251 w 808720"/>
                  <a:gd name="connsiteY6195" fmla="*/ 7937 h 1047182"/>
                  <a:gd name="connsiteX6196" fmla="*/ 522150 w 808720"/>
                  <a:gd name="connsiteY6196" fmla="*/ 7915 h 1047182"/>
                  <a:gd name="connsiteX6197" fmla="*/ 489390 w 808720"/>
                  <a:gd name="connsiteY6197" fmla="*/ 7861 h 1047182"/>
                  <a:gd name="connsiteX6198" fmla="*/ 491650 w 808720"/>
                  <a:gd name="connsiteY6198" fmla="*/ 8004 h 1047182"/>
                  <a:gd name="connsiteX6199" fmla="*/ 491727 w 808720"/>
                  <a:gd name="connsiteY6199" fmla="*/ 8009 h 1047182"/>
                  <a:gd name="connsiteX6200" fmla="*/ 490901 w 808720"/>
                  <a:gd name="connsiteY6200" fmla="*/ 8147 h 1047182"/>
                  <a:gd name="connsiteX6201" fmla="*/ 490591 w 808720"/>
                  <a:gd name="connsiteY6201" fmla="*/ 8117 h 1047182"/>
                  <a:gd name="connsiteX6202" fmla="*/ 488632 w 808720"/>
                  <a:gd name="connsiteY6202" fmla="*/ 7933 h 1047182"/>
                  <a:gd name="connsiteX6203" fmla="*/ 440928 w 808720"/>
                  <a:gd name="connsiteY6203" fmla="*/ 7845 h 1047182"/>
                  <a:gd name="connsiteX6204" fmla="*/ 440679 w 808720"/>
                  <a:gd name="connsiteY6204" fmla="*/ 7878 h 1047182"/>
                  <a:gd name="connsiteX6205" fmla="*/ 439418 w 808720"/>
                  <a:gd name="connsiteY6205" fmla="*/ 8000 h 1047182"/>
                  <a:gd name="connsiteX6206" fmla="*/ 458287 w 808720"/>
                  <a:gd name="connsiteY6206" fmla="*/ 7844 h 1047182"/>
                  <a:gd name="connsiteX6207" fmla="*/ 458553 w 808720"/>
                  <a:gd name="connsiteY6207" fmla="*/ 7870 h 1047182"/>
                  <a:gd name="connsiteX6208" fmla="*/ 457478 w 808720"/>
                  <a:gd name="connsiteY6208" fmla="*/ 8004 h 1047182"/>
                  <a:gd name="connsiteX6209" fmla="*/ 457360 w 808720"/>
                  <a:gd name="connsiteY6209" fmla="*/ 7993 h 1047182"/>
                  <a:gd name="connsiteX6210" fmla="*/ 516463 w 808720"/>
                  <a:gd name="connsiteY6210" fmla="*/ 7839 h 1047182"/>
                  <a:gd name="connsiteX6211" fmla="*/ 516891 w 808720"/>
                  <a:gd name="connsiteY6211" fmla="*/ 7908 h 1047182"/>
                  <a:gd name="connsiteX6212" fmla="*/ 516791 w 808720"/>
                  <a:gd name="connsiteY6212" fmla="*/ 7948 h 1047182"/>
                  <a:gd name="connsiteX6213" fmla="*/ 515984 w 808720"/>
                  <a:gd name="connsiteY6213" fmla="*/ 7879 h 1047182"/>
                  <a:gd name="connsiteX6214" fmla="*/ 497904 w 808720"/>
                  <a:gd name="connsiteY6214" fmla="*/ 7838 h 1047182"/>
                  <a:gd name="connsiteX6215" fmla="*/ 497614 w 808720"/>
                  <a:gd name="connsiteY6215" fmla="*/ 7908 h 1047182"/>
                  <a:gd name="connsiteX6216" fmla="*/ 497447 w 808720"/>
                  <a:gd name="connsiteY6216" fmla="*/ 7869 h 1047182"/>
                  <a:gd name="connsiteX6217" fmla="*/ 450278 w 808720"/>
                  <a:gd name="connsiteY6217" fmla="*/ 7838 h 1047182"/>
                  <a:gd name="connsiteX6218" fmla="*/ 448491 w 808720"/>
                  <a:gd name="connsiteY6218" fmla="*/ 8186 h 1047182"/>
                  <a:gd name="connsiteX6219" fmla="*/ 445745 w 808720"/>
                  <a:gd name="connsiteY6219" fmla="*/ 8174 h 1047182"/>
                  <a:gd name="connsiteX6220" fmla="*/ 447683 w 808720"/>
                  <a:gd name="connsiteY6220" fmla="*/ 7926 h 1047182"/>
                  <a:gd name="connsiteX6221" fmla="*/ 479876 w 808720"/>
                  <a:gd name="connsiteY6221" fmla="*/ 7835 h 1047182"/>
                  <a:gd name="connsiteX6222" fmla="*/ 478346 w 808720"/>
                  <a:gd name="connsiteY6222" fmla="*/ 8015 h 1047182"/>
                  <a:gd name="connsiteX6223" fmla="*/ 477701 w 808720"/>
                  <a:gd name="connsiteY6223" fmla="*/ 7977 h 1047182"/>
                  <a:gd name="connsiteX6224" fmla="*/ 455614 w 808720"/>
                  <a:gd name="connsiteY6224" fmla="*/ 7828 h 1047182"/>
                  <a:gd name="connsiteX6225" fmla="*/ 456322 w 808720"/>
                  <a:gd name="connsiteY6225" fmla="*/ 7895 h 1047182"/>
                  <a:gd name="connsiteX6226" fmla="*/ 454045 w 808720"/>
                  <a:gd name="connsiteY6226" fmla="*/ 8209 h 1047182"/>
                  <a:gd name="connsiteX6227" fmla="*/ 452468 w 808720"/>
                  <a:gd name="connsiteY6227" fmla="*/ 8202 h 1047182"/>
                  <a:gd name="connsiteX6228" fmla="*/ 522761 w 808720"/>
                  <a:gd name="connsiteY6228" fmla="*/ 7821 h 1047182"/>
                  <a:gd name="connsiteX6229" fmla="*/ 522625 w 808720"/>
                  <a:gd name="connsiteY6229" fmla="*/ 7953 h 1047182"/>
                  <a:gd name="connsiteX6230" fmla="*/ 522572 w 808720"/>
                  <a:gd name="connsiteY6230" fmla="*/ 7941 h 1047182"/>
                  <a:gd name="connsiteX6231" fmla="*/ 522689 w 808720"/>
                  <a:gd name="connsiteY6231" fmla="*/ 7832 h 1047182"/>
                  <a:gd name="connsiteX6232" fmla="*/ 517114 w 808720"/>
                  <a:gd name="connsiteY6232" fmla="*/ 7819 h 1047182"/>
                  <a:gd name="connsiteX6233" fmla="*/ 517177 w 808720"/>
                  <a:gd name="connsiteY6233" fmla="*/ 7832 h 1047182"/>
                  <a:gd name="connsiteX6234" fmla="*/ 516950 w 808720"/>
                  <a:gd name="connsiteY6234" fmla="*/ 7917 h 1047182"/>
                  <a:gd name="connsiteX6235" fmla="*/ 516891 w 808720"/>
                  <a:gd name="connsiteY6235" fmla="*/ 7908 h 1047182"/>
                  <a:gd name="connsiteX6236" fmla="*/ 480158 w 808720"/>
                  <a:gd name="connsiteY6236" fmla="*/ 7802 h 1047182"/>
                  <a:gd name="connsiteX6237" fmla="*/ 480256 w 808720"/>
                  <a:gd name="connsiteY6237" fmla="*/ 7810 h 1047182"/>
                  <a:gd name="connsiteX6238" fmla="*/ 479876 w 808720"/>
                  <a:gd name="connsiteY6238" fmla="*/ 7835 h 1047182"/>
                  <a:gd name="connsiteX6239" fmla="*/ 517221 w 808720"/>
                  <a:gd name="connsiteY6239" fmla="*/ 7776 h 1047182"/>
                  <a:gd name="connsiteX6240" fmla="*/ 517114 w 808720"/>
                  <a:gd name="connsiteY6240" fmla="*/ 7819 h 1047182"/>
                  <a:gd name="connsiteX6241" fmla="*/ 516995 w 808720"/>
                  <a:gd name="connsiteY6241" fmla="*/ 7795 h 1047182"/>
                  <a:gd name="connsiteX6242" fmla="*/ 436464 w 808720"/>
                  <a:gd name="connsiteY6242" fmla="*/ 7776 h 1047182"/>
                  <a:gd name="connsiteX6243" fmla="*/ 432295 w 808720"/>
                  <a:gd name="connsiteY6243" fmla="*/ 8137 h 1047182"/>
                  <a:gd name="connsiteX6244" fmla="*/ 430650 w 808720"/>
                  <a:gd name="connsiteY6244" fmla="*/ 8438 h 1047182"/>
                  <a:gd name="connsiteX6245" fmla="*/ 426381 w 808720"/>
                  <a:gd name="connsiteY6245" fmla="*/ 8731 h 1047182"/>
                  <a:gd name="connsiteX6246" fmla="*/ 430147 w 808720"/>
                  <a:gd name="connsiteY6246" fmla="*/ 8220 h 1047182"/>
                  <a:gd name="connsiteX6247" fmla="*/ 524486 w 808720"/>
                  <a:gd name="connsiteY6247" fmla="*/ 7773 h 1047182"/>
                  <a:gd name="connsiteX6248" fmla="*/ 523884 w 808720"/>
                  <a:gd name="connsiteY6248" fmla="*/ 8115 h 1047182"/>
                  <a:gd name="connsiteX6249" fmla="*/ 522868 w 808720"/>
                  <a:gd name="connsiteY6249" fmla="*/ 8004 h 1047182"/>
                  <a:gd name="connsiteX6250" fmla="*/ 457342 w 808720"/>
                  <a:gd name="connsiteY6250" fmla="*/ 7754 h 1047182"/>
                  <a:gd name="connsiteX6251" fmla="*/ 458170 w 808720"/>
                  <a:gd name="connsiteY6251" fmla="*/ 7833 h 1047182"/>
                  <a:gd name="connsiteX6252" fmla="*/ 457248 w 808720"/>
                  <a:gd name="connsiteY6252" fmla="*/ 7983 h 1047182"/>
                  <a:gd name="connsiteX6253" fmla="*/ 456322 w 808720"/>
                  <a:gd name="connsiteY6253" fmla="*/ 7895 h 1047182"/>
                  <a:gd name="connsiteX6254" fmla="*/ 486665 w 808720"/>
                  <a:gd name="connsiteY6254" fmla="*/ 7748 h 1047182"/>
                  <a:gd name="connsiteX6255" fmla="*/ 487046 w 808720"/>
                  <a:gd name="connsiteY6255" fmla="*/ 7783 h 1047182"/>
                  <a:gd name="connsiteX6256" fmla="*/ 488632 w 808720"/>
                  <a:gd name="connsiteY6256" fmla="*/ 7933 h 1047182"/>
                  <a:gd name="connsiteX6257" fmla="*/ 487365 w 808720"/>
                  <a:gd name="connsiteY6257" fmla="*/ 8052 h 1047182"/>
                  <a:gd name="connsiteX6258" fmla="*/ 485285 w 808720"/>
                  <a:gd name="connsiteY6258" fmla="*/ 7935 h 1047182"/>
                  <a:gd name="connsiteX6259" fmla="*/ 485169 w 808720"/>
                  <a:gd name="connsiteY6259" fmla="*/ 7928 h 1047182"/>
                  <a:gd name="connsiteX6260" fmla="*/ 528012 w 808720"/>
                  <a:gd name="connsiteY6260" fmla="*/ 7746 h 1047182"/>
                  <a:gd name="connsiteX6261" fmla="*/ 529776 w 808720"/>
                  <a:gd name="connsiteY6261" fmla="*/ 8380 h 1047182"/>
                  <a:gd name="connsiteX6262" fmla="*/ 530240 w 808720"/>
                  <a:gd name="connsiteY6262" fmla="*/ 8696 h 1047182"/>
                  <a:gd name="connsiteX6263" fmla="*/ 529143 w 808720"/>
                  <a:gd name="connsiteY6263" fmla="*/ 9117 h 1047182"/>
                  <a:gd name="connsiteX6264" fmla="*/ 529110 w 808720"/>
                  <a:gd name="connsiteY6264" fmla="*/ 9123 h 1047182"/>
                  <a:gd name="connsiteX6265" fmla="*/ 528706 w 808720"/>
                  <a:gd name="connsiteY6265" fmla="*/ 8947 h 1047182"/>
                  <a:gd name="connsiteX6266" fmla="*/ 528792 w 808720"/>
                  <a:gd name="connsiteY6266" fmla="*/ 8411 h 1047182"/>
                  <a:gd name="connsiteX6267" fmla="*/ 513084 w 808720"/>
                  <a:gd name="connsiteY6267" fmla="*/ 7737 h 1047182"/>
                  <a:gd name="connsiteX6268" fmla="*/ 513921 w 808720"/>
                  <a:gd name="connsiteY6268" fmla="*/ 8051 h 1047182"/>
                  <a:gd name="connsiteX6269" fmla="*/ 510952 w 808720"/>
                  <a:gd name="connsiteY6269" fmla="*/ 8299 h 1047182"/>
                  <a:gd name="connsiteX6270" fmla="*/ 512754 w 808720"/>
                  <a:gd name="connsiteY6270" fmla="*/ 7753 h 1047182"/>
                  <a:gd name="connsiteX6271" fmla="*/ 481566 w 808720"/>
                  <a:gd name="connsiteY6271" fmla="*/ 7724 h 1047182"/>
                  <a:gd name="connsiteX6272" fmla="*/ 485169 w 808720"/>
                  <a:gd name="connsiteY6272" fmla="*/ 7928 h 1047182"/>
                  <a:gd name="connsiteX6273" fmla="*/ 484694 w 808720"/>
                  <a:gd name="connsiteY6273" fmla="*/ 7986 h 1047182"/>
                  <a:gd name="connsiteX6274" fmla="*/ 483672 w 808720"/>
                  <a:gd name="connsiteY6274" fmla="*/ 8109 h 1047182"/>
                  <a:gd name="connsiteX6275" fmla="*/ 483468 w 808720"/>
                  <a:gd name="connsiteY6275" fmla="*/ 8091 h 1047182"/>
                  <a:gd name="connsiteX6276" fmla="*/ 480256 w 808720"/>
                  <a:gd name="connsiteY6276" fmla="*/ 7810 h 1047182"/>
                  <a:gd name="connsiteX6277" fmla="*/ 453801 w 808720"/>
                  <a:gd name="connsiteY6277" fmla="*/ 7719 h 1047182"/>
                  <a:gd name="connsiteX6278" fmla="*/ 450266 w 808720"/>
                  <a:gd name="connsiteY6278" fmla="*/ 8193 h 1047182"/>
                  <a:gd name="connsiteX6279" fmla="*/ 449521 w 808720"/>
                  <a:gd name="connsiteY6279" fmla="*/ 8190 h 1047182"/>
                  <a:gd name="connsiteX6280" fmla="*/ 452421 w 808720"/>
                  <a:gd name="connsiteY6280" fmla="*/ 7766 h 1047182"/>
                  <a:gd name="connsiteX6281" fmla="*/ 454355 w 808720"/>
                  <a:gd name="connsiteY6281" fmla="*/ 7708 h 1047182"/>
                  <a:gd name="connsiteX6282" fmla="*/ 455302 w 808720"/>
                  <a:gd name="connsiteY6282" fmla="*/ 7798 h 1047182"/>
                  <a:gd name="connsiteX6283" fmla="*/ 452004 w 808720"/>
                  <a:gd name="connsiteY6283" fmla="*/ 8200 h 1047182"/>
                  <a:gd name="connsiteX6284" fmla="*/ 450650 w 808720"/>
                  <a:gd name="connsiteY6284" fmla="*/ 8195 h 1047182"/>
                  <a:gd name="connsiteX6285" fmla="*/ 513880 w 808720"/>
                  <a:gd name="connsiteY6285" fmla="*/ 7699 h 1047182"/>
                  <a:gd name="connsiteX6286" fmla="*/ 515984 w 808720"/>
                  <a:gd name="connsiteY6286" fmla="*/ 7879 h 1047182"/>
                  <a:gd name="connsiteX6287" fmla="*/ 515416 w 808720"/>
                  <a:gd name="connsiteY6287" fmla="*/ 7926 h 1047182"/>
                  <a:gd name="connsiteX6288" fmla="*/ 513512 w 808720"/>
                  <a:gd name="connsiteY6288" fmla="*/ 7717 h 1047182"/>
                  <a:gd name="connsiteX6289" fmla="*/ 454440 w 808720"/>
                  <a:gd name="connsiteY6289" fmla="*/ 7697 h 1047182"/>
                  <a:gd name="connsiteX6290" fmla="*/ 454355 w 808720"/>
                  <a:gd name="connsiteY6290" fmla="*/ 7708 h 1047182"/>
                  <a:gd name="connsiteX6291" fmla="*/ 454290 w 808720"/>
                  <a:gd name="connsiteY6291" fmla="*/ 7702 h 1047182"/>
                  <a:gd name="connsiteX6292" fmla="*/ 525120 w 808720"/>
                  <a:gd name="connsiteY6292" fmla="*/ 7697 h 1047182"/>
                  <a:gd name="connsiteX6293" fmla="*/ 526201 w 808720"/>
                  <a:gd name="connsiteY6293" fmla="*/ 8247 h 1047182"/>
                  <a:gd name="connsiteX6294" fmla="*/ 526184 w 808720"/>
                  <a:gd name="connsiteY6294" fmla="*/ 8276 h 1047182"/>
                  <a:gd name="connsiteX6295" fmla="*/ 526017 w 808720"/>
                  <a:gd name="connsiteY6295" fmla="*/ 8347 h 1047182"/>
                  <a:gd name="connsiteX6296" fmla="*/ 524622 w 808720"/>
                  <a:gd name="connsiteY6296" fmla="*/ 8195 h 1047182"/>
                  <a:gd name="connsiteX6297" fmla="*/ 496688 w 808720"/>
                  <a:gd name="connsiteY6297" fmla="*/ 7690 h 1047182"/>
                  <a:gd name="connsiteX6298" fmla="*/ 497447 w 808720"/>
                  <a:gd name="connsiteY6298" fmla="*/ 7869 h 1047182"/>
                  <a:gd name="connsiteX6299" fmla="*/ 495306 w 808720"/>
                  <a:gd name="connsiteY6299" fmla="*/ 8012 h 1047182"/>
                  <a:gd name="connsiteX6300" fmla="*/ 495605 w 808720"/>
                  <a:gd name="connsiteY6300" fmla="*/ 7819 h 1047182"/>
                  <a:gd name="connsiteX6301" fmla="*/ 454076 w 808720"/>
                  <a:gd name="connsiteY6301" fmla="*/ 7682 h 1047182"/>
                  <a:gd name="connsiteX6302" fmla="*/ 454290 w 808720"/>
                  <a:gd name="connsiteY6302" fmla="*/ 7702 h 1047182"/>
                  <a:gd name="connsiteX6303" fmla="*/ 453801 w 808720"/>
                  <a:gd name="connsiteY6303" fmla="*/ 7719 h 1047182"/>
                  <a:gd name="connsiteX6304" fmla="*/ 525137 w 808720"/>
                  <a:gd name="connsiteY6304" fmla="*/ 7680 h 1047182"/>
                  <a:gd name="connsiteX6305" fmla="*/ 525120 w 808720"/>
                  <a:gd name="connsiteY6305" fmla="*/ 7697 h 1047182"/>
                  <a:gd name="connsiteX6306" fmla="*/ 525098 w 808720"/>
                  <a:gd name="connsiteY6306" fmla="*/ 7685 h 1047182"/>
                  <a:gd name="connsiteX6307" fmla="*/ 513044 w 808720"/>
                  <a:gd name="connsiteY6307" fmla="*/ 7665 h 1047182"/>
                  <a:gd name="connsiteX6308" fmla="*/ 513512 w 808720"/>
                  <a:gd name="connsiteY6308" fmla="*/ 7717 h 1047182"/>
                  <a:gd name="connsiteX6309" fmla="*/ 513084 w 808720"/>
                  <a:gd name="connsiteY6309" fmla="*/ 7737 h 1047182"/>
                  <a:gd name="connsiteX6310" fmla="*/ 512960 w 808720"/>
                  <a:gd name="connsiteY6310" fmla="*/ 7691 h 1047182"/>
                  <a:gd name="connsiteX6311" fmla="*/ 456402 w 808720"/>
                  <a:gd name="connsiteY6311" fmla="*/ 7664 h 1047182"/>
                  <a:gd name="connsiteX6312" fmla="*/ 456728 w 808720"/>
                  <a:gd name="connsiteY6312" fmla="*/ 7695 h 1047182"/>
                  <a:gd name="connsiteX6313" fmla="*/ 455614 w 808720"/>
                  <a:gd name="connsiteY6313" fmla="*/ 7828 h 1047182"/>
                  <a:gd name="connsiteX6314" fmla="*/ 455302 w 808720"/>
                  <a:gd name="connsiteY6314" fmla="*/ 7798 h 1047182"/>
                  <a:gd name="connsiteX6315" fmla="*/ 518864 w 808720"/>
                  <a:gd name="connsiteY6315" fmla="*/ 7639 h 1047182"/>
                  <a:gd name="connsiteX6316" fmla="*/ 519215 w 808720"/>
                  <a:gd name="connsiteY6316" fmla="*/ 7720 h 1047182"/>
                  <a:gd name="connsiteX6317" fmla="*/ 520595 w 808720"/>
                  <a:gd name="connsiteY6317" fmla="*/ 8154 h 1047182"/>
                  <a:gd name="connsiteX6318" fmla="*/ 520098 w 808720"/>
                  <a:gd name="connsiteY6318" fmla="*/ 8230 h 1047182"/>
                  <a:gd name="connsiteX6319" fmla="*/ 518436 w 808720"/>
                  <a:gd name="connsiteY6319" fmla="*/ 8088 h 1047182"/>
                  <a:gd name="connsiteX6320" fmla="*/ 517177 w 808720"/>
                  <a:gd name="connsiteY6320" fmla="*/ 7832 h 1047182"/>
                  <a:gd name="connsiteX6321" fmla="*/ 517357 w 808720"/>
                  <a:gd name="connsiteY6321" fmla="*/ 7765 h 1047182"/>
                  <a:gd name="connsiteX6322" fmla="*/ 527685 w 808720"/>
                  <a:gd name="connsiteY6322" fmla="*/ 7632 h 1047182"/>
                  <a:gd name="connsiteX6323" fmla="*/ 528792 w 808720"/>
                  <a:gd name="connsiteY6323" fmla="*/ 8411 h 1047182"/>
                  <a:gd name="connsiteX6324" fmla="*/ 527912 w 808720"/>
                  <a:gd name="connsiteY6324" fmla="*/ 8602 h 1047182"/>
                  <a:gd name="connsiteX6325" fmla="*/ 526676 w 808720"/>
                  <a:gd name="connsiteY6325" fmla="*/ 8065 h 1047182"/>
                  <a:gd name="connsiteX6326" fmla="*/ 527672 w 808720"/>
                  <a:gd name="connsiteY6326" fmla="*/ 7623 h 1047182"/>
                  <a:gd name="connsiteX6327" fmla="*/ 527691 w 808720"/>
                  <a:gd name="connsiteY6327" fmla="*/ 7630 h 1047182"/>
                  <a:gd name="connsiteX6328" fmla="*/ 527685 w 808720"/>
                  <a:gd name="connsiteY6328" fmla="*/ 7632 h 1047182"/>
                  <a:gd name="connsiteX6329" fmla="*/ 456780 w 808720"/>
                  <a:gd name="connsiteY6329" fmla="*/ 7618 h 1047182"/>
                  <a:gd name="connsiteX6330" fmla="*/ 456402 w 808720"/>
                  <a:gd name="connsiteY6330" fmla="*/ 7664 h 1047182"/>
                  <a:gd name="connsiteX6331" fmla="*/ 456145 w 808720"/>
                  <a:gd name="connsiteY6331" fmla="*/ 7639 h 1047182"/>
                  <a:gd name="connsiteX6332" fmla="*/ 525629 w 808720"/>
                  <a:gd name="connsiteY6332" fmla="*/ 7610 h 1047182"/>
                  <a:gd name="connsiteX6333" fmla="*/ 525709 w 808720"/>
                  <a:gd name="connsiteY6333" fmla="*/ 7645 h 1047182"/>
                  <a:gd name="connsiteX6334" fmla="*/ 526329 w 808720"/>
                  <a:gd name="connsiteY6334" fmla="*/ 8039 h 1047182"/>
                  <a:gd name="connsiteX6335" fmla="*/ 526292 w 808720"/>
                  <a:gd name="connsiteY6335" fmla="*/ 8100 h 1047182"/>
                  <a:gd name="connsiteX6336" fmla="*/ 525324 w 808720"/>
                  <a:gd name="connsiteY6336" fmla="*/ 7653 h 1047182"/>
                  <a:gd name="connsiteX6337" fmla="*/ 519235 w 808720"/>
                  <a:gd name="connsiteY6337" fmla="*/ 7608 h 1047182"/>
                  <a:gd name="connsiteX6338" fmla="*/ 521991 w 808720"/>
                  <a:gd name="connsiteY6338" fmla="*/ 7909 h 1047182"/>
                  <a:gd name="connsiteX6339" fmla="*/ 521936 w 808720"/>
                  <a:gd name="connsiteY6339" fmla="*/ 7947 h 1047182"/>
                  <a:gd name="connsiteX6340" fmla="*/ 520897 w 808720"/>
                  <a:gd name="connsiteY6340" fmla="*/ 8107 h 1047182"/>
                  <a:gd name="connsiteX6341" fmla="*/ 519215 w 808720"/>
                  <a:gd name="connsiteY6341" fmla="*/ 7720 h 1047182"/>
                  <a:gd name="connsiteX6342" fmla="*/ 518938 w 808720"/>
                  <a:gd name="connsiteY6342" fmla="*/ 7633 h 1047182"/>
                  <a:gd name="connsiteX6343" fmla="*/ 525214 w 808720"/>
                  <a:gd name="connsiteY6343" fmla="*/ 7603 h 1047182"/>
                  <a:gd name="connsiteX6344" fmla="*/ 525324 w 808720"/>
                  <a:gd name="connsiteY6344" fmla="*/ 7653 h 1047182"/>
                  <a:gd name="connsiteX6345" fmla="*/ 525137 w 808720"/>
                  <a:gd name="connsiteY6345" fmla="*/ 7680 h 1047182"/>
                  <a:gd name="connsiteX6346" fmla="*/ 512717 w 808720"/>
                  <a:gd name="connsiteY6346" fmla="*/ 7600 h 1047182"/>
                  <a:gd name="connsiteX6347" fmla="*/ 513140 w 808720"/>
                  <a:gd name="connsiteY6347" fmla="*/ 7636 h 1047182"/>
                  <a:gd name="connsiteX6348" fmla="*/ 513044 w 808720"/>
                  <a:gd name="connsiteY6348" fmla="*/ 7665 h 1047182"/>
                  <a:gd name="connsiteX6349" fmla="*/ 512828 w 808720"/>
                  <a:gd name="connsiteY6349" fmla="*/ 7642 h 1047182"/>
                  <a:gd name="connsiteX6350" fmla="*/ 516023 w 808720"/>
                  <a:gd name="connsiteY6350" fmla="*/ 7597 h 1047182"/>
                  <a:gd name="connsiteX6351" fmla="*/ 516995 w 808720"/>
                  <a:gd name="connsiteY6351" fmla="*/ 7795 h 1047182"/>
                  <a:gd name="connsiteX6352" fmla="*/ 516463 w 808720"/>
                  <a:gd name="connsiteY6352" fmla="*/ 7839 h 1047182"/>
                  <a:gd name="connsiteX6353" fmla="*/ 515200 w 808720"/>
                  <a:gd name="connsiteY6353" fmla="*/ 7636 h 1047182"/>
                  <a:gd name="connsiteX6354" fmla="*/ 512344 w 808720"/>
                  <a:gd name="connsiteY6354" fmla="*/ 7588 h 1047182"/>
                  <a:gd name="connsiteX6355" fmla="*/ 512828 w 808720"/>
                  <a:gd name="connsiteY6355" fmla="*/ 7642 h 1047182"/>
                  <a:gd name="connsiteX6356" fmla="*/ 512960 w 808720"/>
                  <a:gd name="connsiteY6356" fmla="*/ 7691 h 1047182"/>
                  <a:gd name="connsiteX6357" fmla="*/ 512754 w 808720"/>
                  <a:gd name="connsiteY6357" fmla="*/ 7753 h 1047182"/>
                  <a:gd name="connsiteX6358" fmla="*/ 511179 w 808720"/>
                  <a:gd name="connsiteY6358" fmla="*/ 7828 h 1047182"/>
                  <a:gd name="connsiteX6359" fmla="*/ 510008 w 808720"/>
                  <a:gd name="connsiteY6359" fmla="*/ 8377 h 1047182"/>
                  <a:gd name="connsiteX6360" fmla="*/ 508897 w 808720"/>
                  <a:gd name="connsiteY6360" fmla="*/ 8470 h 1047182"/>
                  <a:gd name="connsiteX6361" fmla="*/ 509054 w 808720"/>
                  <a:gd name="connsiteY6361" fmla="*/ 8411 h 1047182"/>
                  <a:gd name="connsiteX6362" fmla="*/ 508427 w 808720"/>
                  <a:gd name="connsiteY6362" fmla="*/ 8509 h 1047182"/>
                  <a:gd name="connsiteX6363" fmla="*/ 506776 w 808720"/>
                  <a:gd name="connsiteY6363" fmla="*/ 8646 h 1047182"/>
                  <a:gd name="connsiteX6364" fmla="*/ 501653 w 808720"/>
                  <a:gd name="connsiteY6364" fmla="*/ 7588 h 1047182"/>
                  <a:gd name="connsiteX6365" fmla="*/ 500005 w 808720"/>
                  <a:gd name="connsiteY6365" fmla="*/ 7894 h 1047182"/>
                  <a:gd name="connsiteX6366" fmla="*/ 500672 w 808720"/>
                  <a:gd name="connsiteY6366" fmla="*/ 7654 h 1047182"/>
                  <a:gd name="connsiteX6367" fmla="*/ 527814 w 808720"/>
                  <a:gd name="connsiteY6367" fmla="*/ 7577 h 1047182"/>
                  <a:gd name="connsiteX6368" fmla="*/ 528012 w 808720"/>
                  <a:gd name="connsiteY6368" fmla="*/ 7746 h 1047182"/>
                  <a:gd name="connsiteX6369" fmla="*/ 527691 w 808720"/>
                  <a:gd name="connsiteY6369" fmla="*/ 7630 h 1047182"/>
                  <a:gd name="connsiteX6370" fmla="*/ 484789 w 808720"/>
                  <a:gd name="connsiteY6370" fmla="*/ 7571 h 1047182"/>
                  <a:gd name="connsiteX6371" fmla="*/ 486983 w 808720"/>
                  <a:gd name="connsiteY6371" fmla="*/ 7709 h 1047182"/>
                  <a:gd name="connsiteX6372" fmla="*/ 486665 w 808720"/>
                  <a:gd name="connsiteY6372" fmla="*/ 7748 h 1047182"/>
                  <a:gd name="connsiteX6373" fmla="*/ 455414 w 808720"/>
                  <a:gd name="connsiteY6373" fmla="*/ 7569 h 1047182"/>
                  <a:gd name="connsiteX6374" fmla="*/ 456145 w 808720"/>
                  <a:gd name="connsiteY6374" fmla="*/ 7639 h 1047182"/>
                  <a:gd name="connsiteX6375" fmla="*/ 454440 w 808720"/>
                  <a:gd name="connsiteY6375" fmla="*/ 7697 h 1047182"/>
                  <a:gd name="connsiteX6376" fmla="*/ 524857 w 808720"/>
                  <a:gd name="connsiteY6376" fmla="*/ 7562 h 1047182"/>
                  <a:gd name="connsiteX6377" fmla="*/ 525098 w 808720"/>
                  <a:gd name="connsiteY6377" fmla="*/ 7685 h 1047182"/>
                  <a:gd name="connsiteX6378" fmla="*/ 524486 w 808720"/>
                  <a:gd name="connsiteY6378" fmla="*/ 7773 h 1047182"/>
                  <a:gd name="connsiteX6379" fmla="*/ 458834 w 808720"/>
                  <a:gd name="connsiteY6379" fmla="*/ 7549 h 1047182"/>
                  <a:gd name="connsiteX6380" fmla="*/ 457342 w 808720"/>
                  <a:gd name="connsiteY6380" fmla="*/ 7754 h 1047182"/>
                  <a:gd name="connsiteX6381" fmla="*/ 456728 w 808720"/>
                  <a:gd name="connsiteY6381" fmla="*/ 7695 h 1047182"/>
                  <a:gd name="connsiteX6382" fmla="*/ 457615 w 808720"/>
                  <a:gd name="connsiteY6382" fmla="*/ 7590 h 1047182"/>
                  <a:gd name="connsiteX6383" fmla="*/ 484435 w 808720"/>
                  <a:gd name="connsiteY6383" fmla="*/ 7537 h 1047182"/>
                  <a:gd name="connsiteX6384" fmla="*/ 484789 w 808720"/>
                  <a:gd name="connsiteY6384" fmla="*/ 7571 h 1047182"/>
                  <a:gd name="connsiteX6385" fmla="*/ 484349 w 808720"/>
                  <a:gd name="connsiteY6385" fmla="*/ 7543 h 1047182"/>
                  <a:gd name="connsiteX6386" fmla="*/ 444198 w 808720"/>
                  <a:gd name="connsiteY6386" fmla="*/ 7508 h 1047182"/>
                  <a:gd name="connsiteX6387" fmla="*/ 440928 w 808720"/>
                  <a:gd name="connsiteY6387" fmla="*/ 7845 h 1047182"/>
                  <a:gd name="connsiteX6388" fmla="*/ 442662 w 808720"/>
                  <a:gd name="connsiteY6388" fmla="*/ 7614 h 1047182"/>
                  <a:gd name="connsiteX6389" fmla="*/ 518276 w 808720"/>
                  <a:gd name="connsiteY6389" fmla="*/ 7504 h 1047182"/>
                  <a:gd name="connsiteX6390" fmla="*/ 518660 w 808720"/>
                  <a:gd name="connsiteY6390" fmla="*/ 7545 h 1047182"/>
                  <a:gd name="connsiteX6391" fmla="*/ 518938 w 808720"/>
                  <a:gd name="connsiteY6391" fmla="*/ 7633 h 1047182"/>
                  <a:gd name="connsiteX6392" fmla="*/ 518864 w 808720"/>
                  <a:gd name="connsiteY6392" fmla="*/ 7639 h 1047182"/>
                  <a:gd name="connsiteX6393" fmla="*/ 518064 w 808720"/>
                  <a:gd name="connsiteY6393" fmla="*/ 7500 h 1047182"/>
                  <a:gd name="connsiteX6394" fmla="*/ 517357 w 808720"/>
                  <a:gd name="connsiteY6394" fmla="*/ 7765 h 1047182"/>
                  <a:gd name="connsiteX6395" fmla="*/ 517221 w 808720"/>
                  <a:gd name="connsiteY6395" fmla="*/ 7776 h 1047182"/>
                  <a:gd name="connsiteX6396" fmla="*/ 517891 w 808720"/>
                  <a:gd name="connsiteY6396" fmla="*/ 7508 h 1047182"/>
                  <a:gd name="connsiteX6397" fmla="*/ 520611 w 808720"/>
                  <a:gd name="connsiteY6397" fmla="*/ 7493 h 1047182"/>
                  <a:gd name="connsiteX6398" fmla="*/ 522099 w 808720"/>
                  <a:gd name="connsiteY6398" fmla="*/ 7833 h 1047182"/>
                  <a:gd name="connsiteX6399" fmla="*/ 522023 w 808720"/>
                  <a:gd name="connsiteY6399" fmla="*/ 7887 h 1047182"/>
                  <a:gd name="connsiteX6400" fmla="*/ 520338 w 808720"/>
                  <a:gd name="connsiteY6400" fmla="*/ 7516 h 1047182"/>
                  <a:gd name="connsiteX6401" fmla="*/ 460483 w 808720"/>
                  <a:gd name="connsiteY6401" fmla="*/ 7493 h 1047182"/>
                  <a:gd name="connsiteX6402" fmla="*/ 458287 w 808720"/>
                  <a:gd name="connsiteY6402" fmla="*/ 7844 h 1047182"/>
                  <a:gd name="connsiteX6403" fmla="*/ 458170 w 808720"/>
                  <a:gd name="connsiteY6403" fmla="*/ 7833 h 1047182"/>
                  <a:gd name="connsiteX6404" fmla="*/ 460218 w 808720"/>
                  <a:gd name="connsiteY6404" fmla="*/ 7502 h 1047182"/>
                  <a:gd name="connsiteX6405" fmla="*/ 518225 w 808720"/>
                  <a:gd name="connsiteY6405" fmla="*/ 7492 h 1047182"/>
                  <a:gd name="connsiteX6406" fmla="*/ 518276 w 808720"/>
                  <a:gd name="connsiteY6406" fmla="*/ 7504 h 1047182"/>
                  <a:gd name="connsiteX6407" fmla="*/ 518186 w 808720"/>
                  <a:gd name="connsiteY6407" fmla="*/ 7494 h 1047182"/>
                  <a:gd name="connsiteX6408" fmla="*/ 452062 w 808720"/>
                  <a:gd name="connsiteY6408" fmla="*/ 7491 h 1047182"/>
                  <a:gd name="connsiteX6409" fmla="*/ 453418 w 808720"/>
                  <a:gd name="connsiteY6409" fmla="*/ 7620 h 1047182"/>
                  <a:gd name="connsiteX6410" fmla="*/ 452421 w 808720"/>
                  <a:gd name="connsiteY6410" fmla="*/ 7766 h 1047182"/>
                  <a:gd name="connsiteX6411" fmla="*/ 450278 w 808720"/>
                  <a:gd name="connsiteY6411" fmla="*/ 7838 h 1047182"/>
                  <a:gd name="connsiteX6412" fmla="*/ 518103 w 808720"/>
                  <a:gd name="connsiteY6412" fmla="*/ 7485 h 1047182"/>
                  <a:gd name="connsiteX6413" fmla="*/ 518186 w 808720"/>
                  <a:gd name="connsiteY6413" fmla="*/ 7494 h 1047182"/>
                  <a:gd name="connsiteX6414" fmla="*/ 518064 w 808720"/>
                  <a:gd name="connsiteY6414" fmla="*/ 7500 h 1047182"/>
                  <a:gd name="connsiteX6415" fmla="*/ 524955 w 808720"/>
                  <a:gd name="connsiteY6415" fmla="*/ 7483 h 1047182"/>
                  <a:gd name="connsiteX6416" fmla="*/ 524978 w 808720"/>
                  <a:gd name="connsiteY6416" fmla="*/ 7494 h 1047182"/>
                  <a:gd name="connsiteX6417" fmla="*/ 524857 w 808720"/>
                  <a:gd name="connsiteY6417" fmla="*/ 7562 h 1047182"/>
                  <a:gd name="connsiteX6418" fmla="*/ 524760 w 808720"/>
                  <a:gd name="connsiteY6418" fmla="*/ 7513 h 1047182"/>
                  <a:gd name="connsiteX6419" fmla="*/ 454415 w 808720"/>
                  <a:gd name="connsiteY6419" fmla="*/ 7474 h 1047182"/>
                  <a:gd name="connsiteX6420" fmla="*/ 455123 w 808720"/>
                  <a:gd name="connsiteY6420" fmla="*/ 7542 h 1047182"/>
                  <a:gd name="connsiteX6421" fmla="*/ 454076 w 808720"/>
                  <a:gd name="connsiteY6421" fmla="*/ 7682 h 1047182"/>
                  <a:gd name="connsiteX6422" fmla="*/ 453418 w 808720"/>
                  <a:gd name="connsiteY6422" fmla="*/ 7620 h 1047182"/>
                  <a:gd name="connsiteX6423" fmla="*/ 483045 w 808720"/>
                  <a:gd name="connsiteY6423" fmla="*/ 7461 h 1047182"/>
                  <a:gd name="connsiteX6424" fmla="*/ 484349 w 808720"/>
                  <a:gd name="connsiteY6424" fmla="*/ 7543 h 1047182"/>
                  <a:gd name="connsiteX6425" fmla="*/ 481566 w 808720"/>
                  <a:gd name="connsiteY6425" fmla="*/ 7724 h 1047182"/>
                  <a:gd name="connsiteX6426" fmla="*/ 481054 w 808720"/>
                  <a:gd name="connsiteY6426" fmla="*/ 7696 h 1047182"/>
                  <a:gd name="connsiteX6427" fmla="*/ 526685 w 808720"/>
                  <a:gd name="connsiteY6427" fmla="*/ 7459 h 1047182"/>
                  <a:gd name="connsiteX6428" fmla="*/ 526389 w 808720"/>
                  <a:gd name="connsiteY6428" fmla="*/ 7940 h 1047182"/>
                  <a:gd name="connsiteX6429" fmla="*/ 525709 w 808720"/>
                  <a:gd name="connsiteY6429" fmla="*/ 7645 h 1047182"/>
                  <a:gd name="connsiteX6430" fmla="*/ 525649 w 808720"/>
                  <a:gd name="connsiteY6430" fmla="*/ 7607 h 1047182"/>
                  <a:gd name="connsiteX6431" fmla="*/ 518039 w 808720"/>
                  <a:gd name="connsiteY6431" fmla="*/ 7449 h 1047182"/>
                  <a:gd name="connsiteX6432" fmla="*/ 518138 w 808720"/>
                  <a:gd name="connsiteY6432" fmla="*/ 7472 h 1047182"/>
                  <a:gd name="connsiteX6433" fmla="*/ 518103 w 808720"/>
                  <a:gd name="connsiteY6433" fmla="*/ 7485 h 1047182"/>
                  <a:gd name="connsiteX6434" fmla="*/ 517982 w 808720"/>
                  <a:gd name="connsiteY6434" fmla="*/ 7472 h 1047182"/>
                  <a:gd name="connsiteX6435" fmla="*/ 525237 w 808720"/>
                  <a:gd name="connsiteY6435" fmla="*/ 7440 h 1047182"/>
                  <a:gd name="connsiteX6436" fmla="*/ 525335 w 808720"/>
                  <a:gd name="connsiteY6436" fmla="*/ 7482 h 1047182"/>
                  <a:gd name="connsiteX6437" fmla="*/ 525214 w 808720"/>
                  <a:gd name="connsiteY6437" fmla="*/ 7603 h 1047182"/>
                  <a:gd name="connsiteX6438" fmla="*/ 524978 w 808720"/>
                  <a:gd name="connsiteY6438" fmla="*/ 7494 h 1047182"/>
                  <a:gd name="connsiteX6439" fmla="*/ 525012 w 808720"/>
                  <a:gd name="connsiteY6439" fmla="*/ 7474 h 1047182"/>
                  <a:gd name="connsiteX6440" fmla="*/ 440361 w 808720"/>
                  <a:gd name="connsiteY6440" fmla="*/ 7439 h 1047182"/>
                  <a:gd name="connsiteX6441" fmla="*/ 439423 w 808720"/>
                  <a:gd name="connsiteY6441" fmla="*/ 7568 h 1047182"/>
                  <a:gd name="connsiteX6442" fmla="*/ 436464 w 808720"/>
                  <a:gd name="connsiteY6442" fmla="*/ 7776 h 1047182"/>
                  <a:gd name="connsiteX6443" fmla="*/ 525381 w 808720"/>
                  <a:gd name="connsiteY6443" fmla="*/ 7436 h 1047182"/>
                  <a:gd name="connsiteX6444" fmla="*/ 525649 w 808720"/>
                  <a:gd name="connsiteY6444" fmla="*/ 7607 h 1047182"/>
                  <a:gd name="connsiteX6445" fmla="*/ 525629 w 808720"/>
                  <a:gd name="connsiteY6445" fmla="*/ 7610 h 1047182"/>
                  <a:gd name="connsiteX6446" fmla="*/ 525335 w 808720"/>
                  <a:gd name="connsiteY6446" fmla="*/ 7482 h 1047182"/>
                  <a:gd name="connsiteX6447" fmla="*/ 450695 w 808720"/>
                  <a:gd name="connsiteY6447" fmla="*/ 7435 h 1047182"/>
                  <a:gd name="connsiteX6448" fmla="*/ 448611 w 808720"/>
                  <a:gd name="connsiteY6448" fmla="*/ 7666 h 1047182"/>
                  <a:gd name="connsiteX6449" fmla="*/ 445084 w 808720"/>
                  <a:gd name="connsiteY6449" fmla="*/ 8014 h 1047182"/>
                  <a:gd name="connsiteX6450" fmla="*/ 444925 w 808720"/>
                  <a:gd name="connsiteY6450" fmla="*/ 8020 h 1047182"/>
                  <a:gd name="connsiteX6451" fmla="*/ 518269 w 808720"/>
                  <a:gd name="connsiteY6451" fmla="*/ 7423 h 1047182"/>
                  <a:gd name="connsiteX6452" fmla="*/ 518455 w 808720"/>
                  <a:gd name="connsiteY6452" fmla="*/ 7481 h 1047182"/>
                  <a:gd name="connsiteX6453" fmla="*/ 518225 w 808720"/>
                  <a:gd name="connsiteY6453" fmla="*/ 7492 h 1047182"/>
                  <a:gd name="connsiteX6454" fmla="*/ 518138 w 808720"/>
                  <a:gd name="connsiteY6454" fmla="*/ 7472 h 1047182"/>
                  <a:gd name="connsiteX6455" fmla="*/ 445448 w 808720"/>
                  <a:gd name="connsiteY6455" fmla="*/ 7422 h 1047182"/>
                  <a:gd name="connsiteX6456" fmla="*/ 441376 w 808720"/>
                  <a:gd name="connsiteY6456" fmla="*/ 7986 h 1047182"/>
                  <a:gd name="connsiteX6457" fmla="*/ 439887 w 808720"/>
                  <a:gd name="connsiteY6457" fmla="*/ 8150 h 1047182"/>
                  <a:gd name="connsiteX6458" fmla="*/ 438676 w 808720"/>
                  <a:gd name="connsiteY6458" fmla="*/ 8145 h 1047182"/>
                  <a:gd name="connsiteX6459" fmla="*/ 440679 w 808720"/>
                  <a:gd name="connsiteY6459" fmla="*/ 7878 h 1047182"/>
                  <a:gd name="connsiteX6460" fmla="*/ 445211 w 808720"/>
                  <a:gd name="connsiteY6460" fmla="*/ 7438 h 1047182"/>
                  <a:gd name="connsiteX6461" fmla="*/ 513854 w 808720"/>
                  <a:gd name="connsiteY6461" fmla="*/ 7420 h 1047182"/>
                  <a:gd name="connsiteX6462" fmla="*/ 515200 w 808720"/>
                  <a:gd name="connsiteY6462" fmla="*/ 7636 h 1047182"/>
                  <a:gd name="connsiteX6463" fmla="*/ 513880 w 808720"/>
                  <a:gd name="connsiteY6463" fmla="*/ 7699 h 1047182"/>
                  <a:gd name="connsiteX6464" fmla="*/ 513140 w 808720"/>
                  <a:gd name="connsiteY6464" fmla="*/ 7636 h 1047182"/>
                  <a:gd name="connsiteX6465" fmla="*/ 525403 w 808720"/>
                  <a:gd name="connsiteY6465" fmla="*/ 7414 h 1047182"/>
                  <a:gd name="connsiteX6466" fmla="*/ 525381 w 808720"/>
                  <a:gd name="connsiteY6466" fmla="*/ 7436 h 1047182"/>
                  <a:gd name="connsiteX6467" fmla="*/ 525358 w 808720"/>
                  <a:gd name="connsiteY6467" fmla="*/ 7421 h 1047182"/>
                  <a:gd name="connsiteX6468" fmla="*/ 519871 w 808720"/>
                  <a:gd name="connsiteY6468" fmla="*/ 7413 h 1047182"/>
                  <a:gd name="connsiteX6469" fmla="*/ 520338 w 808720"/>
                  <a:gd name="connsiteY6469" fmla="*/ 7516 h 1047182"/>
                  <a:gd name="connsiteX6470" fmla="*/ 519235 w 808720"/>
                  <a:gd name="connsiteY6470" fmla="*/ 7608 h 1047182"/>
                  <a:gd name="connsiteX6471" fmla="*/ 518660 w 808720"/>
                  <a:gd name="connsiteY6471" fmla="*/ 7545 h 1047182"/>
                  <a:gd name="connsiteX6472" fmla="*/ 518455 w 808720"/>
                  <a:gd name="connsiteY6472" fmla="*/ 7481 h 1047182"/>
                  <a:gd name="connsiteX6473" fmla="*/ 451206 w 808720"/>
                  <a:gd name="connsiteY6473" fmla="*/ 7410 h 1047182"/>
                  <a:gd name="connsiteX6474" fmla="*/ 451499 w 808720"/>
                  <a:gd name="connsiteY6474" fmla="*/ 7438 h 1047182"/>
                  <a:gd name="connsiteX6475" fmla="*/ 447683 w 808720"/>
                  <a:gd name="connsiteY6475" fmla="*/ 7926 h 1047182"/>
                  <a:gd name="connsiteX6476" fmla="*/ 445647 w 808720"/>
                  <a:gd name="connsiteY6476" fmla="*/ 7995 h 1047182"/>
                  <a:gd name="connsiteX6477" fmla="*/ 448611 w 808720"/>
                  <a:gd name="connsiteY6477" fmla="*/ 7666 h 1047182"/>
                  <a:gd name="connsiteX6478" fmla="*/ 451050 w 808720"/>
                  <a:gd name="connsiteY6478" fmla="*/ 7396 h 1047182"/>
                  <a:gd name="connsiteX6479" fmla="*/ 451068 w 808720"/>
                  <a:gd name="connsiteY6479" fmla="*/ 7397 h 1047182"/>
                  <a:gd name="connsiteX6480" fmla="*/ 450695 w 808720"/>
                  <a:gd name="connsiteY6480" fmla="*/ 7435 h 1047182"/>
                  <a:gd name="connsiteX6481" fmla="*/ 495426 w 808720"/>
                  <a:gd name="connsiteY6481" fmla="*/ 7392 h 1047182"/>
                  <a:gd name="connsiteX6482" fmla="*/ 496030 w 808720"/>
                  <a:gd name="connsiteY6482" fmla="*/ 7535 h 1047182"/>
                  <a:gd name="connsiteX6483" fmla="*/ 496041 w 808720"/>
                  <a:gd name="connsiteY6483" fmla="*/ 7537 h 1047182"/>
                  <a:gd name="connsiteX6484" fmla="*/ 495605 w 808720"/>
                  <a:gd name="connsiteY6484" fmla="*/ 7819 h 1047182"/>
                  <a:gd name="connsiteX6485" fmla="*/ 493218 w 808720"/>
                  <a:gd name="connsiteY6485" fmla="*/ 8103 h 1047182"/>
                  <a:gd name="connsiteX6486" fmla="*/ 491727 w 808720"/>
                  <a:gd name="connsiteY6486" fmla="*/ 8009 h 1047182"/>
                  <a:gd name="connsiteX6487" fmla="*/ 491950 w 808720"/>
                  <a:gd name="connsiteY6487" fmla="*/ 7972 h 1047182"/>
                  <a:gd name="connsiteX6488" fmla="*/ 527311 w 808720"/>
                  <a:gd name="connsiteY6488" fmla="*/ 7369 h 1047182"/>
                  <a:gd name="connsiteX6489" fmla="*/ 527672 w 808720"/>
                  <a:gd name="connsiteY6489" fmla="*/ 7623 h 1047182"/>
                  <a:gd name="connsiteX6490" fmla="*/ 527065 w 808720"/>
                  <a:gd name="connsiteY6490" fmla="*/ 7405 h 1047182"/>
                  <a:gd name="connsiteX6491" fmla="*/ 528309 w 808720"/>
                  <a:gd name="connsiteY6491" fmla="*/ 7365 h 1047182"/>
                  <a:gd name="connsiteX6492" fmla="*/ 530574 w 808720"/>
                  <a:gd name="connsiteY6492" fmla="*/ 8568 h 1047182"/>
                  <a:gd name="connsiteX6493" fmla="*/ 530441 w 808720"/>
                  <a:gd name="connsiteY6493" fmla="*/ 8619 h 1047182"/>
                  <a:gd name="connsiteX6494" fmla="*/ 529776 w 808720"/>
                  <a:gd name="connsiteY6494" fmla="*/ 8380 h 1047182"/>
                  <a:gd name="connsiteX6495" fmla="*/ 528294 w 808720"/>
                  <a:gd name="connsiteY6495" fmla="*/ 7371 h 1047182"/>
                  <a:gd name="connsiteX6496" fmla="*/ 535878 w 808720"/>
                  <a:gd name="connsiteY6496" fmla="*/ 7364 h 1047182"/>
                  <a:gd name="connsiteX6497" fmla="*/ 536687 w 808720"/>
                  <a:gd name="connsiteY6497" fmla="*/ 7553 h 1047182"/>
                  <a:gd name="connsiteX6498" fmla="*/ 538512 w 808720"/>
                  <a:gd name="connsiteY6498" fmla="*/ 9408 h 1047182"/>
                  <a:gd name="connsiteX6499" fmla="*/ 538405 w 808720"/>
                  <a:gd name="connsiteY6499" fmla="*/ 9493 h 1047182"/>
                  <a:gd name="connsiteX6500" fmla="*/ 537238 w 808720"/>
                  <a:gd name="connsiteY6500" fmla="*/ 9267 h 1047182"/>
                  <a:gd name="connsiteX6501" fmla="*/ 536071 w 808720"/>
                  <a:gd name="connsiteY6501" fmla="*/ 7760 h 1047182"/>
                  <a:gd name="connsiteX6502" fmla="*/ 475103 w 808720"/>
                  <a:gd name="connsiteY6502" fmla="*/ 7359 h 1047182"/>
                  <a:gd name="connsiteX6503" fmla="*/ 481054 w 808720"/>
                  <a:gd name="connsiteY6503" fmla="*/ 7696 h 1047182"/>
                  <a:gd name="connsiteX6504" fmla="*/ 480158 w 808720"/>
                  <a:gd name="connsiteY6504" fmla="*/ 7802 h 1047182"/>
                  <a:gd name="connsiteX6505" fmla="*/ 525239 w 808720"/>
                  <a:gd name="connsiteY6505" fmla="*/ 7345 h 1047182"/>
                  <a:gd name="connsiteX6506" fmla="*/ 525358 w 808720"/>
                  <a:gd name="connsiteY6506" fmla="*/ 7421 h 1047182"/>
                  <a:gd name="connsiteX6507" fmla="*/ 525237 w 808720"/>
                  <a:gd name="connsiteY6507" fmla="*/ 7440 h 1047182"/>
                  <a:gd name="connsiteX6508" fmla="*/ 525144 w 808720"/>
                  <a:gd name="connsiteY6508" fmla="*/ 7399 h 1047182"/>
                  <a:gd name="connsiteX6509" fmla="*/ 526781 w 808720"/>
                  <a:gd name="connsiteY6509" fmla="*/ 7302 h 1047182"/>
                  <a:gd name="connsiteX6510" fmla="*/ 527065 w 808720"/>
                  <a:gd name="connsiteY6510" fmla="*/ 7405 h 1047182"/>
                  <a:gd name="connsiteX6511" fmla="*/ 526685 w 808720"/>
                  <a:gd name="connsiteY6511" fmla="*/ 7459 h 1047182"/>
                  <a:gd name="connsiteX6512" fmla="*/ 452586 w 808720"/>
                  <a:gd name="connsiteY6512" fmla="*/ 7299 h 1047182"/>
                  <a:gd name="connsiteX6513" fmla="*/ 452898 w 808720"/>
                  <a:gd name="connsiteY6513" fmla="*/ 7329 h 1047182"/>
                  <a:gd name="connsiteX6514" fmla="*/ 452062 w 808720"/>
                  <a:gd name="connsiteY6514" fmla="*/ 7491 h 1047182"/>
                  <a:gd name="connsiteX6515" fmla="*/ 451499 w 808720"/>
                  <a:gd name="connsiteY6515" fmla="*/ 7438 h 1047182"/>
                  <a:gd name="connsiteX6516" fmla="*/ 466338 w 808720"/>
                  <a:gd name="connsiteY6516" fmla="*/ 7294 h 1047182"/>
                  <a:gd name="connsiteX6517" fmla="*/ 477701 w 808720"/>
                  <a:gd name="connsiteY6517" fmla="*/ 7977 h 1047182"/>
                  <a:gd name="connsiteX6518" fmla="*/ 472930 w 808720"/>
                  <a:gd name="connsiteY6518" fmla="*/ 8288 h 1047182"/>
                  <a:gd name="connsiteX6519" fmla="*/ 462462 w 808720"/>
                  <a:gd name="connsiteY6519" fmla="*/ 8244 h 1047182"/>
                  <a:gd name="connsiteX6520" fmla="*/ 458553 w 808720"/>
                  <a:gd name="connsiteY6520" fmla="*/ 7870 h 1047182"/>
                  <a:gd name="connsiteX6521" fmla="*/ 461978 w 808720"/>
                  <a:gd name="connsiteY6521" fmla="*/ 7442 h 1047182"/>
                  <a:gd name="connsiteX6522" fmla="*/ 452304 w 808720"/>
                  <a:gd name="connsiteY6522" fmla="*/ 7272 h 1047182"/>
                  <a:gd name="connsiteX6523" fmla="*/ 452458 w 808720"/>
                  <a:gd name="connsiteY6523" fmla="*/ 7287 h 1047182"/>
                  <a:gd name="connsiteX6524" fmla="*/ 451206 w 808720"/>
                  <a:gd name="connsiteY6524" fmla="*/ 7410 h 1047182"/>
                  <a:gd name="connsiteX6525" fmla="*/ 451068 w 808720"/>
                  <a:gd name="connsiteY6525" fmla="*/ 7397 h 1047182"/>
                  <a:gd name="connsiteX6526" fmla="*/ 523286 w 808720"/>
                  <a:gd name="connsiteY6526" fmla="*/ 7270 h 1047182"/>
                  <a:gd name="connsiteX6527" fmla="*/ 522689 w 808720"/>
                  <a:gd name="connsiteY6527" fmla="*/ 7832 h 1047182"/>
                  <a:gd name="connsiteX6528" fmla="*/ 522333 w 808720"/>
                  <a:gd name="connsiteY6528" fmla="*/ 7887 h 1047182"/>
                  <a:gd name="connsiteX6529" fmla="*/ 522099 w 808720"/>
                  <a:gd name="connsiteY6529" fmla="*/ 7833 h 1047182"/>
                  <a:gd name="connsiteX6530" fmla="*/ 522851 w 808720"/>
                  <a:gd name="connsiteY6530" fmla="*/ 7307 h 1047182"/>
                  <a:gd name="connsiteX6531" fmla="*/ 522906 w 808720"/>
                  <a:gd name="connsiteY6531" fmla="*/ 7269 h 1047182"/>
                  <a:gd name="connsiteX6532" fmla="*/ 522851 w 808720"/>
                  <a:gd name="connsiteY6532" fmla="*/ 7307 h 1047182"/>
                  <a:gd name="connsiteX6533" fmla="*/ 520611 w 808720"/>
                  <a:gd name="connsiteY6533" fmla="*/ 7493 h 1047182"/>
                  <a:gd name="connsiteX6534" fmla="*/ 520193 w 808720"/>
                  <a:gd name="connsiteY6534" fmla="*/ 7398 h 1047182"/>
                  <a:gd name="connsiteX6535" fmla="*/ 528104 w 808720"/>
                  <a:gd name="connsiteY6535" fmla="*/ 7256 h 1047182"/>
                  <a:gd name="connsiteX6536" fmla="*/ 528202 w 808720"/>
                  <a:gd name="connsiteY6536" fmla="*/ 7309 h 1047182"/>
                  <a:gd name="connsiteX6537" fmla="*/ 528294 w 808720"/>
                  <a:gd name="connsiteY6537" fmla="*/ 7371 h 1047182"/>
                  <a:gd name="connsiteX6538" fmla="*/ 527814 w 808720"/>
                  <a:gd name="connsiteY6538" fmla="*/ 7577 h 1047182"/>
                  <a:gd name="connsiteX6539" fmla="*/ 527534 w 808720"/>
                  <a:gd name="connsiteY6539" fmla="*/ 7338 h 1047182"/>
                  <a:gd name="connsiteX6540" fmla="*/ 446652 w 808720"/>
                  <a:gd name="connsiteY6540" fmla="*/ 7255 h 1047182"/>
                  <a:gd name="connsiteX6541" fmla="*/ 445609 w 808720"/>
                  <a:gd name="connsiteY6541" fmla="*/ 7400 h 1047182"/>
                  <a:gd name="connsiteX6542" fmla="*/ 445211 w 808720"/>
                  <a:gd name="connsiteY6542" fmla="*/ 7438 h 1047182"/>
                  <a:gd name="connsiteX6543" fmla="*/ 444198 w 808720"/>
                  <a:gd name="connsiteY6543" fmla="*/ 7508 h 1047182"/>
                  <a:gd name="connsiteX6544" fmla="*/ 523349 w 808720"/>
                  <a:gd name="connsiteY6544" fmla="*/ 7247 h 1047182"/>
                  <a:gd name="connsiteX6545" fmla="*/ 523329 w 808720"/>
                  <a:gd name="connsiteY6545" fmla="*/ 7267 h 1047182"/>
                  <a:gd name="connsiteX6546" fmla="*/ 523286 w 808720"/>
                  <a:gd name="connsiteY6546" fmla="*/ 7270 h 1047182"/>
                  <a:gd name="connsiteX6547" fmla="*/ 523309 w 808720"/>
                  <a:gd name="connsiteY6547" fmla="*/ 7249 h 1047182"/>
                  <a:gd name="connsiteX6548" fmla="*/ 506802 w 808720"/>
                  <a:gd name="connsiteY6548" fmla="*/ 7245 h 1047182"/>
                  <a:gd name="connsiteX6549" fmla="*/ 502714 w 808720"/>
                  <a:gd name="connsiteY6549" fmla="*/ 9110 h 1047182"/>
                  <a:gd name="connsiteX6550" fmla="*/ 501544 w 808720"/>
                  <a:gd name="connsiteY6550" fmla="*/ 8834 h 1047182"/>
                  <a:gd name="connsiteX6551" fmla="*/ 502475 w 808720"/>
                  <a:gd name="connsiteY6551" fmla="*/ 8411 h 1047182"/>
                  <a:gd name="connsiteX6552" fmla="*/ 499945 w 808720"/>
                  <a:gd name="connsiteY6552" fmla="*/ 8400 h 1047182"/>
                  <a:gd name="connsiteX6553" fmla="*/ 503981 w 808720"/>
                  <a:gd name="connsiteY6553" fmla="*/ 7433 h 1047182"/>
                  <a:gd name="connsiteX6554" fmla="*/ 524161 w 808720"/>
                  <a:gd name="connsiteY6554" fmla="*/ 7209 h 1047182"/>
                  <a:gd name="connsiteX6555" fmla="*/ 524760 w 808720"/>
                  <a:gd name="connsiteY6555" fmla="*/ 7513 h 1047182"/>
                  <a:gd name="connsiteX6556" fmla="*/ 522761 w 808720"/>
                  <a:gd name="connsiteY6556" fmla="*/ 7821 h 1047182"/>
                  <a:gd name="connsiteX6557" fmla="*/ 523329 w 808720"/>
                  <a:gd name="connsiteY6557" fmla="*/ 7267 h 1047182"/>
                  <a:gd name="connsiteX6558" fmla="*/ 523850 w 808720"/>
                  <a:gd name="connsiteY6558" fmla="*/ 7224 h 1047182"/>
                  <a:gd name="connsiteX6559" fmla="*/ 526849 w 808720"/>
                  <a:gd name="connsiteY6559" fmla="*/ 7192 h 1047182"/>
                  <a:gd name="connsiteX6560" fmla="*/ 526781 w 808720"/>
                  <a:gd name="connsiteY6560" fmla="*/ 7302 h 1047182"/>
                  <a:gd name="connsiteX6561" fmla="*/ 526585 w 808720"/>
                  <a:gd name="connsiteY6561" fmla="*/ 7232 h 1047182"/>
                  <a:gd name="connsiteX6562" fmla="*/ 453434 w 808720"/>
                  <a:gd name="connsiteY6562" fmla="*/ 7190 h 1047182"/>
                  <a:gd name="connsiteX6563" fmla="*/ 452586 w 808720"/>
                  <a:gd name="connsiteY6563" fmla="*/ 7299 h 1047182"/>
                  <a:gd name="connsiteX6564" fmla="*/ 452458 w 808720"/>
                  <a:gd name="connsiteY6564" fmla="*/ 7287 h 1047182"/>
                  <a:gd name="connsiteX6565" fmla="*/ 448859 w 808720"/>
                  <a:gd name="connsiteY6565" fmla="*/ 7188 h 1047182"/>
                  <a:gd name="connsiteX6566" fmla="*/ 450141 w 808720"/>
                  <a:gd name="connsiteY6566" fmla="*/ 7310 h 1047182"/>
                  <a:gd name="connsiteX6567" fmla="*/ 443393 w 808720"/>
                  <a:gd name="connsiteY6567" fmla="*/ 8072 h 1047182"/>
                  <a:gd name="connsiteX6568" fmla="*/ 440955 w 808720"/>
                  <a:gd name="connsiteY6568" fmla="*/ 8154 h 1047182"/>
                  <a:gd name="connsiteX6569" fmla="*/ 440187 w 808720"/>
                  <a:gd name="connsiteY6569" fmla="*/ 8151 h 1047182"/>
                  <a:gd name="connsiteX6570" fmla="*/ 441376 w 808720"/>
                  <a:gd name="connsiteY6570" fmla="*/ 7986 h 1047182"/>
                  <a:gd name="connsiteX6571" fmla="*/ 448285 w 808720"/>
                  <a:gd name="connsiteY6571" fmla="*/ 7228 h 1047182"/>
                  <a:gd name="connsiteX6572" fmla="*/ 524652 w 808720"/>
                  <a:gd name="connsiteY6572" fmla="*/ 7185 h 1047182"/>
                  <a:gd name="connsiteX6573" fmla="*/ 525144 w 808720"/>
                  <a:gd name="connsiteY6573" fmla="*/ 7399 h 1047182"/>
                  <a:gd name="connsiteX6574" fmla="*/ 525012 w 808720"/>
                  <a:gd name="connsiteY6574" fmla="*/ 7474 h 1047182"/>
                  <a:gd name="connsiteX6575" fmla="*/ 524955 w 808720"/>
                  <a:gd name="connsiteY6575" fmla="*/ 7483 h 1047182"/>
                  <a:gd name="connsiteX6576" fmla="*/ 524342 w 808720"/>
                  <a:gd name="connsiteY6576" fmla="*/ 7200 h 1047182"/>
                  <a:gd name="connsiteX6577" fmla="*/ 524310 w 808720"/>
                  <a:gd name="connsiteY6577" fmla="*/ 7185 h 1047182"/>
                  <a:gd name="connsiteX6578" fmla="*/ 524342 w 808720"/>
                  <a:gd name="connsiteY6578" fmla="*/ 7200 h 1047182"/>
                  <a:gd name="connsiteX6579" fmla="*/ 524161 w 808720"/>
                  <a:gd name="connsiteY6579" fmla="*/ 7209 h 1047182"/>
                  <a:gd name="connsiteX6580" fmla="*/ 524143 w 808720"/>
                  <a:gd name="connsiteY6580" fmla="*/ 7199 h 1047182"/>
                  <a:gd name="connsiteX6581" fmla="*/ 496594 w 808720"/>
                  <a:gd name="connsiteY6581" fmla="*/ 7182 h 1047182"/>
                  <a:gd name="connsiteX6582" fmla="*/ 496559 w 808720"/>
                  <a:gd name="connsiteY6582" fmla="*/ 7204 h 1047182"/>
                  <a:gd name="connsiteX6583" fmla="*/ 495762 w 808720"/>
                  <a:gd name="connsiteY6583" fmla="*/ 7337 h 1047182"/>
                  <a:gd name="connsiteX6584" fmla="*/ 495426 w 808720"/>
                  <a:gd name="connsiteY6584" fmla="*/ 7392 h 1047182"/>
                  <a:gd name="connsiteX6585" fmla="*/ 495270 w 808720"/>
                  <a:gd name="connsiteY6585" fmla="*/ 7356 h 1047182"/>
                  <a:gd name="connsiteX6586" fmla="*/ 495121 w 808720"/>
                  <a:gd name="connsiteY6586" fmla="*/ 7321 h 1047182"/>
                  <a:gd name="connsiteX6587" fmla="*/ 451313 w 808720"/>
                  <a:gd name="connsiteY6587" fmla="*/ 7177 h 1047182"/>
                  <a:gd name="connsiteX6588" fmla="*/ 452229 w 808720"/>
                  <a:gd name="connsiteY6588" fmla="*/ 7265 h 1047182"/>
                  <a:gd name="connsiteX6589" fmla="*/ 451050 w 808720"/>
                  <a:gd name="connsiteY6589" fmla="*/ 7396 h 1047182"/>
                  <a:gd name="connsiteX6590" fmla="*/ 450141 w 808720"/>
                  <a:gd name="connsiteY6590" fmla="*/ 7310 h 1047182"/>
                  <a:gd name="connsiteX6591" fmla="*/ 518746 w 808720"/>
                  <a:gd name="connsiteY6591" fmla="*/ 7166 h 1047182"/>
                  <a:gd name="connsiteX6592" fmla="*/ 518877 w 808720"/>
                  <a:gd name="connsiteY6592" fmla="*/ 7195 h 1047182"/>
                  <a:gd name="connsiteX6593" fmla="*/ 518269 w 808720"/>
                  <a:gd name="connsiteY6593" fmla="*/ 7423 h 1047182"/>
                  <a:gd name="connsiteX6594" fmla="*/ 518177 w 808720"/>
                  <a:gd name="connsiteY6594" fmla="*/ 7394 h 1047182"/>
                  <a:gd name="connsiteX6595" fmla="*/ 528792 w 808720"/>
                  <a:gd name="connsiteY6595" fmla="*/ 7158 h 1047182"/>
                  <a:gd name="connsiteX6596" fmla="*/ 528309 w 808720"/>
                  <a:gd name="connsiteY6596" fmla="*/ 7365 h 1047182"/>
                  <a:gd name="connsiteX6597" fmla="*/ 528202 w 808720"/>
                  <a:gd name="connsiteY6597" fmla="*/ 7309 h 1047182"/>
                  <a:gd name="connsiteX6598" fmla="*/ 528121 w 808720"/>
                  <a:gd name="connsiteY6598" fmla="*/ 7254 h 1047182"/>
                  <a:gd name="connsiteX6599" fmla="*/ 525601 w 808720"/>
                  <a:gd name="connsiteY6599" fmla="*/ 7140 h 1047182"/>
                  <a:gd name="connsiteX6600" fmla="*/ 525239 w 808720"/>
                  <a:gd name="connsiteY6600" fmla="*/ 7345 h 1047182"/>
                  <a:gd name="connsiteX6601" fmla="*/ 524964 w 808720"/>
                  <a:gd name="connsiteY6601" fmla="*/ 7170 h 1047182"/>
                  <a:gd name="connsiteX6602" fmla="*/ 524909 w 808720"/>
                  <a:gd name="connsiteY6602" fmla="*/ 7136 h 1047182"/>
                  <a:gd name="connsiteX6603" fmla="*/ 524964 w 808720"/>
                  <a:gd name="connsiteY6603" fmla="*/ 7170 h 1047182"/>
                  <a:gd name="connsiteX6604" fmla="*/ 524652 w 808720"/>
                  <a:gd name="connsiteY6604" fmla="*/ 7185 h 1047182"/>
                  <a:gd name="connsiteX6605" fmla="*/ 524597 w 808720"/>
                  <a:gd name="connsiteY6605" fmla="*/ 7161 h 1047182"/>
                  <a:gd name="connsiteX6606" fmla="*/ 519038 w 808720"/>
                  <a:gd name="connsiteY6606" fmla="*/ 7134 h 1047182"/>
                  <a:gd name="connsiteX6607" fmla="*/ 520193 w 808720"/>
                  <a:gd name="connsiteY6607" fmla="*/ 7398 h 1047182"/>
                  <a:gd name="connsiteX6608" fmla="*/ 519871 w 808720"/>
                  <a:gd name="connsiteY6608" fmla="*/ 7413 h 1047182"/>
                  <a:gd name="connsiteX6609" fmla="*/ 518877 w 808720"/>
                  <a:gd name="connsiteY6609" fmla="*/ 7195 h 1047182"/>
                  <a:gd name="connsiteX6610" fmla="*/ 514822 w 808720"/>
                  <a:gd name="connsiteY6610" fmla="*/ 7127 h 1047182"/>
                  <a:gd name="connsiteX6611" fmla="*/ 517982 w 808720"/>
                  <a:gd name="connsiteY6611" fmla="*/ 7472 h 1047182"/>
                  <a:gd name="connsiteX6612" fmla="*/ 517891 w 808720"/>
                  <a:gd name="connsiteY6612" fmla="*/ 7508 h 1047182"/>
                  <a:gd name="connsiteX6613" fmla="*/ 516023 w 808720"/>
                  <a:gd name="connsiteY6613" fmla="*/ 7597 h 1047182"/>
                  <a:gd name="connsiteX6614" fmla="*/ 514377 w 808720"/>
                  <a:gd name="connsiteY6614" fmla="*/ 7262 h 1047182"/>
                  <a:gd name="connsiteX6615" fmla="*/ 527284 w 808720"/>
                  <a:gd name="connsiteY6615" fmla="*/ 7125 h 1047182"/>
                  <a:gd name="connsiteX6616" fmla="*/ 527534 w 808720"/>
                  <a:gd name="connsiteY6616" fmla="*/ 7338 h 1047182"/>
                  <a:gd name="connsiteX6617" fmla="*/ 527311 w 808720"/>
                  <a:gd name="connsiteY6617" fmla="*/ 7369 h 1047182"/>
                  <a:gd name="connsiteX6618" fmla="*/ 527021 w 808720"/>
                  <a:gd name="connsiteY6618" fmla="*/ 7165 h 1047182"/>
                  <a:gd name="connsiteX6619" fmla="*/ 453950 w 808720"/>
                  <a:gd name="connsiteY6619" fmla="*/ 7124 h 1047182"/>
                  <a:gd name="connsiteX6620" fmla="*/ 453792 w 808720"/>
                  <a:gd name="connsiteY6620" fmla="*/ 7155 h 1047182"/>
                  <a:gd name="connsiteX6621" fmla="*/ 453434 w 808720"/>
                  <a:gd name="connsiteY6621" fmla="*/ 7190 h 1047182"/>
                  <a:gd name="connsiteX6622" fmla="*/ 507079 w 808720"/>
                  <a:gd name="connsiteY6622" fmla="*/ 7119 h 1047182"/>
                  <a:gd name="connsiteX6623" fmla="*/ 507789 w 808720"/>
                  <a:gd name="connsiteY6623" fmla="*/ 7179 h 1047182"/>
                  <a:gd name="connsiteX6624" fmla="*/ 506802 w 808720"/>
                  <a:gd name="connsiteY6624" fmla="*/ 7245 h 1047182"/>
                  <a:gd name="connsiteX6625" fmla="*/ 526244 w 808720"/>
                  <a:gd name="connsiteY6625" fmla="*/ 7109 h 1047182"/>
                  <a:gd name="connsiteX6626" fmla="*/ 526585 w 808720"/>
                  <a:gd name="connsiteY6626" fmla="*/ 7232 h 1047182"/>
                  <a:gd name="connsiteX6627" fmla="*/ 525403 w 808720"/>
                  <a:gd name="connsiteY6627" fmla="*/ 7414 h 1047182"/>
                  <a:gd name="connsiteX6628" fmla="*/ 525681 w 808720"/>
                  <a:gd name="connsiteY6628" fmla="*/ 7136 h 1047182"/>
                  <a:gd name="connsiteX6629" fmla="*/ 472120 w 808720"/>
                  <a:gd name="connsiteY6629" fmla="*/ 7098 h 1047182"/>
                  <a:gd name="connsiteX6630" fmla="*/ 475103 w 808720"/>
                  <a:gd name="connsiteY6630" fmla="*/ 7359 h 1047182"/>
                  <a:gd name="connsiteX6631" fmla="*/ 471100 w 808720"/>
                  <a:gd name="connsiteY6631" fmla="*/ 7133 h 1047182"/>
                  <a:gd name="connsiteX6632" fmla="*/ 462980 w 808720"/>
                  <a:gd name="connsiteY6632" fmla="*/ 7092 h 1047182"/>
                  <a:gd name="connsiteX6633" fmla="*/ 464192 w 808720"/>
                  <a:gd name="connsiteY6633" fmla="*/ 7165 h 1047182"/>
                  <a:gd name="connsiteX6634" fmla="*/ 461978 w 808720"/>
                  <a:gd name="connsiteY6634" fmla="*/ 7442 h 1047182"/>
                  <a:gd name="connsiteX6635" fmla="*/ 460483 w 808720"/>
                  <a:gd name="connsiteY6635" fmla="*/ 7493 h 1047182"/>
                  <a:gd name="connsiteX6636" fmla="*/ 526912 w 808720"/>
                  <a:gd name="connsiteY6636" fmla="*/ 7089 h 1047182"/>
                  <a:gd name="connsiteX6637" fmla="*/ 527021 w 808720"/>
                  <a:gd name="connsiteY6637" fmla="*/ 7165 h 1047182"/>
                  <a:gd name="connsiteX6638" fmla="*/ 526849 w 808720"/>
                  <a:gd name="connsiteY6638" fmla="*/ 7192 h 1047182"/>
                  <a:gd name="connsiteX6639" fmla="*/ 526919 w 808720"/>
                  <a:gd name="connsiteY6639" fmla="*/ 7077 h 1047182"/>
                  <a:gd name="connsiteX6640" fmla="*/ 526912 w 808720"/>
                  <a:gd name="connsiteY6640" fmla="*/ 7089 h 1047182"/>
                  <a:gd name="connsiteX6641" fmla="*/ 526897 w 808720"/>
                  <a:gd name="connsiteY6641" fmla="*/ 7078 h 1047182"/>
                  <a:gd name="connsiteX6642" fmla="*/ 525752 w 808720"/>
                  <a:gd name="connsiteY6642" fmla="*/ 7065 h 1047182"/>
                  <a:gd name="connsiteX6643" fmla="*/ 525681 w 808720"/>
                  <a:gd name="connsiteY6643" fmla="*/ 7136 h 1047182"/>
                  <a:gd name="connsiteX6644" fmla="*/ 525601 w 808720"/>
                  <a:gd name="connsiteY6644" fmla="*/ 7140 h 1047182"/>
                  <a:gd name="connsiteX6645" fmla="*/ 525730 w 808720"/>
                  <a:gd name="connsiteY6645" fmla="*/ 7067 h 1047182"/>
                  <a:gd name="connsiteX6646" fmla="*/ 462395 w 808720"/>
                  <a:gd name="connsiteY6646" fmla="*/ 7057 h 1047182"/>
                  <a:gd name="connsiteX6647" fmla="*/ 462807 w 808720"/>
                  <a:gd name="connsiteY6647" fmla="*/ 7082 h 1047182"/>
                  <a:gd name="connsiteX6648" fmla="*/ 460218 w 808720"/>
                  <a:gd name="connsiteY6648" fmla="*/ 7502 h 1047182"/>
                  <a:gd name="connsiteX6649" fmla="*/ 458834 w 808720"/>
                  <a:gd name="connsiteY6649" fmla="*/ 7549 h 1047182"/>
                  <a:gd name="connsiteX6650" fmla="*/ 527813 w 808720"/>
                  <a:gd name="connsiteY6650" fmla="*/ 7043 h 1047182"/>
                  <a:gd name="connsiteX6651" fmla="*/ 528121 w 808720"/>
                  <a:gd name="connsiteY6651" fmla="*/ 7254 h 1047182"/>
                  <a:gd name="connsiteX6652" fmla="*/ 528104 w 808720"/>
                  <a:gd name="connsiteY6652" fmla="*/ 7256 h 1047182"/>
                  <a:gd name="connsiteX6653" fmla="*/ 527727 w 808720"/>
                  <a:gd name="connsiteY6653" fmla="*/ 7056 h 1047182"/>
                  <a:gd name="connsiteX6654" fmla="*/ 527696 w 808720"/>
                  <a:gd name="connsiteY6654" fmla="*/ 7040 h 1047182"/>
                  <a:gd name="connsiteX6655" fmla="*/ 527727 w 808720"/>
                  <a:gd name="connsiteY6655" fmla="*/ 7056 h 1047182"/>
                  <a:gd name="connsiteX6656" fmla="*/ 527284 w 808720"/>
                  <a:gd name="connsiteY6656" fmla="*/ 7125 h 1047182"/>
                  <a:gd name="connsiteX6657" fmla="*/ 527212 w 808720"/>
                  <a:gd name="connsiteY6657" fmla="*/ 7063 h 1047182"/>
                  <a:gd name="connsiteX6658" fmla="*/ 447005 w 808720"/>
                  <a:gd name="connsiteY6658" fmla="*/ 7034 h 1047182"/>
                  <a:gd name="connsiteX6659" fmla="*/ 442662 w 808720"/>
                  <a:gd name="connsiteY6659" fmla="*/ 7614 h 1047182"/>
                  <a:gd name="connsiteX6660" fmla="*/ 435533 w 808720"/>
                  <a:gd name="connsiteY6660" fmla="*/ 8103 h 1047182"/>
                  <a:gd name="connsiteX6661" fmla="*/ 439423 w 808720"/>
                  <a:gd name="connsiteY6661" fmla="*/ 7568 h 1047182"/>
                  <a:gd name="connsiteX6662" fmla="*/ 454672 w 808720"/>
                  <a:gd name="connsiteY6662" fmla="*/ 7032 h 1047182"/>
                  <a:gd name="connsiteX6663" fmla="*/ 453950 w 808720"/>
                  <a:gd name="connsiteY6663" fmla="*/ 7124 h 1047182"/>
                  <a:gd name="connsiteX6664" fmla="*/ 454157 w 808720"/>
                  <a:gd name="connsiteY6664" fmla="*/ 7084 h 1047182"/>
                  <a:gd name="connsiteX6665" fmla="*/ 461714 w 808720"/>
                  <a:gd name="connsiteY6665" fmla="*/ 7016 h 1047182"/>
                  <a:gd name="connsiteX6666" fmla="*/ 462191 w 808720"/>
                  <a:gd name="connsiteY6666" fmla="*/ 7045 h 1047182"/>
                  <a:gd name="connsiteX6667" fmla="*/ 457615 w 808720"/>
                  <a:gd name="connsiteY6667" fmla="*/ 7590 h 1047182"/>
                  <a:gd name="connsiteX6668" fmla="*/ 456780 w 808720"/>
                  <a:gd name="connsiteY6668" fmla="*/ 7618 h 1047182"/>
                  <a:gd name="connsiteX6669" fmla="*/ 454557 w 808720"/>
                  <a:gd name="connsiteY6669" fmla="*/ 7006 h 1047182"/>
                  <a:gd name="connsiteX6670" fmla="*/ 454157 w 808720"/>
                  <a:gd name="connsiteY6670" fmla="*/ 7084 h 1047182"/>
                  <a:gd name="connsiteX6671" fmla="*/ 452304 w 808720"/>
                  <a:gd name="connsiteY6671" fmla="*/ 7272 h 1047182"/>
                  <a:gd name="connsiteX6672" fmla="*/ 452229 w 808720"/>
                  <a:gd name="connsiteY6672" fmla="*/ 7265 h 1047182"/>
                  <a:gd name="connsiteX6673" fmla="*/ 502496 w 808720"/>
                  <a:gd name="connsiteY6673" fmla="*/ 6999 h 1047182"/>
                  <a:gd name="connsiteX6674" fmla="*/ 502262 w 808720"/>
                  <a:gd name="connsiteY6674" fmla="*/ 7083 h 1047182"/>
                  <a:gd name="connsiteX6675" fmla="*/ 500672 w 808720"/>
                  <a:gd name="connsiteY6675" fmla="*/ 7654 h 1047182"/>
                  <a:gd name="connsiteX6676" fmla="*/ 497904 w 808720"/>
                  <a:gd name="connsiteY6676" fmla="*/ 7838 h 1047182"/>
                  <a:gd name="connsiteX6677" fmla="*/ 500336 w 808720"/>
                  <a:gd name="connsiteY6677" fmla="*/ 7256 h 1047182"/>
                  <a:gd name="connsiteX6678" fmla="*/ 501558 w 808720"/>
                  <a:gd name="connsiteY6678" fmla="*/ 7110 h 1047182"/>
                  <a:gd name="connsiteX6679" fmla="*/ 451636 w 808720"/>
                  <a:gd name="connsiteY6679" fmla="*/ 6997 h 1047182"/>
                  <a:gd name="connsiteX6680" fmla="*/ 448859 w 808720"/>
                  <a:gd name="connsiteY6680" fmla="*/ 7188 h 1047182"/>
                  <a:gd name="connsiteX6681" fmla="*/ 448743 w 808720"/>
                  <a:gd name="connsiteY6681" fmla="*/ 7177 h 1047182"/>
                  <a:gd name="connsiteX6682" fmla="*/ 448285 w 808720"/>
                  <a:gd name="connsiteY6682" fmla="*/ 7228 h 1047182"/>
                  <a:gd name="connsiteX6683" fmla="*/ 445448 w 808720"/>
                  <a:gd name="connsiteY6683" fmla="*/ 7422 h 1047182"/>
                  <a:gd name="connsiteX6684" fmla="*/ 445609 w 808720"/>
                  <a:gd name="connsiteY6684" fmla="*/ 7400 h 1047182"/>
                  <a:gd name="connsiteX6685" fmla="*/ 449424 w 808720"/>
                  <a:gd name="connsiteY6685" fmla="*/ 7030 h 1047182"/>
                  <a:gd name="connsiteX6686" fmla="*/ 526747 w 808720"/>
                  <a:gd name="connsiteY6686" fmla="*/ 6972 h 1047182"/>
                  <a:gd name="connsiteX6687" fmla="*/ 526897 w 808720"/>
                  <a:gd name="connsiteY6687" fmla="*/ 7078 h 1047182"/>
                  <a:gd name="connsiteX6688" fmla="*/ 526244 w 808720"/>
                  <a:gd name="connsiteY6688" fmla="*/ 7109 h 1047182"/>
                  <a:gd name="connsiteX6689" fmla="*/ 526051 w 808720"/>
                  <a:gd name="connsiteY6689" fmla="*/ 7040 h 1047182"/>
                  <a:gd name="connsiteX6690" fmla="*/ 525752 w 808720"/>
                  <a:gd name="connsiteY6690" fmla="*/ 7065 h 1047182"/>
                  <a:gd name="connsiteX6691" fmla="*/ 525776 w 808720"/>
                  <a:gd name="connsiteY6691" fmla="*/ 7041 h 1047182"/>
                  <a:gd name="connsiteX6692" fmla="*/ 525777 w 808720"/>
                  <a:gd name="connsiteY6692" fmla="*/ 7040 h 1047182"/>
                  <a:gd name="connsiteX6693" fmla="*/ 511017 w 808720"/>
                  <a:gd name="connsiteY6693" fmla="*/ 6964 h 1047182"/>
                  <a:gd name="connsiteX6694" fmla="*/ 511019 w 808720"/>
                  <a:gd name="connsiteY6694" fmla="*/ 6965 h 1047182"/>
                  <a:gd name="connsiteX6695" fmla="*/ 512717 w 808720"/>
                  <a:gd name="connsiteY6695" fmla="*/ 7600 h 1047182"/>
                  <a:gd name="connsiteX6696" fmla="*/ 507789 w 808720"/>
                  <a:gd name="connsiteY6696" fmla="*/ 7179 h 1047182"/>
                  <a:gd name="connsiteX6697" fmla="*/ 523654 w 808720"/>
                  <a:gd name="connsiteY6697" fmla="*/ 6951 h 1047182"/>
                  <a:gd name="connsiteX6698" fmla="*/ 524143 w 808720"/>
                  <a:gd name="connsiteY6698" fmla="*/ 7199 h 1047182"/>
                  <a:gd name="connsiteX6699" fmla="*/ 523850 w 808720"/>
                  <a:gd name="connsiteY6699" fmla="*/ 7224 h 1047182"/>
                  <a:gd name="connsiteX6700" fmla="*/ 523349 w 808720"/>
                  <a:gd name="connsiteY6700" fmla="*/ 7247 h 1047182"/>
                  <a:gd name="connsiteX6701" fmla="*/ 505101 w 808720"/>
                  <a:gd name="connsiteY6701" fmla="*/ 6950 h 1047182"/>
                  <a:gd name="connsiteX6702" fmla="*/ 505277 w 808720"/>
                  <a:gd name="connsiteY6702" fmla="*/ 6965 h 1047182"/>
                  <a:gd name="connsiteX6703" fmla="*/ 505763 w 808720"/>
                  <a:gd name="connsiteY6703" fmla="*/ 7006 h 1047182"/>
                  <a:gd name="connsiteX6704" fmla="*/ 503981 w 808720"/>
                  <a:gd name="connsiteY6704" fmla="*/ 7433 h 1047182"/>
                  <a:gd name="connsiteX6705" fmla="*/ 501653 w 808720"/>
                  <a:gd name="connsiteY6705" fmla="*/ 7588 h 1047182"/>
                  <a:gd name="connsiteX6706" fmla="*/ 504951 w 808720"/>
                  <a:gd name="connsiteY6706" fmla="*/ 6978 h 1047182"/>
                  <a:gd name="connsiteX6707" fmla="*/ 527079 w 808720"/>
                  <a:gd name="connsiteY6707" fmla="*/ 6949 h 1047182"/>
                  <a:gd name="connsiteX6708" fmla="*/ 527212 w 808720"/>
                  <a:gd name="connsiteY6708" fmla="*/ 7063 h 1047182"/>
                  <a:gd name="connsiteX6709" fmla="*/ 526919 w 808720"/>
                  <a:gd name="connsiteY6709" fmla="*/ 7077 h 1047182"/>
                  <a:gd name="connsiteX6710" fmla="*/ 526994 w 808720"/>
                  <a:gd name="connsiteY6710" fmla="*/ 6955 h 1047182"/>
                  <a:gd name="connsiteX6711" fmla="*/ 455094 w 808720"/>
                  <a:gd name="connsiteY6711" fmla="*/ 6947 h 1047182"/>
                  <a:gd name="connsiteX6712" fmla="*/ 454557 w 808720"/>
                  <a:gd name="connsiteY6712" fmla="*/ 7006 h 1047182"/>
                  <a:gd name="connsiteX6713" fmla="*/ 454845 w 808720"/>
                  <a:gd name="connsiteY6713" fmla="*/ 6950 h 1047182"/>
                  <a:gd name="connsiteX6714" fmla="*/ 493525 w 808720"/>
                  <a:gd name="connsiteY6714" fmla="*/ 6944 h 1047182"/>
                  <a:gd name="connsiteX6715" fmla="*/ 495121 w 808720"/>
                  <a:gd name="connsiteY6715" fmla="*/ 7321 h 1047182"/>
                  <a:gd name="connsiteX6716" fmla="*/ 494379 w 808720"/>
                  <a:gd name="connsiteY6716" fmla="*/ 7391 h 1047182"/>
                  <a:gd name="connsiteX6717" fmla="*/ 489390 w 808720"/>
                  <a:gd name="connsiteY6717" fmla="*/ 7861 h 1047182"/>
                  <a:gd name="connsiteX6718" fmla="*/ 487516 w 808720"/>
                  <a:gd name="connsiteY6718" fmla="*/ 7743 h 1047182"/>
                  <a:gd name="connsiteX6719" fmla="*/ 486983 w 808720"/>
                  <a:gd name="connsiteY6719" fmla="*/ 7709 h 1047182"/>
                  <a:gd name="connsiteX6720" fmla="*/ 493078 w 808720"/>
                  <a:gd name="connsiteY6720" fmla="*/ 6974 h 1047182"/>
                  <a:gd name="connsiteX6721" fmla="*/ 455584 w 808720"/>
                  <a:gd name="connsiteY6721" fmla="*/ 6939 h 1047182"/>
                  <a:gd name="connsiteX6722" fmla="*/ 454672 w 808720"/>
                  <a:gd name="connsiteY6722" fmla="*/ 7032 h 1047182"/>
                  <a:gd name="connsiteX6723" fmla="*/ 455370 w 808720"/>
                  <a:gd name="connsiteY6723" fmla="*/ 6943 h 1047182"/>
                  <a:gd name="connsiteX6724" fmla="*/ 477748 w 808720"/>
                  <a:gd name="connsiteY6724" fmla="*/ 6907 h 1047182"/>
                  <a:gd name="connsiteX6725" fmla="*/ 483300 w 808720"/>
                  <a:gd name="connsiteY6725" fmla="*/ 7430 h 1047182"/>
                  <a:gd name="connsiteX6726" fmla="*/ 483045 w 808720"/>
                  <a:gd name="connsiteY6726" fmla="*/ 7461 h 1047182"/>
                  <a:gd name="connsiteX6727" fmla="*/ 475494 w 808720"/>
                  <a:gd name="connsiteY6727" fmla="*/ 6984 h 1047182"/>
                  <a:gd name="connsiteX6728" fmla="*/ 459866 w 808720"/>
                  <a:gd name="connsiteY6728" fmla="*/ 6905 h 1047182"/>
                  <a:gd name="connsiteX6729" fmla="*/ 460283 w 808720"/>
                  <a:gd name="connsiteY6729" fmla="*/ 6930 h 1047182"/>
                  <a:gd name="connsiteX6730" fmla="*/ 455414 w 808720"/>
                  <a:gd name="connsiteY6730" fmla="*/ 7569 h 1047182"/>
                  <a:gd name="connsiteX6731" fmla="*/ 455123 w 808720"/>
                  <a:gd name="connsiteY6731" fmla="*/ 7542 h 1047182"/>
                  <a:gd name="connsiteX6732" fmla="*/ 458344 w 808720"/>
                  <a:gd name="connsiteY6732" fmla="*/ 6899 h 1047182"/>
                  <a:gd name="connsiteX6733" fmla="*/ 454415 w 808720"/>
                  <a:gd name="connsiteY6733" fmla="*/ 7474 h 1047182"/>
                  <a:gd name="connsiteX6734" fmla="*/ 452898 w 808720"/>
                  <a:gd name="connsiteY6734" fmla="*/ 7329 h 1047182"/>
                  <a:gd name="connsiteX6735" fmla="*/ 453792 w 808720"/>
                  <a:gd name="connsiteY6735" fmla="*/ 7155 h 1047182"/>
                  <a:gd name="connsiteX6736" fmla="*/ 456045 w 808720"/>
                  <a:gd name="connsiteY6736" fmla="*/ 6933 h 1047182"/>
                  <a:gd name="connsiteX6737" fmla="*/ 523684 w 808720"/>
                  <a:gd name="connsiteY6737" fmla="*/ 6896 h 1047182"/>
                  <a:gd name="connsiteX6738" fmla="*/ 523702 w 808720"/>
                  <a:gd name="connsiteY6738" fmla="*/ 6904 h 1047182"/>
                  <a:gd name="connsiteX6739" fmla="*/ 523654 w 808720"/>
                  <a:gd name="connsiteY6739" fmla="*/ 6951 h 1047182"/>
                  <a:gd name="connsiteX6740" fmla="*/ 523636 w 808720"/>
                  <a:gd name="connsiteY6740" fmla="*/ 6942 h 1047182"/>
                  <a:gd name="connsiteX6741" fmla="*/ 466522 w 808720"/>
                  <a:gd name="connsiteY6741" fmla="*/ 6874 h 1047182"/>
                  <a:gd name="connsiteX6742" fmla="*/ 471100 w 808720"/>
                  <a:gd name="connsiteY6742" fmla="*/ 7133 h 1047182"/>
                  <a:gd name="connsiteX6743" fmla="*/ 466338 w 808720"/>
                  <a:gd name="connsiteY6743" fmla="*/ 7294 h 1047182"/>
                  <a:gd name="connsiteX6744" fmla="*/ 464192 w 808720"/>
                  <a:gd name="connsiteY6744" fmla="*/ 7165 h 1047182"/>
                  <a:gd name="connsiteX6745" fmla="*/ 460108 w 808720"/>
                  <a:gd name="connsiteY6745" fmla="*/ 6873 h 1047182"/>
                  <a:gd name="connsiteX6746" fmla="*/ 459866 w 808720"/>
                  <a:gd name="connsiteY6746" fmla="*/ 6905 h 1047182"/>
                  <a:gd name="connsiteX6747" fmla="*/ 459481 w 808720"/>
                  <a:gd name="connsiteY6747" fmla="*/ 6882 h 1047182"/>
                  <a:gd name="connsiteX6748" fmla="*/ 512447 w 808720"/>
                  <a:gd name="connsiteY6748" fmla="*/ 6869 h 1047182"/>
                  <a:gd name="connsiteX6749" fmla="*/ 514377 w 808720"/>
                  <a:gd name="connsiteY6749" fmla="*/ 7262 h 1047182"/>
                  <a:gd name="connsiteX6750" fmla="*/ 513854 w 808720"/>
                  <a:gd name="connsiteY6750" fmla="*/ 7420 h 1047182"/>
                  <a:gd name="connsiteX6751" fmla="*/ 511019 w 808720"/>
                  <a:gd name="connsiteY6751" fmla="*/ 6965 h 1047182"/>
                  <a:gd name="connsiteX6752" fmla="*/ 511018 w 808720"/>
                  <a:gd name="connsiteY6752" fmla="*/ 6964 h 1047182"/>
                  <a:gd name="connsiteX6753" fmla="*/ 512442 w 808720"/>
                  <a:gd name="connsiteY6753" fmla="*/ 6868 h 1047182"/>
                  <a:gd name="connsiteX6754" fmla="*/ 512450 w 808720"/>
                  <a:gd name="connsiteY6754" fmla="*/ 6869 h 1047182"/>
                  <a:gd name="connsiteX6755" fmla="*/ 512447 w 808720"/>
                  <a:gd name="connsiteY6755" fmla="*/ 6869 h 1047182"/>
                  <a:gd name="connsiteX6756" fmla="*/ 523484 w 808720"/>
                  <a:gd name="connsiteY6756" fmla="*/ 6864 h 1047182"/>
                  <a:gd name="connsiteX6757" fmla="*/ 523636 w 808720"/>
                  <a:gd name="connsiteY6757" fmla="*/ 6942 h 1047182"/>
                  <a:gd name="connsiteX6758" fmla="*/ 523309 w 808720"/>
                  <a:gd name="connsiteY6758" fmla="*/ 7249 h 1047182"/>
                  <a:gd name="connsiteX6759" fmla="*/ 522906 w 808720"/>
                  <a:gd name="connsiteY6759" fmla="*/ 7269 h 1047182"/>
                  <a:gd name="connsiteX6760" fmla="*/ 458756 w 808720"/>
                  <a:gd name="connsiteY6760" fmla="*/ 6839 h 1047182"/>
                  <a:gd name="connsiteX6761" fmla="*/ 459481 w 808720"/>
                  <a:gd name="connsiteY6761" fmla="*/ 6882 h 1047182"/>
                  <a:gd name="connsiteX6762" fmla="*/ 458344 w 808720"/>
                  <a:gd name="connsiteY6762" fmla="*/ 6899 h 1047182"/>
                  <a:gd name="connsiteX6763" fmla="*/ 463270 w 808720"/>
                  <a:gd name="connsiteY6763" fmla="*/ 6827 h 1047182"/>
                  <a:gd name="connsiteX6764" fmla="*/ 461714 w 808720"/>
                  <a:gd name="connsiteY6764" fmla="*/ 7016 h 1047182"/>
                  <a:gd name="connsiteX6765" fmla="*/ 460283 w 808720"/>
                  <a:gd name="connsiteY6765" fmla="*/ 6930 h 1047182"/>
                  <a:gd name="connsiteX6766" fmla="*/ 460798 w 808720"/>
                  <a:gd name="connsiteY6766" fmla="*/ 6863 h 1047182"/>
                  <a:gd name="connsiteX6767" fmla="*/ 464163 w 808720"/>
                  <a:gd name="connsiteY6767" fmla="*/ 6813 h 1047182"/>
                  <a:gd name="connsiteX6768" fmla="*/ 462395 w 808720"/>
                  <a:gd name="connsiteY6768" fmla="*/ 7057 h 1047182"/>
                  <a:gd name="connsiteX6769" fmla="*/ 462191 w 808720"/>
                  <a:gd name="connsiteY6769" fmla="*/ 7045 h 1047182"/>
                  <a:gd name="connsiteX6770" fmla="*/ 464132 w 808720"/>
                  <a:gd name="connsiteY6770" fmla="*/ 6814 h 1047182"/>
                  <a:gd name="connsiteX6771" fmla="*/ 523795 w 808720"/>
                  <a:gd name="connsiteY6771" fmla="*/ 6813 h 1047182"/>
                  <a:gd name="connsiteX6772" fmla="*/ 524597 w 808720"/>
                  <a:gd name="connsiteY6772" fmla="*/ 7161 h 1047182"/>
                  <a:gd name="connsiteX6773" fmla="*/ 524310 w 808720"/>
                  <a:gd name="connsiteY6773" fmla="*/ 7185 h 1047182"/>
                  <a:gd name="connsiteX6774" fmla="*/ 523702 w 808720"/>
                  <a:gd name="connsiteY6774" fmla="*/ 6904 h 1047182"/>
                  <a:gd name="connsiteX6775" fmla="*/ 464777 w 808720"/>
                  <a:gd name="connsiteY6775" fmla="*/ 6804 h 1047182"/>
                  <a:gd name="connsiteX6776" fmla="*/ 462980 w 808720"/>
                  <a:gd name="connsiteY6776" fmla="*/ 7092 h 1047182"/>
                  <a:gd name="connsiteX6777" fmla="*/ 462807 w 808720"/>
                  <a:gd name="connsiteY6777" fmla="*/ 7082 h 1047182"/>
                  <a:gd name="connsiteX6778" fmla="*/ 464495 w 808720"/>
                  <a:gd name="connsiteY6778" fmla="*/ 6808 h 1047182"/>
                  <a:gd name="connsiteX6779" fmla="*/ 533434 w 808720"/>
                  <a:gd name="connsiteY6779" fmla="*/ 6791 h 1047182"/>
                  <a:gd name="connsiteX6780" fmla="*/ 535739 w 808720"/>
                  <a:gd name="connsiteY6780" fmla="*/ 7331 h 1047182"/>
                  <a:gd name="connsiteX6781" fmla="*/ 536071 w 808720"/>
                  <a:gd name="connsiteY6781" fmla="*/ 7760 h 1047182"/>
                  <a:gd name="connsiteX6782" fmla="*/ 536761 w 808720"/>
                  <a:gd name="connsiteY6782" fmla="*/ 9175 h 1047182"/>
                  <a:gd name="connsiteX6783" fmla="*/ 535646 w 808720"/>
                  <a:gd name="connsiteY6783" fmla="*/ 8959 h 1047182"/>
                  <a:gd name="connsiteX6784" fmla="*/ 534832 w 808720"/>
                  <a:gd name="connsiteY6784" fmla="*/ 9936 h 1047182"/>
                  <a:gd name="connsiteX6785" fmla="*/ 464912 w 808720"/>
                  <a:gd name="connsiteY6785" fmla="*/ 6783 h 1047182"/>
                  <a:gd name="connsiteX6786" fmla="*/ 465187 w 808720"/>
                  <a:gd name="connsiteY6786" fmla="*/ 6798 h 1047182"/>
                  <a:gd name="connsiteX6787" fmla="*/ 464777 w 808720"/>
                  <a:gd name="connsiteY6787" fmla="*/ 6804 h 1047182"/>
                  <a:gd name="connsiteX6788" fmla="*/ 503105 w 808720"/>
                  <a:gd name="connsiteY6788" fmla="*/ 6780 h 1047182"/>
                  <a:gd name="connsiteX6789" fmla="*/ 503822 w 808720"/>
                  <a:gd name="connsiteY6789" fmla="*/ 6841 h 1047182"/>
                  <a:gd name="connsiteX6790" fmla="*/ 502496 w 808720"/>
                  <a:gd name="connsiteY6790" fmla="*/ 6999 h 1047182"/>
                  <a:gd name="connsiteX6791" fmla="*/ 529540 w 808720"/>
                  <a:gd name="connsiteY6791" fmla="*/ 6778 h 1047182"/>
                  <a:gd name="connsiteX6792" fmla="*/ 527813 w 808720"/>
                  <a:gd name="connsiteY6792" fmla="*/ 7043 h 1047182"/>
                  <a:gd name="connsiteX6793" fmla="*/ 527619 w 808720"/>
                  <a:gd name="connsiteY6793" fmla="*/ 6912 h 1047182"/>
                  <a:gd name="connsiteX6794" fmla="*/ 467385 w 808720"/>
                  <a:gd name="connsiteY6794" fmla="*/ 6766 h 1047182"/>
                  <a:gd name="connsiteX6795" fmla="*/ 466522 w 808720"/>
                  <a:gd name="connsiteY6795" fmla="*/ 6874 h 1047182"/>
                  <a:gd name="connsiteX6796" fmla="*/ 465187 w 808720"/>
                  <a:gd name="connsiteY6796" fmla="*/ 6798 h 1047182"/>
                  <a:gd name="connsiteX6797" fmla="*/ 464560 w 808720"/>
                  <a:gd name="connsiteY6797" fmla="*/ 6763 h 1047182"/>
                  <a:gd name="connsiteX6798" fmla="*/ 464721 w 808720"/>
                  <a:gd name="connsiteY6798" fmla="*/ 6772 h 1047182"/>
                  <a:gd name="connsiteX6799" fmla="*/ 464495 w 808720"/>
                  <a:gd name="connsiteY6799" fmla="*/ 6808 h 1047182"/>
                  <a:gd name="connsiteX6800" fmla="*/ 464163 w 808720"/>
                  <a:gd name="connsiteY6800" fmla="*/ 6813 h 1047182"/>
                  <a:gd name="connsiteX6801" fmla="*/ 464330 w 808720"/>
                  <a:gd name="connsiteY6801" fmla="*/ 6790 h 1047182"/>
                  <a:gd name="connsiteX6802" fmla="*/ 457389 w 808720"/>
                  <a:gd name="connsiteY6802" fmla="*/ 6757 h 1047182"/>
                  <a:gd name="connsiteX6803" fmla="*/ 457663 w 808720"/>
                  <a:gd name="connsiteY6803" fmla="*/ 6773 h 1047182"/>
                  <a:gd name="connsiteX6804" fmla="*/ 456045 w 808720"/>
                  <a:gd name="connsiteY6804" fmla="*/ 6933 h 1047182"/>
                  <a:gd name="connsiteX6805" fmla="*/ 455584 w 808720"/>
                  <a:gd name="connsiteY6805" fmla="*/ 6939 h 1047182"/>
                  <a:gd name="connsiteX6806" fmla="*/ 523648 w 808720"/>
                  <a:gd name="connsiteY6806" fmla="*/ 6749 h 1047182"/>
                  <a:gd name="connsiteX6807" fmla="*/ 523780 w 808720"/>
                  <a:gd name="connsiteY6807" fmla="*/ 6806 h 1047182"/>
                  <a:gd name="connsiteX6808" fmla="*/ 523684 w 808720"/>
                  <a:gd name="connsiteY6808" fmla="*/ 6896 h 1047182"/>
                  <a:gd name="connsiteX6809" fmla="*/ 523535 w 808720"/>
                  <a:gd name="connsiteY6809" fmla="*/ 6828 h 1047182"/>
                  <a:gd name="connsiteX6810" fmla="*/ 529757 w 808720"/>
                  <a:gd name="connsiteY6810" fmla="*/ 6744 h 1047182"/>
                  <a:gd name="connsiteX6811" fmla="*/ 529706 w 808720"/>
                  <a:gd name="connsiteY6811" fmla="*/ 6766 h 1047182"/>
                  <a:gd name="connsiteX6812" fmla="*/ 529540 w 808720"/>
                  <a:gd name="connsiteY6812" fmla="*/ 6778 h 1047182"/>
                  <a:gd name="connsiteX6813" fmla="*/ 456934 w 808720"/>
                  <a:gd name="connsiteY6813" fmla="*/ 6742 h 1047182"/>
                  <a:gd name="connsiteX6814" fmla="*/ 455370 w 808720"/>
                  <a:gd name="connsiteY6814" fmla="*/ 6943 h 1047182"/>
                  <a:gd name="connsiteX6815" fmla="*/ 455094 w 808720"/>
                  <a:gd name="connsiteY6815" fmla="*/ 6947 h 1047182"/>
                  <a:gd name="connsiteX6816" fmla="*/ 516099 w 808720"/>
                  <a:gd name="connsiteY6816" fmla="*/ 6741 h 1047182"/>
                  <a:gd name="connsiteX6817" fmla="*/ 518177 w 808720"/>
                  <a:gd name="connsiteY6817" fmla="*/ 7394 h 1047182"/>
                  <a:gd name="connsiteX6818" fmla="*/ 518039 w 808720"/>
                  <a:gd name="connsiteY6818" fmla="*/ 7449 h 1047182"/>
                  <a:gd name="connsiteX6819" fmla="*/ 515609 w 808720"/>
                  <a:gd name="connsiteY6819" fmla="*/ 6889 h 1047182"/>
                  <a:gd name="connsiteX6820" fmla="*/ 457004 w 808720"/>
                  <a:gd name="connsiteY6820" fmla="*/ 6733 h 1047182"/>
                  <a:gd name="connsiteX6821" fmla="*/ 457011 w 808720"/>
                  <a:gd name="connsiteY6821" fmla="*/ 6734 h 1047182"/>
                  <a:gd name="connsiteX6822" fmla="*/ 456934 w 808720"/>
                  <a:gd name="connsiteY6822" fmla="*/ 6742 h 1047182"/>
                  <a:gd name="connsiteX6823" fmla="*/ 464036 w 808720"/>
                  <a:gd name="connsiteY6823" fmla="*/ 6733 h 1047182"/>
                  <a:gd name="connsiteX6824" fmla="*/ 464538 w 808720"/>
                  <a:gd name="connsiteY6824" fmla="*/ 6762 h 1047182"/>
                  <a:gd name="connsiteX6825" fmla="*/ 464330 w 808720"/>
                  <a:gd name="connsiteY6825" fmla="*/ 6790 h 1047182"/>
                  <a:gd name="connsiteX6826" fmla="*/ 464132 w 808720"/>
                  <a:gd name="connsiteY6826" fmla="*/ 6814 h 1047182"/>
                  <a:gd name="connsiteX6827" fmla="*/ 463270 w 808720"/>
                  <a:gd name="connsiteY6827" fmla="*/ 6827 h 1047182"/>
                  <a:gd name="connsiteX6828" fmla="*/ 496790 w 808720"/>
                  <a:gd name="connsiteY6828" fmla="*/ 6732 h 1047182"/>
                  <a:gd name="connsiteX6829" fmla="*/ 493525 w 808720"/>
                  <a:gd name="connsiteY6829" fmla="*/ 6944 h 1047182"/>
                  <a:gd name="connsiteX6830" fmla="*/ 493455 w 808720"/>
                  <a:gd name="connsiteY6830" fmla="*/ 6928 h 1047182"/>
                  <a:gd name="connsiteX6831" fmla="*/ 494799 w 808720"/>
                  <a:gd name="connsiteY6831" fmla="*/ 6766 h 1047182"/>
                  <a:gd name="connsiteX6832" fmla="*/ 467772 w 808720"/>
                  <a:gd name="connsiteY6832" fmla="*/ 6718 h 1047182"/>
                  <a:gd name="connsiteX6833" fmla="*/ 468190 w 808720"/>
                  <a:gd name="connsiteY6833" fmla="*/ 6754 h 1047182"/>
                  <a:gd name="connsiteX6834" fmla="*/ 467385 w 808720"/>
                  <a:gd name="connsiteY6834" fmla="*/ 6766 h 1047182"/>
                  <a:gd name="connsiteX6835" fmla="*/ 471166 w 808720"/>
                  <a:gd name="connsiteY6835" fmla="*/ 6710 h 1047182"/>
                  <a:gd name="connsiteX6836" fmla="*/ 475494 w 808720"/>
                  <a:gd name="connsiteY6836" fmla="*/ 6984 h 1047182"/>
                  <a:gd name="connsiteX6837" fmla="*/ 472120 w 808720"/>
                  <a:gd name="connsiteY6837" fmla="*/ 7098 h 1047182"/>
                  <a:gd name="connsiteX6838" fmla="*/ 468190 w 808720"/>
                  <a:gd name="connsiteY6838" fmla="*/ 6754 h 1047182"/>
                  <a:gd name="connsiteX6839" fmla="*/ 514831 w 808720"/>
                  <a:gd name="connsiteY6839" fmla="*/ 6710 h 1047182"/>
                  <a:gd name="connsiteX6840" fmla="*/ 515609 w 808720"/>
                  <a:gd name="connsiteY6840" fmla="*/ 6889 h 1047182"/>
                  <a:gd name="connsiteX6841" fmla="*/ 514822 w 808720"/>
                  <a:gd name="connsiteY6841" fmla="*/ 7127 h 1047182"/>
                  <a:gd name="connsiteX6842" fmla="*/ 512450 w 808720"/>
                  <a:gd name="connsiteY6842" fmla="*/ 6869 h 1047182"/>
                  <a:gd name="connsiteX6843" fmla="*/ 497348 w 808720"/>
                  <a:gd name="connsiteY6843" fmla="*/ 6695 h 1047182"/>
                  <a:gd name="connsiteX6844" fmla="*/ 497306 w 808720"/>
                  <a:gd name="connsiteY6844" fmla="*/ 6723 h 1047182"/>
                  <a:gd name="connsiteX6845" fmla="*/ 496790 w 808720"/>
                  <a:gd name="connsiteY6845" fmla="*/ 6732 h 1047182"/>
                  <a:gd name="connsiteX6846" fmla="*/ 456194 w 808720"/>
                  <a:gd name="connsiteY6846" fmla="*/ 6685 h 1047182"/>
                  <a:gd name="connsiteX6847" fmla="*/ 456207 w 808720"/>
                  <a:gd name="connsiteY6847" fmla="*/ 6686 h 1047182"/>
                  <a:gd name="connsiteX6848" fmla="*/ 454845 w 808720"/>
                  <a:gd name="connsiteY6848" fmla="*/ 6950 h 1047182"/>
                  <a:gd name="connsiteX6849" fmla="*/ 451636 w 808720"/>
                  <a:gd name="connsiteY6849" fmla="*/ 6997 h 1047182"/>
                  <a:gd name="connsiteX6850" fmla="*/ 499692 w 808720"/>
                  <a:gd name="connsiteY6850" fmla="*/ 6682 h 1047182"/>
                  <a:gd name="connsiteX6851" fmla="*/ 496820 w 808720"/>
                  <a:gd name="connsiteY6851" fmla="*/ 7160 h 1047182"/>
                  <a:gd name="connsiteX6852" fmla="*/ 496594 w 808720"/>
                  <a:gd name="connsiteY6852" fmla="*/ 7182 h 1047182"/>
                  <a:gd name="connsiteX6853" fmla="*/ 497306 w 808720"/>
                  <a:gd name="connsiteY6853" fmla="*/ 6723 h 1047182"/>
                  <a:gd name="connsiteX6854" fmla="*/ 501923 w 808720"/>
                  <a:gd name="connsiteY6854" fmla="*/ 6679 h 1047182"/>
                  <a:gd name="connsiteX6855" fmla="*/ 502529 w 808720"/>
                  <a:gd name="connsiteY6855" fmla="*/ 6730 h 1047182"/>
                  <a:gd name="connsiteX6856" fmla="*/ 501713 w 808720"/>
                  <a:gd name="connsiteY6856" fmla="*/ 6926 h 1047182"/>
                  <a:gd name="connsiteX6857" fmla="*/ 500824 w 808720"/>
                  <a:gd name="connsiteY6857" fmla="*/ 7139 h 1047182"/>
                  <a:gd name="connsiteX6858" fmla="*/ 500336 w 808720"/>
                  <a:gd name="connsiteY6858" fmla="*/ 7256 h 1047182"/>
                  <a:gd name="connsiteX6859" fmla="*/ 496688 w 808720"/>
                  <a:gd name="connsiteY6859" fmla="*/ 7690 h 1047182"/>
                  <a:gd name="connsiteX6860" fmla="*/ 496041 w 808720"/>
                  <a:gd name="connsiteY6860" fmla="*/ 7537 h 1047182"/>
                  <a:gd name="connsiteX6861" fmla="*/ 496049 w 808720"/>
                  <a:gd name="connsiteY6861" fmla="*/ 7533 h 1047182"/>
                  <a:gd name="connsiteX6862" fmla="*/ 496391 w 808720"/>
                  <a:gd name="connsiteY6862" fmla="*/ 7312 h 1047182"/>
                  <a:gd name="connsiteX6863" fmla="*/ 496559 w 808720"/>
                  <a:gd name="connsiteY6863" fmla="*/ 7204 h 1047182"/>
                  <a:gd name="connsiteX6864" fmla="*/ 496820 w 808720"/>
                  <a:gd name="connsiteY6864" fmla="*/ 7160 h 1047182"/>
                  <a:gd name="connsiteX6865" fmla="*/ 502384 w 808720"/>
                  <a:gd name="connsiteY6865" fmla="*/ 6635 h 1047182"/>
                  <a:gd name="connsiteX6866" fmla="*/ 501923 w 808720"/>
                  <a:gd name="connsiteY6866" fmla="*/ 6679 h 1047182"/>
                  <a:gd name="connsiteX6867" fmla="*/ 501577 w 808720"/>
                  <a:gd name="connsiteY6867" fmla="*/ 6649 h 1047182"/>
                  <a:gd name="connsiteX6868" fmla="*/ 527197 w 808720"/>
                  <a:gd name="connsiteY6868" fmla="*/ 6624 h 1047182"/>
                  <a:gd name="connsiteX6869" fmla="*/ 527619 w 808720"/>
                  <a:gd name="connsiteY6869" fmla="*/ 6912 h 1047182"/>
                  <a:gd name="connsiteX6870" fmla="*/ 527079 w 808720"/>
                  <a:gd name="connsiteY6870" fmla="*/ 6949 h 1047182"/>
                  <a:gd name="connsiteX6871" fmla="*/ 527025 w 808720"/>
                  <a:gd name="connsiteY6871" fmla="*/ 6904 h 1047182"/>
                  <a:gd name="connsiteX6872" fmla="*/ 462006 w 808720"/>
                  <a:gd name="connsiteY6872" fmla="*/ 6618 h 1047182"/>
                  <a:gd name="connsiteX6873" fmla="*/ 462463 w 808720"/>
                  <a:gd name="connsiteY6873" fmla="*/ 6644 h 1047182"/>
                  <a:gd name="connsiteX6874" fmla="*/ 460798 w 808720"/>
                  <a:gd name="connsiteY6874" fmla="*/ 6863 h 1047182"/>
                  <a:gd name="connsiteX6875" fmla="*/ 460108 w 808720"/>
                  <a:gd name="connsiteY6875" fmla="*/ 6873 h 1047182"/>
                  <a:gd name="connsiteX6876" fmla="*/ 516243 w 808720"/>
                  <a:gd name="connsiteY6876" fmla="*/ 6616 h 1047182"/>
                  <a:gd name="connsiteX6877" fmla="*/ 516399 w 808720"/>
                  <a:gd name="connsiteY6877" fmla="*/ 6650 h 1047182"/>
                  <a:gd name="connsiteX6878" fmla="*/ 516099 w 808720"/>
                  <a:gd name="connsiteY6878" fmla="*/ 6741 h 1047182"/>
                  <a:gd name="connsiteX6879" fmla="*/ 515796 w 808720"/>
                  <a:gd name="connsiteY6879" fmla="*/ 6646 h 1047182"/>
                  <a:gd name="connsiteX6880" fmla="*/ 503563 w 808720"/>
                  <a:gd name="connsiteY6880" fmla="*/ 6615 h 1047182"/>
                  <a:gd name="connsiteX6881" fmla="*/ 503117 w 808720"/>
                  <a:gd name="connsiteY6881" fmla="*/ 6775 h 1047182"/>
                  <a:gd name="connsiteX6882" fmla="*/ 503105 w 808720"/>
                  <a:gd name="connsiteY6882" fmla="*/ 6780 h 1047182"/>
                  <a:gd name="connsiteX6883" fmla="*/ 503090 w 808720"/>
                  <a:gd name="connsiteY6883" fmla="*/ 6778 h 1047182"/>
                  <a:gd name="connsiteX6884" fmla="*/ 502529 w 808720"/>
                  <a:gd name="connsiteY6884" fmla="*/ 6730 h 1047182"/>
                  <a:gd name="connsiteX6885" fmla="*/ 502968 w 808720"/>
                  <a:gd name="connsiteY6885" fmla="*/ 6625 h 1047182"/>
                  <a:gd name="connsiteX6886" fmla="*/ 516647 w 808720"/>
                  <a:gd name="connsiteY6886" fmla="*/ 6589 h 1047182"/>
                  <a:gd name="connsiteX6887" fmla="*/ 518902 w 808720"/>
                  <a:gd name="connsiteY6887" fmla="*/ 7103 h 1047182"/>
                  <a:gd name="connsiteX6888" fmla="*/ 518746 w 808720"/>
                  <a:gd name="connsiteY6888" fmla="*/ 7166 h 1047182"/>
                  <a:gd name="connsiteX6889" fmla="*/ 516399 w 808720"/>
                  <a:gd name="connsiteY6889" fmla="*/ 6650 h 1047182"/>
                  <a:gd name="connsiteX6890" fmla="*/ 516588 w 808720"/>
                  <a:gd name="connsiteY6890" fmla="*/ 6593 h 1047182"/>
                  <a:gd name="connsiteX6891" fmla="*/ 466140 w 808720"/>
                  <a:gd name="connsiteY6891" fmla="*/ 6575 h 1047182"/>
                  <a:gd name="connsiteX6892" fmla="*/ 466185 w 808720"/>
                  <a:gd name="connsiteY6892" fmla="*/ 6579 h 1047182"/>
                  <a:gd name="connsiteX6893" fmla="*/ 464912 w 808720"/>
                  <a:gd name="connsiteY6893" fmla="*/ 6783 h 1047182"/>
                  <a:gd name="connsiteX6894" fmla="*/ 464721 w 808720"/>
                  <a:gd name="connsiteY6894" fmla="*/ 6772 h 1047182"/>
                  <a:gd name="connsiteX6895" fmla="*/ 465377 w 808720"/>
                  <a:gd name="connsiteY6895" fmla="*/ 6666 h 1047182"/>
                  <a:gd name="connsiteX6896" fmla="*/ 524027 w 808720"/>
                  <a:gd name="connsiteY6896" fmla="*/ 6574 h 1047182"/>
                  <a:gd name="connsiteX6897" fmla="*/ 524035 w 808720"/>
                  <a:gd name="connsiteY6897" fmla="*/ 6579 h 1047182"/>
                  <a:gd name="connsiteX6898" fmla="*/ 523795 w 808720"/>
                  <a:gd name="connsiteY6898" fmla="*/ 6813 h 1047182"/>
                  <a:gd name="connsiteX6899" fmla="*/ 523780 w 808720"/>
                  <a:gd name="connsiteY6899" fmla="*/ 6806 h 1047182"/>
                  <a:gd name="connsiteX6900" fmla="*/ 532495 w 808720"/>
                  <a:gd name="connsiteY6900" fmla="*/ 6571 h 1047182"/>
                  <a:gd name="connsiteX6901" fmla="*/ 532647 w 808720"/>
                  <a:gd name="connsiteY6901" fmla="*/ 6607 h 1047182"/>
                  <a:gd name="connsiteX6902" fmla="*/ 528792 w 808720"/>
                  <a:gd name="connsiteY6902" fmla="*/ 7158 h 1047182"/>
                  <a:gd name="connsiteX6903" fmla="*/ 529706 w 808720"/>
                  <a:gd name="connsiteY6903" fmla="*/ 6766 h 1047182"/>
                  <a:gd name="connsiteX6904" fmla="*/ 465989 w 808720"/>
                  <a:gd name="connsiteY6904" fmla="*/ 6561 h 1047182"/>
                  <a:gd name="connsiteX6905" fmla="*/ 466009 w 808720"/>
                  <a:gd name="connsiteY6905" fmla="*/ 6563 h 1047182"/>
                  <a:gd name="connsiteX6906" fmla="*/ 465377 w 808720"/>
                  <a:gd name="connsiteY6906" fmla="*/ 6666 h 1047182"/>
                  <a:gd name="connsiteX6907" fmla="*/ 464560 w 808720"/>
                  <a:gd name="connsiteY6907" fmla="*/ 6763 h 1047182"/>
                  <a:gd name="connsiteX6908" fmla="*/ 464538 w 808720"/>
                  <a:gd name="connsiteY6908" fmla="*/ 6762 h 1047182"/>
                  <a:gd name="connsiteX6909" fmla="*/ 500459 w 808720"/>
                  <a:gd name="connsiteY6909" fmla="*/ 6554 h 1047182"/>
                  <a:gd name="connsiteX6910" fmla="*/ 501577 w 808720"/>
                  <a:gd name="connsiteY6910" fmla="*/ 6649 h 1047182"/>
                  <a:gd name="connsiteX6911" fmla="*/ 499692 w 808720"/>
                  <a:gd name="connsiteY6911" fmla="*/ 6682 h 1047182"/>
                  <a:gd name="connsiteX6912" fmla="*/ 507254 w 808720"/>
                  <a:gd name="connsiteY6912" fmla="*/ 6551 h 1047182"/>
                  <a:gd name="connsiteX6913" fmla="*/ 505101 w 808720"/>
                  <a:gd name="connsiteY6913" fmla="*/ 6950 h 1047182"/>
                  <a:gd name="connsiteX6914" fmla="*/ 503822 w 808720"/>
                  <a:gd name="connsiteY6914" fmla="*/ 6841 h 1047182"/>
                  <a:gd name="connsiteX6915" fmla="*/ 506084 w 808720"/>
                  <a:gd name="connsiteY6915" fmla="*/ 6571 h 1047182"/>
                  <a:gd name="connsiteX6916" fmla="*/ 503278 w 808720"/>
                  <a:gd name="connsiteY6916" fmla="*/ 6551 h 1047182"/>
                  <a:gd name="connsiteX6917" fmla="*/ 502968 w 808720"/>
                  <a:gd name="connsiteY6917" fmla="*/ 6625 h 1047182"/>
                  <a:gd name="connsiteX6918" fmla="*/ 502384 w 808720"/>
                  <a:gd name="connsiteY6918" fmla="*/ 6635 h 1047182"/>
                  <a:gd name="connsiteX6919" fmla="*/ 453918 w 808720"/>
                  <a:gd name="connsiteY6919" fmla="*/ 6548 h 1047182"/>
                  <a:gd name="connsiteX6920" fmla="*/ 454213 w 808720"/>
                  <a:gd name="connsiteY6920" fmla="*/ 6566 h 1047182"/>
                  <a:gd name="connsiteX6921" fmla="*/ 449424 w 808720"/>
                  <a:gd name="connsiteY6921" fmla="*/ 7030 h 1047182"/>
                  <a:gd name="connsiteX6922" fmla="*/ 448743 w 808720"/>
                  <a:gd name="connsiteY6922" fmla="*/ 7040 h 1047182"/>
                  <a:gd name="connsiteX6923" fmla="*/ 446652 w 808720"/>
                  <a:gd name="connsiteY6923" fmla="*/ 7255 h 1047182"/>
                  <a:gd name="connsiteX6924" fmla="*/ 449528 w 808720"/>
                  <a:gd name="connsiteY6924" fmla="*/ 6857 h 1047182"/>
                  <a:gd name="connsiteX6925" fmla="*/ 514112 w 808720"/>
                  <a:gd name="connsiteY6925" fmla="*/ 6545 h 1047182"/>
                  <a:gd name="connsiteX6926" fmla="*/ 515160 w 808720"/>
                  <a:gd name="connsiteY6926" fmla="*/ 6579 h 1047182"/>
                  <a:gd name="connsiteX6927" fmla="*/ 515634 w 808720"/>
                  <a:gd name="connsiteY6927" fmla="*/ 6595 h 1047182"/>
                  <a:gd name="connsiteX6928" fmla="*/ 515796 w 808720"/>
                  <a:gd name="connsiteY6928" fmla="*/ 6646 h 1047182"/>
                  <a:gd name="connsiteX6929" fmla="*/ 514831 w 808720"/>
                  <a:gd name="connsiteY6929" fmla="*/ 6710 h 1047182"/>
                  <a:gd name="connsiteX6930" fmla="*/ 514392 w 808720"/>
                  <a:gd name="connsiteY6930" fmla="*/ 6609 h 1047182"/>
                  <a:gd name="connsiteX6931" fmla="*/ 508331 w 808720"/>
                  <a:gd name="connsiteY6931" fmla="*/ 6533 h 1047182"/>
                  <a:gd name="connsiteX6932" fmla="*/ 508355 w 808720"/>
                  <a:gd name="connsiteY6932" fmla="*/ 6537 h 1047182"/>
                  <a:gd name="connsiteX6933" fmla="*/ 507617 w 808720"/>
                  <a:gd name="connsiteY6933" fmla="*/ 6874 h 1047182"/>
                  <a:gd name="connsiteX6934" fmla="*/ 507079 w 808720"/>
                  <a:gd name="connsiteY6934" fmla="*/ 7119 h 1047182"/>
                  <a:gd name="connsiteX6935" fmla="*/ 505763 w 808720"/>
                  <a:gd name="connsiteY6935" fmla="*/ 7006 h 1047182"/>
                  <a:gd name="connsiteX6936" fmla="*/ 506064 w 808720"/>
                  <a:gd name="connsiteY6936" fmla="*/ 6934 h 1047182"/>
                  <a:gd name="connsiteX6937" fmla="*/ 507694 w 808720"/>
                  <a:gd name="connsiteY6937" fmla="*/ 6544 h 1047182"/>
                  <a:gd name="connsiteX6938" fmla="*/ 460241 w 808720"/>
                  <a:gd name="connsiteY6938" fmla="*/ 6519 h 1047182"/>
                  <a:gd name="connsiteX6939" fmla="*/ 460748 w 808720"/>
                  <a:gd name="connsiteY6939" fmla="*/ 6547 h 1047182"/>
                  <a:gd name="connsiteX6940" fmla="*/ 458756 w 808720"/>
                  <a:gd name="connsiteY6940" fmla="*/ 6839 h 1047182"/>
                  <a:gd name="connsiteX6941" fmla="*/ 457663 w 808720"/>
                  <a:gd name="connsiteY6941" fmla="*/ 6773 h 1047182"/>
                  <a:gd name="connsiteX6942" fmla="*/ 509225 w 808720"/>
                  <a:gd name="connsiteY6942" fmla="*/ 6517 h 1047182"/>
                  <a:gd name="connsiteX6943" fmla="*/ 510071 w 808720"/>
                  <a:gd name="connsiteY6943" fmla="*/ 6609 h 1047182"/>
                  <a:gd name="connsiteX6944" fmla="*/ 510478 w 808720"/>
                  <a:gd name="connsiteY6944" fmla="*/ 6762 h 1047182"/>
                  <a:gd name="connsiteX6945" fmla="*/ 511018 w 808720"/>
                  <a:gd name="connsiteY6945" fmla="*/ 6964 h 1047182"/>
                  <a:gd name="connsiteX6946" fmla="*/ 511017 w 808720"/>
                  <a:gd name="connsiteY6946" fmla="*/ 6964 h 1047182"/>
                  <a:gd name="connsiteX6947" fmla="*/ 509898 w 808720"/>
                  <a:gd name="connsiteY6947" fmla="*/ 6784 h 1047182"/>
                  <a:gd name="connsiteX6948" fmla="*/ 508355 w 808720"/>
                  <a:gd name="connsiteY6948" fmla="*/ 6537 h 1047182"/>
                  <a:gd name="connsiteX6949" fmla="*/ 508365 w 808720"/>
                  <a:gd name="connsiteY6949" fmla="*/ 6532 h 1047182"/>
                  <a:gd name="connsiteX6950" fmla="*/ 533311 w 808720"/>
                  <a:gd name="connsiteY6950" fmla="*/ 6515 h 1047182"/>
                  <a:gd name="connsiteX6951" fmla="*/ 533434 w 808720"/>
                  <a:gd name="connsiteY6951" fmla="*/ 6791 h 1047182"/>
                  <a:gd name="connsiteX6952" fmla="*/ 532647 w 808720"/>
                  <a:gd name="connsiteY6952" fmla="*/ 6607 h 1047182"/>
                  <a:gd name="connsiteX6953" fmla="*/ 533280 w 808720"/>
                  <a:gd name="connsiteY6953" fmla="*/ 6517 h 1047182"/>
                  <a:gd name="connsiteX6954" fmla="*/ 458762 w 808720"/>
                  <a:gd name="connsiteY6954" fmla="*/ 6509 h 1047182"/>
                  <a:gd name="connsiteX6955" fmla="*/ 457004 w 808720"/>
                  <a:gd name="connsiteY6955" fmla="*/ 6733 h 1047182"/>
                  <a:gd name="connsiteX6956" fmla="*/ 456207 w 808720"/>
                  <a:gd name="connsiteY6956" fmla="*/ 6686 h 1047182"/>
                  <a:gd name="connsiteX6957" fmla="*/ 456220 w 808720"/>
                  <a:gd name="connsiteY6957" fmla="*/ 6683 h 1047182"/>
                  <a:gd name="connsiteX6958" fmla="*/ 510603 w 808720"/>
                  <a:gd name="connsiteY6958" fmla="*/ 6493 h 1047182"/>
                  <a:gd name="connsiteX6959" fmla="*/ 511688 w 808720"/>
                  <a:gd name="connsiteY6959" fmla="*/ 6714 h 1047182"/>
                  <a:gd name="connsiteX6960" fmla="*/ 512442 w 808720"/>
                  <a:gd name="connsiteY6960" fmla="*/ 6868 h 1047182"/>
                  <a:gd name="connsiteX6961" fmla="*/ 511207 w 808720"/>
                  <a:gd name="connsiteY6961" fmla="*/ 6733 h 1047182"/>
                  <a:gd name="connsiteX6962" fmla="*/ 510071 w 808720"/>
                  <a:gd name="connsiteY6962" fmla="*/ 6609 h 1047182"/>
                  <a:gd name="connsiteX6963" fmla="*/ 509798 w 808720"/>
                  <a:gd name="connsiteY6963" fmla="*/ 6508 h 1047182"/>
                  <a:gd name="connsiteX6964" fmla="*/ 459386 w 808720"/>
                  <a:gd name="connsiteY6964" fmla="*/ 6470 h 1047182"/>
                  <a:gd name="connsiteX6965" fmla="*/ 459917 w 808720"/>
                  <a:gd name="connsiteY6965" fmla="*/ 6500 h 1047182"/>
                  <a:gd name="connsiteX6966" fmla="*/ 457389 w 808720"/>
                  <a:gd name="connsiteY6966" fmla="*/ 6757 h 1047182"/>
                  <a:gd name="connsiteX6967" fmla="*/ 457011 w 808720"/>
                  <a:gd name="connsiteY6967" fmla="*/ 6734 h 1047182"/>
                  <a:gd name="connsiteX6968" fmla="*/ 491486 w 808720"/>
                  <a:gd name="connsiteY6968" fmla="*/ 6464 h 1047182"/>
                  <a:gd name="connsiteX6969" fmla="*/ 493455 w 808720"/>
                  <a:gd name="connsiteY6969" fmla="*/ 6928 h 1047182"/>
                  <a:gd name="connsiteX6970" fmla="*/ 493078 w 808720"/>
                  <a:gd name="connsiteY6970" fmla="*/ 6974 h 1047182"/>
                  <a:gd name="connsiteX6971" fmla="*/ 484435 w 808720"/>
                  <a:gd name="connsiteY6971" fmla="*/ 7537 h 1047182"/>
                  <a:gd name="connsiteX6972" fmla="*/ 483300 w 808720"/>
                  <a:gd name="connsiteY6972" fmla="*/ 7430 h 1047182"/>
                  <a:gd name="connsiteX6973" fmla="*/ 459493 w 808720"/>
                  <a:gd name="connsiteY6973" fmla="*/ 6458 h 1047182"/>
                  <a:gd name="connsiteX6974" fmla="*/ 459386 w 808720"/>
                  <a:gd name="connsiteY6974" fmla="*/ 6470 h 1047182"/>
                  <a:gd name="connsiteX6975" fmla="*/ 459350 w 808720"/>
                  <a:gd name="connsiteY6975" fmla="*/ 6468 h 1047182"/>
                  <a:gd name="connsiteX6976" fmla="*/ 459161 w 808720"/>
                  <a:gd name="connsiteY6976" fmla="*/ 6457 h 1047182"/>
                  <a:gd name="connsiteX6977" fmla="*/ 459350 w 808720"/>
                  <a:gd name="connsiteY6977" fmla="*/ 6468 h 1047182"/>
                  <a:gd name="connsiteX6978" fmla="*/ 458762 w 808720"/>
                  <a:gd name="connsiteY6978" fmla="*/ 6509 h 1047182"/>
                  <a:gd name="connsiteX6979" fmla="*/ 467138 w 808720"/>
                  <a:gd name="connsiteY6979" fmla="*/ 6456 h 1047182"/>
                  <a:gd name="connsiteX6980" fmla="*/ 468950 w 808720"/>
                  <a:gd name="connsiteY6980" fmla="*/ 6570 h 1047182"/>
                  <a:gd name="connsiteX6981" fmla="*/ 467772 w 808720"/>
                  <a:gd name="connsiteY6981" fmla="*/ 6718 h 1047182"/>
                  <a:gd name="connsiteX6982" fmla="*/ 466185 w 808720"/>
                  <a:gd name="connsiteY6982" fmla="*/ 6579 h 1047182"/>
                  <a:gd name="connsiteX6983" fmla="*/ 466410 w 808720"/>
                  <a:gd name="connsiteY6983" fmla="*/ 6543 h 1047182"/>
                  <a:gd name="connsiteX6984" fmla="*/ 501065 w 808720"/>
                  <a:gd name="connsiteY6984" fmla="*/ 6453 h 1047182"/>
                  <a:gd name="connsiteX6985" fmla="*/ 500459 w 808720"/>
                  <a:gd name="connsiteY6985" fmla="*/ 6554 h 1047182"/>
                  <a:gd name="connsiteX6986" fmla="*/ 500051 w 808720"/>
                  <a:gd name="connsiteY6986" fmla="*/ 6519 h 1047182"/>
                  <a:gd name="connsiteX6987" fmla="*/ 507808 w 808720"/>
                  <a:gd name="connsiteY6987" fmla="*/ 6449 h 1047182"/>
                  <a:gd name="connsiteX6988" fmla="*/ 507977 w 808720"/>
                  <a:gd name="connsiteY6988" fmla="*/ 6476 h 1047182"/>
                  <a:gd name="connsiteX6989" fmla="*/ 507694 w 808720"/>
                  <a:gd name="connsiteY6989" fmla="*/ 6544 h 1047182"/>
                  <a:gd name="connsiteX6990" fmla="*/ 507254 w 808720"/>
                  <a:gd name="connsiteY6990" fmla="*/ 6551 h 1047182"/>
                  <a:gd name="connsiteX6991" fmla="*/ 513663 w 808720"/>
                  <a:gd name="connsiteY6991" fmla="*/ 6441 h 1047182"/>
                  <a:gd name="connsiteX6992" fmla="*/ 514112 w 808720"/>
                  <a:gd name="connsiteY6992" fmla="*/ 6545 h 1047182"/>
                  <a:gd name="connsiteX6993" fmla="*/ 511895 w 808720"/>
                  <a:gd name="connsiteY6993" fmla="*/ 6471 h 1047182"/>
                  <a:gd name="connsiteX6994" fmla="*/ 466874 w 808720"/>
                  <a:gd name="connsiteY6994" fmla="*/ 6439 h 1047182"/>
                  <a:gd name="connsiteX6995" fmla="*/ 467004 w 808720"/>
                  <a:gd name="connsiteY6995" fmla="*/ 6447 h 1047182"/>
                  <a:gd name="connsiteX6996" fmla="*/ 466410 w 808720"/>
                  <a:gd name="connsiteY6996" fmla="*/ 6543 h 1047182"/>
                  <a:gd name="connsiteX6997" fmla="*/ 466140 w 808720"/>
                  <a:gd name="connsiteY6997" fmla="*/ 6575 h 1047182"/>
                  <a:gd name="connsiteX6998" fmla="*/ 466009 w 808720"/>
                  <a:gd name="connsiteY6998" fmla="*/ 6563 h 1047182"/>
                  <a:gd name="connsiteX6999" fmla="*/ 466199 w 808720"/>
                  <a:gd name="connsiteY6999" fmla="*/ 6532 h 1047182"/>
                  <a:gd name="connsiteX7000" fmla="*/ 491752 w 808720"/>
                  <a:gd name="connsiteY7000" fmla="*/ 6433 h 1047182"/>
                  <a:gd name="connsiteX7001" fmla="*/ 491486 w 808720"/>
                  <a:gd name="connsiteY7001" fmla="*/ 6464 h 1047182"/>
                  <a:gd name="connsiteX7002" fmla="*/ 491403 w 808720"/>
                  <a:gd name="connsiteY7002" fmla="*/ 6444 h 1047182"/>
                  <a:gd name="connsiteX7003" fmla="*/ 466592 w 808720"/>
                  <a:gd name="connsiteY7003" fmla="*/ 6421 h 1047182"/>
                  <a:gd name="connsiteX7004" fmla="*/ 466802 w 808720"/>
                  <a:gd name="connsiteY7004" fmla="*/ 6435 h 1047182"/>
                  <a:gd name="connsiteX7005" fmla="*/ 466199 w 808720"/>
                  <a:gd name="connsiteY7005" fmla="*/ 6532 h 1047182"/>
                  <a:gd name="connsiteX7006" fmla="*/ 465989 w 808720"/>
                  <a:gd name="connsiteY7006" fmla="*/ 6561 h 1047182"/>
                  <a:gd name="connsiteX7007" fmla="*/ 465671 w 808720"/>
                  <a:gd name="connsiteY7007" fmla="*/ 6534 h 1047182"/>
                  <a:gd name="connsiteX7008" fmla="*/ 510222 w 808720"/>
                  <a:gd name="connsiteY7008" fmla="*/ 6416 h 1047182"/>
                  <a:gd name="connsiteX7009" fmla="*/ 511895 w 808720"/>
                  <a:gd name="connsiteY7009" fmla="*/ 6471 h 1047182"/>
                  <a:gd name="connsiteX7010" fmla="*/ 510603 w 808720"/>
                  <a:gd name="connsiteY7010" fmla="*/ 6493 h 1047182"/>
                  <a:gd name="connsiteX7011" fmla="*/ 491277 w 808720"/>
                  <a:gd name="connsiteY7011" fmla="*/ 6415 h 1047182"/>
                  <a:gd name="connsiteX7012" fmla="*/ 491403 w 808720"/>
                  <a:gd name="connsiteY7012" fmla="*/ 6444 h 1047182"/>
                  <a:gd name="connsiteX7013" fmla="*/ 477748 w 808720"/>
                  <a:gd name="connsiteY7013" fmla="*/ 6907 h 1047182"/>
                  <a:gd name="connsiteX7014" fmla="*/ 475053 w 808720"/>
                  <a:gd name="connsiteY7014" fmla="*/ 6653 h 1047182"/>
                  <a:gd name="connsiteX7015" fmla="*/ 508248 w 808720"/>
                  <a:gd name="connsiteY7015" fmla="*/ 6411 h 1047182"/>
                  <a:gd name="connsiteX7016" fmla="*/ 508557 w 808720"/>
                  <a:gd name="connsiteY7016" fmla="*/ 6445 h 1047182"/>
                  <a:gd name="connsiteX7017" fmla="*/ 508365 w 808720"/>
                  <a:gd name="connsiteY7017" fmla="*/ 6532 h 1047182"/>
                  <a:gd name="connsiteX7018" fmla="*/ 508331 w 808720"/>
                  <a:gd name="connsiteY7018" fmla="*/ 6533 h 1047182"/>
                  <a:gd name="connsiteX7019" fmla="*/ 507977 w 808720"/>
                  <a:gd name="connsiteY7019" fmla="*/ 6476 h 1047182"/>
                  <a:gd name="connsiteX7020" fmla="*/ 464252 w 808720"/>
                  <a:gd name="connsiteY7020" fmla="*/ 6409 h 1047182"/>
                  <a:gd name="connsiteX7021" fmla="*/ 465671 w 808720"/>
                  <a:gd name="connsiteY7021" fmla="*/ 6534 h 1047182"/>
                  <a:gd name="connsiteX7022" fmla="*/ 464036 w 808720"/>
                  <a:gd name="connsiteY7022" fmla="*/ 6733 h 1047182"/>
                  <a:gd name="connsiteX7023" fmla="*/ 462463 w 808720"/>
                  <a:gd name="connsiteY7023" fmla="*/ 6644 h 1047182"/>
                  <a:gd name="connsiteX7024" fmla="*/ 515834 w 808720"/>
                  <a:gd name="connsiteY7024" fmla="*/ 6404 h 1047182"/>
                  <a:gd name="connsiteX7025" fmla="*/ 516393 w 808720"/>
                  <a:gd name="connsiteY7025" fmla="*/ 6531 h 1047182"/>
                  <a:gd name="connsiteX7026" fmla="*/ 516621 w 808720"/>
                  <a:gd name="connsiteY7026" fmla="*/ 6583 h 1047182"/>
                  <a:gd name="connsiteX7027" fmla="*/ 516588 w 808720"/>
                  <a:gd name="connsiteY7027" fmla="*/ 6593 h 1047182"/>
                  <a:gd name="connsiteX7028" fmla="*/ 516243 w 808720"/>
                  <a:gd name="connsiteY7028" fmla="*/ 6616 h 1047182"/>
                  <a:gd name="connsiteX7029" fmla="*/ 515937 w 808720"/>
                  <a:gd name="connsiteY7029" fmla="*/ 6549 h 1047182"/>
                  <a:gd name="connsiteX7030" fmla="*/ 515317 w 808720"/>
                  <a:gd name="connsiteY7030" fmla="*/ 6412 h 1047182"/>
                  <a:gd name="connsiteX7031" fmla="*/ 526425 w 808720"/>
                  <a:gd name="connsiteY7031" fmla="*/ 6392 h 1047182"/>
                  <a:gd name="connsiteX7032" fmla="*/ 527025 w 808720"/>
                  <a:gd name="connsiteY7032" fmla="*/ 6904 h 1047182"/>
                  <a:gd name="connsiteX7033" fmla="*/ 526994 w 808720"/>
                  <a:gd name="connsiteY7033" fmla="*/ 6955 h 1047182"/>
                  <a:gd name="connsiteX7034" fmla="*/ 526747 w 808720"/>
                  <a:gd name="connsiteY7034" fmla="*/ 6972 h 1047182"/>
                  <a:gd name="connsiteX7035" fmla="*/ 526217 w 808720"/>
                  <a:gd name="connsiteY7035" fmla="*/ 6600 h 1047182"/>
                  <a:gd name="connsiteX7036" fmla="*/ 493049 w 808720"/>
                  <a:gd name="connsiteY7036" fmla="*/ 6389 h 1047182"/>
                  <a:gd name="connsiteX7037" fmla="*/ 491752 w 808720"/>
                  <a:gd name="connsiteY7037" fmla="*/ 6433 h 1047182"/>
                  <a:gd name="connsiteX7038" fmla="*/ 491993 w 808720"/>
                  <a:gd name="connsiteY7038" fmla="*/ 6404 h 1047182"/>
                  <a:gd name="connsiteX7039" fmla="*/ 535392 w 808720"/>
                  <a:gd name="connsiteY7039" fmla="*/ 6369 h 1047182"/>
                  <a:gd name="connsiteX7040" fmla="*/ 535878 w 808720"/>
                  <a:gd name="connsiteY7040" fmla="*/ 7364 h 1047182"/>
                  <a:gd name="connsiteX7041" fmla="*/ 535739 w 808720"/>
                  <a:gd name="connsiteY7041" fmla="*/ 7331 h 1047182"/>
                  <a:gd name="connsiteX7042" fmla="*/ 535015 w 808720"/>
                  <a:gd name="connsiteY7042" fmla="*/ 6396 h 1047182"/>
                  <a:gd name="connsiteX7043" fmla="*/ 508728 w 808720"/>
                  <a:gd name="connsiteY7043" fmla="*/ 6367 h 1047182"/>
                  <a:gd name="connsiteX7044" fmla="*/ 509490 w 808720"/>
                  <a:gd name="connsiteY7044" fmla="*/ 6392 h 1047182"/>
                  <a:gd name="connsiteX7045" fmla="*/ 509798 w 808720"/>
                  <a:gd name="connsiteY7045" fmla="*/ 6508 h 1047182"/>
                  <a:gd name="connsiteX7046" fmla="*/ 509225 w 808720"/>
                  <a:gd name="connsiteY7046" fmla="*/ 6517 h 1047182"/>
                  <a:gd name="connsiteX7047" fmla="*/ 508557 w 808720"/>
                  <a:gd name="connsiteY7047" fmla="*/ 6445 h 1047182"/>
                  <a:gd name="connsiteX7048" fmla="*/ 507822 w 808720"/>
                  <a:gd name="connsiteY7048" fmla="*/ 6364 h 1047182"/>
                  <a:gd name="connsiteX7049" fmla="*/ 508099 w 808720"/>
                  <a:gd name="connsiteY7049" fmla="*/ 6395 h 1047182"/>
                  <a:gd name="connsiteX7050" fmla="*/ 507808 w 808720"/>
                  <a:gd name="connsiteY7050" fmla="*/ 6449 h 1047182"/>
                  <a:gd name="connsiteX7051" fmla="*/ 507513 w 808720"/>
                  <a:gd name="connsiteY7051" fmla="*/ 6401 h 1047182"/>
                  <a:gd name="connsiteX7052" fmla="*/ 508322 w 808720"/>
                  <a:gd name="connsiteY7052" fmla="*/ 6353 h 1047182"/>
                  <a:gd name="connsiteX7053" fmla="*/ 508468 w 808720"/>
                  <a:gd name="connsiteY7053" fmla="*/ 6358 h 1047182"/>
                  <a:gd name="connsiteX7054" fmla="*/ 508248 w 808720"/>
                  <a:gd name="connsiteY7054" fmla="*/ 6411 h 1047182"/>
                  <a:gd name="connsiteX7055" fmla="*/ 508099 w 808720"/>
                  <a:gd name="connsiteY7055" fmla="*/ 6395 h 1047182"/>
                  <a:gd name="connsiteX7056" fmla="*/ 497906 w 808720"/>
                  <a:gd name="connsiteY7056" fmla="*/ 6336 h 1047182"/>
                  <a:gd name="connsiteX7057" fmla="*/ 500051 w 808720"/>
                  <a:gd name="connsiteY7057" fmla="*/ 6519 h 1047182"/>
                  <a:gd name="connsiteX7058" fmla="*/ 497348 w 808720"/>
                  <a:gd name="connsiteY7058" fmla="*/ 6695 h 1047182"/>
                  <a:gd name="connsiteX7059" fmla="*/ 507459 w 808720"/>
                  <a:gd name="connsiteY7059" fmla="*/ 6325 h 1047182"/>
                  <a:gd name="connsiteX7060" fmla="*/ 508004 w 808720"/>
                  <a:gd name="connsiteY7060" fmla="*/ 6343 h 1047182"/>
                  <a:gd name="connsiteX7061" fmla="*/ 507822 w 808720"/>
                  <a:gd name="connsiteY7061" fmla="*/ 6364 h 1047182"/>
                  <a:gd name="connsiteX7062" fmla="*/ 520684 w 808720"/>
                  <a:gd name="connsiteY7062" fmla="*/ 6320 h 1047182"/>
                  <a:gd name="connsiteX7063" fmla="*/ 519111 w 808720"/>
                  <a:gd name="connsiteY7063" fmla="*/ 6425 h 1047182"/>
                  <a:gd name="connsiteX7064" fmla="*/ 516647 w 808720"/>
                  <a:gd name="connsiteY7064" fmla="*/ 6589 h 1047182"/>
                  <a:gd name="connsiteX7065" fmla="*/ 516621 w 808720"/>
                  <a:gd name="connsiteY7065" fmla="*/ 6583 h 1047182"/>
                  <a:gd name="connsiteX7066" fmla="*/ 516852 w 808720"/>
                  <a:gd name="connsiteY7066" fmla="*/ 6513 h 1047182"/>
                  <a:gd name="connsiteX7067" fmla="*/ 517297 w 808720"/>
                  <a:gd name="connsiteY7067" fmla="*/ 6378 h 1047182"/>
                  <a:gd name="connsiteX7068" fmla="*/ 497936 w 808720"/>
                  <a:gd name="connsiteY7068" fmla="*/ 6317 h 1047182"/>
                  <a:gd name="connsiteX7069" fmla="*/ 497906 w 808720"/>
                  <a:gd name="connsiteY7069" fmla="*/ 6336 h 1047182"/>
                  <a:gd name="connsiteX7070" fmla="*/ 497721 w 808720"/>
                  <a:gd name="connsiteY7070" fmla="*/ 6320 h 1047182"/>
                  <a:gd name="connsiteX7071" fmla="*/ 521235 w 808720"/>
                  <a:gd name="connsiteY7071" fmla="*/ 6310 h 1047182"/>
                  <a:gd name="connsiteX7072" fmla="*/ 521142 w 808720"/>
                  <a:gd name="connsiteY7072" fmla="*/ 6345 h 1047182"/>
                  <a:gd name="connsiteX7073" fmla="*/ 519038 w 808720"/>
                  <a:gd name="connsiteY7073" fmla="*/ 7134 h 1047182"/>
                  <a:gd name="connsiteX7074" fmla="*/ 518902 w 808720"/>
                  <a:gd name="connsiteY7074" fmla="*/ 7103 h 1047182"/>
                  <a:gd name="connsiteX7075" fmla="*/ 520761 w 808720"/>
                  <a:gd name="connsiteY7075" fmla="*/ 6360 h 1047182"/>
                  <a:gd name="connsiteX7076" fmla="*/ 520870 w 808720"/>
                  <a:gd name="connsiteY7076" fmla="*/ 6317 h 1047182"/>
                  <a:gd name="connsiteX7077" fmla="*/ 520897 w 808720"/>
                  <a:gd name="connsiteY7077" fmla="*/ 6306 h 1047182"/>
                  <a:gd name="connsiteX7078" fmla="*/ 520870 w 808720"/>
                  <a:gd name="connsiteY7078" fmla="*/ 6317 h 1047182"/>
                  <a:gd name="connsiteX7079" fmla="*/ 520684 w 808720"/>
                  <a:gd name="connsiteY7079" fmla="*/ 6320 h 1047182"/>
                  <a:gd name="connsiteX7080" fmla="*/ 522372 w 808720"/>
                  <a:gd name="connsiteY7080" fmla="*/ 6291 h 1047182"/>
                  <a:gd name="connsiteX7081" fmla="*/ 522385 w 808720"/>
                  <a:gd name="connsiteY7081" fmla="*/ 6297 h 1047182"/>
                  <a:gd name="connsiteX7082" fmla="*/ 523535 w 808720"/>
                  <a:gd name="connsiteY7082" fmla="*/ 6828 h 1047182"/>
                  <a:gd name="connsiteX7083" fmla="*/ 523484 w 808720"/>
                  <a:gd name="connsiteY7083" fmla="*/ 6864 h 1047182"/>
                  <a:gd name="connsiteX7084" fmla="*/ 522370 w 808720"/>
                  <a:gd name="connsiteY7084" fmla="*/ 6297 h 1047182"/>
                  <a:gd name="connsiteX7085" fmla="*/ 522357 w 808720"/>
                  <a:gd name="connsiteY7085" fmla="*/ 6291 h 1047182"/>
                  <a:gd name="connsiteX7086" fmla="*/ 471195 w 808720"/>
                  <a:gd name="connsiteY7086" fmla="*/ 6290 h 1047182"/>
                  <a:gd name="connsiteX7087" fmla="*/ 475053 w 808720"/>
                  <a:gd name="connsiteY7087" fmla="*/ 6653 h 1047182"/>
                  <a:gd name="connsiteX7088" fmla="*/ 471166 w 808720"/>
                  <a:gd name="connsiteY7088" fmla="*/ 6710 h 1047182"/>
                  <a:gd name="connsiteX7089" fmla="*/ 468950 w 808720"/>
                  <a:gd name="connsiteY7089" fmla="*/ 6570 h 1047182"/>
                  <a:gd name="connsiteX7090" fmla="*/ 464472 w 808720"/>
                  <a:gd name="connsiteY7090" fmla="*/ 6288 h 1047182"/>
                  <a:gd name="connsiteX7091" fmla="*/ 464950 w 808720"/>
                  <a:gd name="connsiteY7091" fmla="*/ 6318 h 1047182"/>
                  <a:gd name="connsiteX7092" fmla="*/ 464252 w 808720"/>
                  <a:gd name="connsiteY7092" fmla="*/ 6409 h 1047182"/>
                  <a:gd name="connsiteX7093" fmla="*/ 463835 w 808720"/>
                  <a:gd name="connsiteY7093" fmla="*/ 6373 h 1047182"/>
                  <a:gd name="connsiteX7094" fmla="*/ 534926 w 808720"/>
                  <a:gd name="connsiteY7094" fmla="*/ 6282 h 1047182"/>
                  <a:gd name="connsiteX7095" fmla="*/ 535015 w 808720"/>
                  <a:gd name="connsiteY7095" fmla="*/ 6396 h 1047182"/>
                  <a:gd name="connsiteX7096" fmla="*/ 533311 w 808720"/>
                  <a:gd name="connsiteY7096" fmla="*/ 6515 h 1047182"/>
                  <a:gd name="connsiteX7097" fmla="*/ 533310 w 808720"/>
                  <a:gd name="connsiteY7097" fmla="*/ 6512 h 1047182"/>
                  <a:gd name="connsiteX7098" fmla="*/ 506135 w 808720"/>
                  <a:gd name="connsiteY7098" fmla="*/ 6281 h 1047182"/>
                  <a:gd name="connsiteX7099" fmla="*/ 506929 w 808720"/>
                  <a:gd name="connsiteY7099" fmla="*/ 6307 h 1047182"/>
                  <a:gd name="connsiteX7100" fmla="*/ 507151 w 808720"/>
                  <a:gd name="connsiteY7100" fmla="*/ 6343 h 1047182"/>
                  <a:gd name="connsiteX7101" fmla="*/ 507513 w 808720"/>
                  <a:gd name="connsiteY7101" fmla="*/ 6401 h 1047182"/>
                  <a:gd name="connsiteX7102" fmla="*/ 506084 w 808720"/>
                  <a:gd name="connsiteY7102" fmla="*/ 6571 h 1047182"/>
                  <a:gd name="connsiteX7103" fmla="*/ 504817 w 808720"/>
                  <a:gd name="connsiteY7103" fmla="*/ 6593 h 1047182"/>
                  <a:gd name="connsiteX7104" fmla="*/ 503563 w 808720"/>
                  <a:gd name="connsiteY7104" fmla="*/ 6615 h 1047182"/>
                  <a:gd name="connsiteX7105" fmla="*/ 503906 w 808720"/>
                  <a:gd name="connsiteY7105" fmla="*/ 6491 h 1047182"/>
                  <a:gd name="connsiteX7106" fmla="*/ 462712 w 808720"/>
                  <a:gd name="connsiteY7106" fmla="*/ 6275 h 1047182"/>
                  <a:gd name="connsiteX7107" fmla="*/ 463835 w 808720"/>
                  <a:gd name="connsiteY7107" fmla="*/ 6373 h 1047182"/>
                  <a:gd name="connsiteX7108" fmla="*/ 462006 w 808720"/>
                  <a:gd name="connsiteY7108" fmla="*/ 6618 h 1047182"/>
                  <a:gd name="connsiteX7109" fmla="*/ 460748 w 808720"/>
                  <a:gd name="connsiteY7109" fmla="*/ 6547 h 1047182"/>
                  <a:gd name="connsiteX7110" fmla="*/ 462397 w 808720"/>
                  <a:gd name="connsiteY7110" fmla="*/ 6306 h 1047182"/>
                  <a:gd name="connsiteX7111" fmla="*/ 523550 w 808720"/>
                  <a:gd name="connsiteY7111" fmla="*/ 6270 h 1047182"/>
                  <a:gd name="connsiteX7112" fmla="*/ 523959 w 808720"/>
                  <a:gd name="connsiteY7112" fmla="*/ 6531 h 1047182"/>
                  <a:gd name="connsiteX7113" fmla="*/ 523648 w 808720"/>
                  <a:gd name="connsiteY7113" fmla="*/ 6749 h 1047182"/>
                  <a:gd name="connsiteX7114" fmla="*/ 522589 w 808720"/>
                  <a:gd name="connsiteY7114" fmla="*/ 6289 h 1047182"/>
                  <a:gd name="connsiteX7115" fmla="*/ 522585 w 808720"/>
                  <a:gd name="connsiteY7115" fmla="*/ 6287 h 1047182"/>
                  <a:gd name="connsiteX7116" fmla="*/ 522674 w 808720"/>
                  <a:gd name="connsiteY7116" fmla="*/ 6285 h 1047182"/>
                  <a:gd name="connsiteX7117" fmla="*/ 524366 w 808720"/>
                  <a:gd name="connsiteY7117" fmla="*/ 6256 h 1047182"/>
                  <a:gd name="connsiteX7118" fmla="*/ 524027 w 808720"/>
                  <a:gd name="connsiteY7118" fmla="*/ 6574 h 1047182"/>
                  <a:gd name="connsiteX7119" fmla="*/ 523959 w 808720"/>
                  <a:gd name="connsiteY7119" fmla="*/ 6531 h 1047182"/>
                  <a:gd name="connsiteX7120" fmla="*/ 524351 w 808720"/>
                  <a:gd name="connsiteY7120" fmla="*/ 6257 h 1047182"/>
                  <a:gd name="connsiteX7121" fmla="*/ 496969 w 808720"/>
                  <a:gd name="connsiteY7121" fmla="*/ 6256 h 1047182"/>
                  <a:gd name="connsiteX7122" fmla="*/ 497721 w 808720"/>
                  <a:gd name="connsiteY7122" fmla="*/ 6320 h 1047182"/>
                  <a:gd name="connsiteX7123" fmla="*/ 493049 w 808720"/>
                  <a:gd name="connsiteY7123" fmla="*/ 6389 h 1047182"/>
                  <a:gd name="connsiteX7124" fmla="*/ 462473 w 808720"/>
                  <a:gd name="connsiteY7124" fmla="*/ 6254 h 1047182"/>
                  <a:gd name="connsiteX7125" fmla="*/ 462648 w 808720"/>
                  <a:gd name="connsiteY7125" fmla="*/ 6269 h 1047182"/>
                  <a:gd name="connsiteX7126" fmla="*/ 462397 w 808720"/>
                  <a:gd name="connsiteY7126" fmla="*/ 6306 h 1047182"/>
                  <a:gd name="connsiteX7127" fmla="*/ 460241 w 808720"/>
                  <a:gd name="connsiteY7127" fmla="*/ 6519 h 1047182"/>
                  <a:gd name="connsiteX7128" fmla="*/ 459917 w 808720"/>
                  <a:gd name="connsiteY7128" fmla="*/ 6500 h 1047182"/>
                  <a:gd name="connsiteX7129" fmla="*/ 462088 w 808720"/>
                  <a:gd name="connsiteY7129" fmla="*/ 6280 h 1047182"/>
                  <a:gd name="connsiteX7130" fmla="*/ 506630 w 808720"/>
                  <a:gd name="connsiteY7130" fmla="*/ 6234 h 1047182"/>
                  <a:gd name="connsiteX7131" fmla="*/ 507391 w 808720"/>
                  <a:gd name="connsiteY7131" fmla="*/ 6317 h 1047182"/>
                  <a:gd name="connsiteX7132" fmla="*/ 507459 w 808720"/>
                  <a:gd name="connsiteY7132" fmla="*/ 6325 h 1047182"/>
                  <a:gd name="connsiteX7133" fmla="*/ 507354 w 808720"/>
                  <a:gd name="connsiteY7133" fmla="*/ 6321 h 1047182"/>
                  <a:gd name="connsiteX7134" fmla="*/ 506929 w 808720"/>
                  <a:gd name="connsiteY7134" fmla="*/ 6307 h 1047182"/>
                  <a:gd name="connsiteX7135" fmla="*/ 506533 w 808720"/>
                  <a:gd name="connsiteY7135" fmla="*/ 6244 h 1047182"/>
                  <a:gd name="connsiteX7136" fmla="*/ 525696 w 808720"/>
                  <a:gd name="connsiteY7136" fmla="*/ 6233 h 1047182"/>
                  <a:gd name="connsiteX7137" fmla="*/ 526217 w 808720"/>
                  <a:gd name="connsiteY7137" fmla="*/ 6600 h 1047182"/>
                  <a:gd name="connsiteX7138" fmla="*/ 525776 w 808720"/>
                  <a:gd name="connsiteY7138" fmla="*/ 7041 h 1047182"/>
                  <a:gd name="connsiteX7139" fmla="*/ 525730 w 808720"/>
                  <a:gd name="connsiteY7139" fmla="*/ 7067 h 1047182"/>
                  <a:gd name="connsiteX7140" fmla="*/ 524909 w 808720"/>
                  <a:gd name="connsiteY7140" fmla="*/ 7136 h 1047182"/>
                  <a:gd name="connsiteX7141" fmla="*/ 524035 w 808720"/>
                  <a:gd name="connsiteY7141" fmla="*/ 6579 h 1047182"/>
                  <a:gd name="connsiteX7142" fmla="*/ 524367 w 808720"/>
                  <a:gd name="connsiteY7142" fmla="*/ 6256 h 1047182"/>
                  <a:gd name="connsiteX7143" fmla="*/ 504613 w 808720"/>
                  <a:gd name="connsiteY7143" fmla="*/ 6231 h 1047182"/>
                  <a:gd name="connsiteX7144" fmla="*/ 504630 w 808720"/>
                  <a:gd name="connsiteY7144" fmla="*/ 6232 h 1047182"/>
                  <a:gd name="connsiteX7145" fmla="*/ 503906 w 808720"/>
                  <a:gd name="connsiteY7145" fmla="*/ 6491 h 1047182"/>
                  <a:gd name="connsiteX7146" fmla="*/ 503278 w 808720"/>
                  <a:gd name="connsiteY7146" fmla="*/ 6551 h 1047182"/>
                  <a:gd name="connsiteX7147" fmla="*/ 504353 w 808720"/>
                  <a:gd name="connsiteY7147" fmla="*/ 6222 h 1047182"/>
                  <a:gd name="connsiteX7148" fmla="*/ 504515 w 808720"/>
                  <a:gd name="connsiteY7148" fmla="*/ 6228 h 1047182"/>
                  <a:gd name="connsiteX7149" fmla="*/ 501065 w 808720"/>
                  <a:gd name="connsiteY7149" fmla="*/ 6453 h 1047182"/>
                  <a:gd name="connsiteX7150" fmla="*/ 502263 w 808720"/>
                  <a:gd name="connsiteY7150" fmla="*/ 6253 h 1047182"/>
                  <a:gd name="connsiteX7151" fmla="*/ 509036 w 808720"/>
                  <a:gd name="connsiteY7151" fmla="*/ 6222 h 1047182"/>
                  <a:gd name="connsiteX7152" fmla="*/ 509041 w 808720"/>
                  <a:gd name="connsiteY7152" fmla="*/ 6224 h 1047182"/>
                  <a:gd name="connsiteX7153" fmla="*/ 508728 w 808720"/>
                  <a:gd name="connsiteY7153" fmla="*/ 6367 h 1047182"/>
                  <a:gd name="connsiteX7154" fmla="*/ 508468 w 808720"/>
                  <a:gd name="connsiteY7154" fmla="*/ 6358 h 1047182"/>
                  <a:gd name="connsiteX7155" fmla="*/ 509032 w 808720"/>
                  <a:gd name="connsiteY7155" fmla="*/ 6220 h 1047182"/>
                  <a:gd name="connsiteX7156" fmla="*/ 509034 w 808720"/>
                  <a:gd name="connsiteY7156" fmla="*/ 6221 h 1047182"/>
                  <a:gd name="connsiteX7157" fmla="*/ 508322 w 808720"/>
                  <a:gd name="connsiteY7157" fmla="*/ 6353 h 1047182"/>
                  <a:gd name="connsiteX7158" fmla="*/ 508004 w 808720"/>
                  <a:gd name="connsiteY7158" fmla="*/ 6343 h 1047182"/>
                  <a:gd name="connsiteX7159" fmla="*/ 526599 w 808720"/>
                  <a:gd name="connsiteY7159" fmla="*/ 6218 h 1047182"/>
                  <a:gd name="connsiteX7160" fmla="*/ 526425 w 808720"/>
                  <a:gd name="connsiteY7160" fmla="*/ 6392 h 1047182"/>
                  <a:gd name="connsiteX7161" fmla="*/ 526228 w 808720"/>
                  <a:gd name="connsiteY7161" fmla="*/ 6224 h 1047182"/>
                  <a:gd name="connsiteX7162" fmla="*/ 546338 w 808720"/>
                  <a:gd name="connsiteY7162" fmla="*/ 6218 h 1047182"/>
                  <a:gd name="connsiteX7163" fmla="*/ 545350 w 808720"/>
                  <a:gd name="connsiteY7163" fmla="*/ 9334 h 1047182"/>
                  <a:gd name="connsiteX7164" fmla="*/ 545280 w 808720"/>
                  <a:gd name="connsiteY7164" fmla="*/ 9317 h 1047182"/>
                  <a:gd name="connsiteX7165" fmla="*/ 537565 w 808720"/>
                  <a:gd name="connsiteY7165" fmla="*/ 6218 h 1047182"/>
                  <a:gd name="connsiteX7166" fmla="*/ 539592 w 808720"/>
                  <a:gd name="connsiteY7166" fmla="*/ 8544 h 1047182"/>
                  <a:gd name="connsiteX7167" fmla="*/ 539419 w 808720"/>
                  <a:gd name="connsiteY7167" fmla="*/ 8682 h 1047182"/>
                  <a:gd name="connsiteX7168" fmla="*/ 539176 w 808720"/>
                  <a:gd name="connsiteY7168" fmla="*/ 8136 h 1047182"/>
                  <a:gd name="connsiteX7169" fmla="*/ 536687 w 808720"/>
                  <a:gd name="connsiteY7169" fmla="*/ 7553 h 1047182"/>
                  <a:gd name="connsiteX7170" fmla="*/ 535513 w 808720"/>
                  <a:gd name="connsiteY7170" fmla="*/ 6361 h 1047182"/>
                  <a:gd name="connsiteX7171" fmla="*/ 535372 w 808720"/>
                  <a:gd name="connsiteY7171" fmla="*/ 6218 h 1047182"/>
                  <a:gd name="connsiteX7172" fmla="*/ 535513 w 808720"/>
                  <a:gd name="connsiteY7172" fmla="*/ 6361 h 1047182"/>
                  <a:gd name="connsiteX7173" fmla="*/ 535392 w 808720"/>
                  <a:gd name="connsiteY7173" fmla="*/ 6369 h 1047182"/>
                  <a:gd name="connsiteX7174" fmla="*/ 535322 w 808720"/>
                  <a:gd name="connsiteY7174" fmla="*/ 6225 h 1047182"/>
                  <a:gd name="connsiteX7175" fmla="*/ 533179 w 808720"/>
                  <a:gd name="connsiteY7175" fmla="*/ 6218 h 1047182"/>
                  <a:gd name="connsiteX7176" fmla="*/ 533310 w 808720"/>
                  <a:gd name="connsiteY7176" fmla="*/ 6512 h 1047182"/>
                  <a:gd name="connsiteX7177" fmla="*/ 533280 w 808720"/>
                  <a:gd name="connsiteY7177" fmla="*/ 6517 h 1047182"/>
                  <a:gd name="connsiteX7178" fmla="*/ 532495 w 808720"/>
                  <a:gd name="connsiteY7178" fmla="*/ 6571 h 1047182"/>
                  <a:gd name="connsiteX7179" fmla="*/ 531855 w 808720"/>
                  <a:gd name="connsiteY7179" fmla="*/ 6421 h 1047182"/>
                  <a:gd name="connsiteX7180" fmla="*/ 530985 w 808720"/>
                  <a:gd name="connsiteY7180" fmla="*/ 6218 h 1047182"/>
                  <a:gd name="connsiteX7181" fmla="*/ 531855 w 808720"/>
                  <a:gd name="connsiteY7181" fmla="*/ 6421 h 1047182"/>
                  <a:gd name="connsiteX7182" fmla="*/ 529757 w 808720"/>
                  <a:gd name="connsiteY7182" fmla="*/ 6744 h 1047182"/>
                  <a:gd name="connsiteX7183" fmla="*/ 524407 w 808720"/>
                  <a:gd name="connsiteY7183" fmla="*/ 6218 h 1047182"/>
                  <a:gd name="connsiteX7184" fmla="*/ 524367 w 808720"/>
                  <a:gd name="connsiteY7184" fmla="*/ 6256 h 1047182"/>
                  <a:gd name="connsiteX7185" fmla="*/ 524366 w 808720"/>
                  <a:gd name="connsiteY7185" fmla="*/ 6256 h 1047182"/>
                  <a:gd name="connsiteX7186" fmla="*/ 522214 w 808720"/>
                  <a:gd name="connsiteY7186" fmla="*/ 6218 h 1047182"/>
                  <a:gd name="connsiteX7187" fmla="*/ 522357 w 808720"/>
                  <a:gd name="connsiteY7187" fmla="*/ 6291 h 1047182"/>
                  <a:gd name="connsiteX7188" fmla="*/ 521235 w 808720"/>
                  <a:gd name="connsiteY7188" fmla="*/ 6310 h 1047182"/>
                  <a:gd name="connsiteX7189" fmla="*/ 521324 w 808720"/>
                  <a:gd name="connsiteY7189" fmla="*/ 6277 h 1047182"/>
                  <a:gd name="connsiteX7190" fmla="*/ 509054 w 808720"/>
                  <a:gd name="connsiteY7190" fmla="*/ 6218 h 1047182"/>
                  <a:gd name="connsiteX7191" fmla="*/ 509036 w 808720"/>
                  <a:gd name="connsiteY7191" fmla="*/ 6222 h 1047182"/>
                  <a:gd name="connsiteX7192" fmla="*/ 509034 w 808720"/>
                  <a:gd name="connsiteY7192" fmla="*/ 6221 h 1047182"/>
                  <a:gd name="connsiteX7193" fmla="*/ 504668 w 808720"/>
                  <a:gd name="connsiteY7193" fmla="*/ 6218 h 1047182"/>
                  <a:gd name="connsiteX7194" fmla="*/ 504613 w 808720"/>
                  <a:gd name="connsiteY7194" fmla="*/ 6231 h 1047182"/>
                  <a:gd name="connsiteX7195" fmla="*/ 504515 w 808720"/>
                  <a:gd name="connsiteY7195" fmla="*/ 6228 h 1047182"/>
                  <a:gd name="connsiteX7196" fmla="*/ 498089 w 808720"/>
                  <a:gd name="connsiteY7196" fmla="*/ 6218 h 1047182"/>
                  <a:gd name="connsiteX7197" fmla="*/ 502475 w 808720"/>
                  <a:gd name="connsiteY7197" fmla="*/ 6218 h 1047182"/>
                  <a:gd name="connsiteX7198" fmla="*/ 502263 w 808720"/>
                  <a:gd name="connsiteY7198" fmla="*/ 6253 h 1047182"/>
                  <a:gd name="connsiteX7199" fmla="*/ 497936 w 808720"/>
                  <a:gd name="connsiteY7199" fmla="*/ 6317 h 1047182"/>
                  <a:gd name="connsiteX7200" fmla="*/ 496524 w 808720"/>
                  <a:gd name="connsiteY7200" fmla="*/ 6218 h 1047182"/>
                  <a:gd name="connsiteX7201" fmla="*/ 498089 w 808720"/>
                  <a:gd name="connsiteY7201" fmla="*/ 6218 h 1047182"/>
                  <a:gd name="connsiteX7202" fmla="*/ 496969 w 808720"/>
                  <a:gd name="connsiteY7202" fmla="*/ 6256 h 1047182"/>
                  <a:gd name="connsiteX7203" fmla="*/ 490441 w 808720"/>
                  <a:gd name="connsiteY7203" fmla="*/ 6218 h 1047182"/>
                  <a:gd name="connsiteX7204" fmla="*/ 493572 w 808720"/>
                  <a:gd name="connsiteY7204" fmla="*/ 6218 h 1047182"/>
                  <a:gd name="connsiteX7205" fmla="*/ 491993 w 808720"/>
                  <a:gd name="connsiteY7205" fmla="*/ 6404 h 1047182"/>
                  <a:gd name="connsiteX7206" fmla="*/ 491277 w 808720"/>
                  <a:gd name="connsiteY7206" fmla="*/ 6415 h 1047182"/>
                  <a:gd name="connsiteX7207" fmla="*/ 470431 w 808720"/>
                  <a:gd name="connsiteY7207" fmla="*/ 6218 h 1047182"/>
                  <a:gd name="connsiteX7208" fmla="*/ 471771 w 808720"/>
                  <a:gd name="connsiteY7208" fmla="*/ 6218 h 1047182"/>
                  <a:gd name="connsiteX7209" fmla="*/ 471195 w 808720"/>
                  <a:gd name="connsiteY7209" fmla="*/ 6290 h 1047182"/>
                  <a:gd name="connsiteX7210" fmla="*/ 468481 w 808720"/>
                  <a:gd name="connsiteY7210" fmla="*/ 6218 h 1047182"/>
                  <a:gd name="connsiteX7211" fmla="*/ 469139 w 808720"/>
                  <a:gd name="connsiteY7211" fmla="*/ 6218 h 1047182"/>
                  <a:gd name="connsiteX7212" fmla="*/ 467138 w 808720"/>
                  <a:gd name="connsiteY7212" fmla="*/ 6456 h 1047182"/>
                  <a:gd name="connsiteX7213" fmla="*/ 467004 w 808720"/>
                  <a:gd name="connsiteY7213" fmla="*/ 6447 h 1047182"/>
                  <a:gd name="connsiteX7214" fmla="*/ 468170 w 808720"/>
                  <a:gd name="connsiteY7214" fmla="*/ 6261 h 1047182"/>
                  <a:gd name="connsiteX7215" fmla="*/ 468262 w 808720"/>
                  <a:gd name="connsiteY7215" fmla="*/ 6218 h 1047182"/>
                  <a:gd name="connsiteX7216" fmla="*/ 468438 w 808720"/>
                  <a:gd name="connsiteY7216" fmla="*/ 6218 h 1047182"/>
                  <a:gd name="connsiteX7217" fmla="*/ 468170 w 808720"/>
                  <a:gd name="connsiteY7217" fmla="*/ 6261 h 1047182"/>
                  <a:gd name="connsiteX7218" fmla="*/ 466874 w 808720"/>
                  <a:gd name="connsiteY7218" fmla="*/ 6439 h 1047182"/>
                  <a:gd name="connsiteX7219" fmla="*/ 466802 w 808720"/>
                  <a:gd name="connsiteY7219" fmla="*/ 6435 h 1047182"/>
                  <a:gd name="connsiteX7220" fmla="*/ 467775 w 808720"/>
                  <a:gd name="connsiteY7220" fmla="*/ 6277 h 1047182"/>
                  <a:gd name="connsiteX7221" fmla="*/ 465713 w 808720"/>
                  <a:gd name="connsiteY7221" fmla="*/ 6218 h 1047182"/>
                  <a:gd name="connsiteX7222" fmla="*/ 468142 w 808720"/>
                  <a:gd name="connsiteY7222" fmla="*/ 6218 h 1047182"/>
                  <a:gd name="connsiteX7223" fmla="*/ 467775 w 808720"/>
                  <a:gd name="connsiteY7223" fmla="*/ 6277 h 1047182"/>
                  <a:gd name="connsiteX7224" fmla="*/ 466592 w 808720"/>
                  <a:gd name="connsiteY7224" fmla="*/ 6421 h 1047182"/>
                  <a:gd name="connsiteX7225" fmla="*/ 464950 w 808720"/>
                  <a:gd name="connsiteY7225" fmla="*/ 6318 h 1047182"/>
                  <a:gd name="connsiteX7226" fmla="*/ 463366 w 808720"/>
                  <a:gd name="connsiteY7226" fmla="*/ 6218 h 1047182"/>
                  <a:gd name="connsiteX7227" fmla="*/ 464992 w 808720"/>
                  <a:gd name="connsiteY7227" fmla="*/ 6218 h 1047182"/>
                  <a:gd name="connsiteX7228" fmla="*/ 464472 w 808720"/>
                  <a:gd name="connsiteY7228" fmla="*/ 6288 h 1047182"/>
                  <a:gd name="connsiteX7229" fmla="*/ 462999 w 808720"/>
                  <a:gd name="connsiteY7229" fmla="*/ 6218 h 1047182"/>
                  <a:gd name="connsiteX7230" fmla="*/ 463290 w 808720"/>
                  <a:gd name="connsiteY7230" fmla="*/ 6218 h 1047182"/>
                  <a:gd name="connsiteX7231" fmla="*/ 462712 w 808720"/>
                  <a:gd name="connsiteY7231" fmla="*/ 6275 h 1047182"/>
                  <a:gd name="connsiteX7232" fmla="*/ 462648 w 808720"/>
                  <a:gd name="connsiteY7232" fmla="*/ 6269 h 1047182"/>
                  <a:gd name="connsiteX7233" fmla="*/ 462706 w 808720"/>
                  <a:gd name="connsiteY7233" fmla="*/ 6218 h 1047182"/>
                  <a:gd name="connsiteX7234" fmla="*/ 462999 w 808720"/>
                  <a:gd name="connsiteY7234" fmla="*/ 6218 h 1047182"/>
                  <a:gd name="connsiteX7235" fmla="*/ 462473 w 808720"/>
                  <a:gd name="connsiteY7235" fmla="*/ 6254 h 1047182"/>
                  <a:gd name="connsiteX7236" fmla="*/ 462406 w 808720"/>
                  <a:gd name="connsiteY7236" fmla="*/ 6248 h 1047182"/>
                  <a:gd name="connsiteX7237" fmla="*/ 461661 w 808720"/>
                  <a:gd name="connsiteY7237" fmla="*/ 6218 h 1047182"/>
                  <a:gd name="connsiteX7238" fmla="*/ 462060 w 808720"/>
                  <a:gd name="connsiteY7238" fmla="*/ 6218 h 1047182"/>
                  <a:gd name="connsiteX7239" fmla="*/ 462406 w 808720"/>
                  <a:gd name="connsiteY7239" fmla="*/ 6248 h 1047182"/>
                  <a:gd name="connsiteX7240" fmla="*/ 462088 w 808720"/>
                  <a:gd name="connsiteY7240" fmla="*/ 6280 h 1047182"/>
                  <a:gd name="connsiteX7241" fmla="*/ 459493 w 808720"/>
                  <a:gd name="connsiteY7241" fmla="*/ 6458 h 1047182"/>
                  <a:gd name="connsiteX7242" fmla="*/ 458612 w 808720"/>
                  <a:gd name="connsiteY7242" fmla="*/ 6218 h 1047182"/>
                  <a:gd name="connsiteX7243" fmla="*/ 456220 w 808720"/>
                  <a:gd name="connsiteY7243" fmla="*/ 6683 h 1047182"/>
                  <a:gd name="connsiteX7244" fmla="*/ 456194 w 808720"/>
                  <a:gd name="connsiteY7244" fmla="*/ 6685 h 1047182"/>
                  <a:gd name="connsiteX7245" fmla="*/ 454213 w 808720"/>
                  <a:gd name="connsiteY7245" fmla="*/ 6566 h 1047182"/>
                  <a:gd name="connsiteX7246" fmla="*/ 455662 w 808720"/>
                  <a:gd name="connsiteY7246" fmla="*/ 6425 h 1047182"/>
                  <a:gd name="connsiteX7247" fmla="*/ 454474 w 808720"/>
                  <a:gd name="connsiteY7247" fmla="*/ 6218 h 1047182"/>
                  <a:gd name="connsiteX7248" fmla="*/ 457804 w 808720"/>
                  <a:gd name="connsiteY7248" fmla="*/ 6218 h 1047182"/>
                  <a:gd name="connsiteX7249" fmla="*/ 455662 w 808720"/>
                  <a:gd name="connsiteY7249" fmla="*/ 6425 h 1047182"/>
                  <a:gd name="connsiteX7250" fmla="*/ 453918 w 808720"/>
                  <a:gd name="connsiteY7250" fmla="*/ 6548 h 1047182"/>
                  <a:gd name="connsiteX7251" fmla="*/ 452410 w 808720"/>
                  <a:gd name="connsiteY7251" fmla="*/ 6457 h 1047182"/>
                  <a:gd name="connsiteX7252" fmla="*/ 449528 w 808720"/>
                  <a:gd name="connsiteY7252" fmla="*/ 6857 h 1047182"/>
                  <a:gd name="connsiteX7253" fmla="*/ 447005 w 808720"/>
                  <a:gd name="connsiteY7253" fmla="*/ 7034 h 1047182"/>
                  <a:gd name="connsiteX7254" fmla="*/ 450645 w 808720"/>
                  <a:gd name="connsiteY7254" fmla="*/ 6549 h 1047182"/>
                  <a:gd name="connsiteX7255" fmla="*/ 463320 w 808720"/>
                  <a:gd name="connsiteY7255" fmla="*/ 6215 h 1047182"/>
                  <a:gd name="connsiteX7256" fmla="*/ 463366 w 808720"/>
                  <a:gd name="connsiteY7256" fmla="*/ 6218 h 1047182"/>
                  <a:gd name="connsiteX7257" fmla="*/ 463290 w 808720"/>
                  <a:gd name="connsiteY7257" fmla="*/ 6218 h 1047182"/>
                  <a:gd name="connsiteX7258" fmla="*/ 523430 w 808720"/>
                  <a:gd name="connsiteY7258" fmla="*/ 6194 h 1047182"/>
                  <a:gd name="connsiteX7259" fmla="*/ 524407 w 808720"/>
                  <a:gd name="connsiteY7259" fmla="*/ 6218 h 1047182"/>
                  <a:gd name="connsiteX7260" fmla="*/ 524351 w 808720"/>
                  <a:gd name="connsiteY7260" fmla="*/ 6257 h 1047182"/>
                  <a:gd name="connsiteX7261" fmla="*/ 523550 w 808720"/>
                  <a:gd name="connsiteY7261" fmla="*/ 6270 h 1047182"/>
                  <a:gd name="connsiteX7262" fmla="*/ 523521 w 808720"/>
                  <a:gd name="connsiteY7262" fmla="*/ 6252 h 1047182"/>
                  <a:gd name="connsiteX7263" fmla="*/ 521180 w 808720"/>
                  <a:gd name="connsiteY7263" fmla="*/ 6193 h 1047182"/>
                  <a:gd name="connsiteX7264" fmla="*/ 521527 w 808720"/>
                  <a:gd name="connsiteY7264" fmla="*/ 6201 h 1047182"/>
                  <a:gd name="connsiteX7265" fmla="*/ 521324 w 808720"/>
                  <a:gd name="connsiteY7265" fmla="*/ 6277 h 1047182"/>
                  <a:gd name="connsiteX7266" fmla="*/ 520897 w 808720"/>
                  <a:gd name="connsiteY7266" fmla="*/ 6306 h 1047182"/>
                  <a:gd name="connsiteX7267" fmla="*/ 521657 w 808720"/>
                  <a:gd name="connsiteY7267" fmla="*/ 6152 h 1047182"/>
                  <a:gd name="connsiteX7268" fmla="*/ 522311 w 808720"/>
                  <a:gd name="connsiteY7268" fmla="*/ 6168 h 1047182"/>
                  <a:gd name="connsiteX7269" fmla="*/ 522585 w 808720"/>
                  <a:gd name="connsiteY7269" fmla="*/ 6287 h 1047182"/>
                  <a:gd name="connsiteX7270" fmla="*/ 522372 w 808720"/>
                  <a:gd name="connsiteY7270" fmla="*/ 6291 h 1047182"/>
                  <a:gd name="connsiteX7271" fmla="*/ 522214 w 808720"/>
                  <a:gd name="connsiteY7271" fmla="*/ 6218 h 1047182"/>
                  <a:gd name="connsiteX7272" fmla="*/ 521527 w 808720"/>
                  <a:gd name="connsiteY7272" fmla="*/ 6201 h 1047182"/>
                  <a:gd name="connsiteX7273" fmla="*/ 469710 w 808720"/>
                  <a:gd name="connsiteY7273" fmla="*/ 6150 h 1047182"/>
                  <a:gd name="connsiteX7274" fmla="*/ 470431 w 808720"/>
                  <a:gd name="connsiteY7274" fmla="*/ 6218 h 1047182"/>
                  <a:gd name="connsiteX7275" fmla="*/ 469139 w 808720"/>
                  <a:gd name="connsiteY7275" fmla="*/ 6218 h 1047182"/>
                  <a:gd name="connsiteX7276" fmla="*/ 462279 w 808720"/>
                  <a:gd name="connsiteY7276" fmla="*/ 6149 h 1047182"/>
                  <a:gd name="connsiteX7277" fmla="*/ 462959 w 808720"/>
                  <a:gd name="connsiteY7277" fmla="*/ 6192 h 1047182"/>
                  <a:gd name="connsiteX7278" fmla="*/ 462706 w 808720"/>
                  <a:gd name="connsiteY7278" fmla="*/ 6218 h 1047182"/>
                  <a:gd name="connsiteX7279" fmla="*/ 462060 w 808720"/>
                  <a:gd name="connsiteY7279" fmla="*/ 6218 h 1047182"/>
                  <a:gd name="connsiteX7280" fmla="*/ 461837 w 808720"/>
                  <a:gd name="connsiteY7280" fmla="*/ 6198 h 1047182"/>
                  <a:gd name="connsiteX7281" fmla="*/ 514652 w 808720"/>
                  <a:gd name="connsiteY7281" fmla="*/ 6134 h 1047182"/>
                  <a:gd name="connsiteX7282" fmla="*/ 517827 w 808720"/>
                  <a:gd name="connsiteY7282" fmla="*/ 6218 h 1047182"/>
                  <a:gd name="connsiteX7283" fmla="*/ 517297 w 808720"/>
                  <a:gd name="connsiteY7283" fmla="*/ 6378 h 1047182"/>
                  <a:gd name="connsiteX7284" fmla="*/ 515834 w 808720"/>
                  <a:gd name="connsiteY7284" fmla="*/ 6404 h 1047182"/>
                  <a:gd name="connsiteX7285" fmla="*/ 508757 w 808720"/>
                  <a:gd name="connsiteY7285" fmla="*/ 6118 h 1047182"/>
                  <a:gd name="connsiteX7286" fmla="*/ 508929 w 808720"/>
                  <a:gd name="connsiteY7286" fmla="*/ 6153 h 1047182"/>
                  <a:gd name="connsiteX7287" fmla="*/ 510222 w 808720"/>
                  <a:gd name="connsiteY7287" fmla="*/ 6416 h 1047182"/>
                  <a:gd name="connsiteX7288" fmla="*/ 509490 w 808720"/>
                  <a:gd name="connsiteY7288" fmla="*/ 6392 h 1047182"/>
                  <a:gd name="connsiteX7289" fmla="*/ 509041 w 808720"/>
                  <a:gd name="connsiteY7289" fmla="*/ 6224 h 1047182"/>
                  <a:gd name="connsiteX7290" fmla="*/ 509054 w 808720"/>
                  <a:gd name="connsiteY7290" fmla="*/ 6218 h 1047182"/>
                  <a:gd name="connsiteX7291" fmla="*/ 509032 w 808720"/>
                  <a:gd name="connsiteY7291" fmla="*/ 6220 h 1047182"/>
                  <a:gd name="connsiteX7292" fmla="*/ 508868 w 808720"/>
                  <a:gd name="connsiteY7292" fmla="*/ 6159 h 1047182"/>
                  <a:gd name="connsiteX7293" fmla="*/ 469208 w 808720"/>
                  <a:gd name="connsiteY7293" fmla="*/ 6102 h 1047182"/>
                  <a:gd name="connsiteX7294" fmla="*/ 469272 w 808720"/>
                  <a:gd name="connsiteY7294" fmla="*/ 6108 h 1047182"/>
                  <a:gd name="connsiteX7295" fmla="*/ 468481 w 808720"/>
                  <a:gd name="connsiteY7295" fmla="*/ 6218 h 1047182"/>
                  <a:gd name="connsiteX7296" fmla="*/ 468438 w 808720"/>
                  <a:gd name="connsiteY7296" fmla="*/ 6218 h 1047182"/>
                  <a:gd name="connsiteX7297" fmla="*/ 468996 w 808720"/>
                  <a:gd name="connsiteY7297" fmla="*/ 6128 h 1047182"/>
                  <a:gd name="connsiteX7298" fmla="*/ 468984 w 808720"/>
                  <a:gd name="connsiteY7298" fmla="*/ 6081 h 1047182"/>
                  <a:gd name="connsiteX7299" fmla="*/ 469176 w 808720"/>
                  <a:gd name="connsiteY7299" fmla="*/ 6099 h 1047182"/>
                  <a:gd name="connsiteX7300" fmla="*/ 468996 w 808720"/>
                  <a:gd name="connsiteY7300" fmla="*/ 6128 h 1047182"/>
                  <a:gd name="connsiteX7301" fmla="*/ 468262 w 808720"/>
                  <a:gd name="connsiteY7301" fmla="*/ 6218 h 1047182"/>
                  <a:gd name="connsiteX7302" fmla="*/ 468142 w 808720"/>
                  <a:gd name="connsiteY7302" fmla="*/ 6218 h 1047182"/>
                  <a:gd name="connsiteX7303" fmla="*/ 494811 w 808720"/>
                  <a:gd name="connsiteY7303" fmla="*/ 6071 h 1047182"/>
                  <a:gd name="connsiteX7304" fmla="*/ 496524 w 808720"/>
                  <a:gd name="connsiteY7304" fmla="*/ 6218 h 1047182"/>
                  <a:gd name="connsiteX7305" fmla="*/ 493572 w 808720"/>
                  <a:gd name="connsiteY7305" fmla="*/ 6218 h 1047182"/>
                  <a:gd name="connsiteX7306" fmla="*/ 512028 w 808720"/>
                  <a:gd name="connsiteY7306" fmla="*/ 6064 h 1047182"/>
                  <a:gd name="connsiteX7307" fmla="*/ 513968 w 808720"/>
                  <a:gd name="connsiteY7307" fmla="*/ 6115 h 1047182"/>
                  <a:gd name="connsiteX7308" fmla="*/ 515317 w 808720"/>
                  <a:gd name="connsiteY7308" fmla="*/ 6412 h 1047182"/>
                  <a:gd name="connsiteX7309" fmla="*/ 513663 w 808720"/>
                  <a:gd name="connsiteY7309" fmla="*/ 6441 h 1047182"/>
                  <a:gd name="connsiteX7310" fmla="*/ 508578 w 808720"/>
                  <a:gd name="connsiteY7310" fmla="*/ 6051 h 1047182"/>
                  <a:gd name="connsiteX7311" fmla="*/ 508757 w 808720"/>
                  <a:gd name="connsiteY7311" fmla="*/ 6118 h 1047182"/>
                  <a:gd name="connsiteX7312" fmla="*/ 508475 w 808720"/>
                  <a:gd name="connsiteY7312" fmla="*/ 6060 h 1047182"/>
                  <a:gd name="connsiteX7313" fmla="*/ 459823 w 808720"/>
                  <a:gd name="connsiteY7313" fmla="*/ 6022 h 1047182"/>
                  <a:gd name="connsiteX7314" fmla="*/ 461837 w 808720"/>
                  <a:gd name="connsiteY7314" fmla="*/ 6198 h 1047182"/>
                  <a:gd name="connsiteX7315" fmla="*/ 461661 w 808720"/>
                  <a:gd name="connsiteY7315" fmla="*/ 6218 h 1047182"/>
                  <a:gd name="connsiteX7316" fmla="*/ 458612 w 808720"/>
                  <a:gd name="connsiteY7316" fmla="*/ 6218 h 1047182"/>
                  <a:gd name="connsiteX7317" fmla="*/ 457804 w 808720"/>
                  <a:gd name="connsiteY7317" fmla="*/ 6218 h 1047182"/>
                  <a:gd name="connsiteX7318" fmla="*/ 513462 w 808720"/>
                  <a:gd name="connsiteY7318" fmla="*/ 6004 h 1047182"/>
                  <a:gd name="connsiteX7319" fmla="*/ 514160 w 808720"/>
                  <a:gd name="connsiteY7319" fmla="*/ 6021 h 1047182"/>
                  <a:gd name="connsiteX7320" fmla="*/ 514652 w 808720"/>
                  <a:gd name="connsiteY7320" fmla="*/ 6134 h 1047182"/>
                  <a:gd name="connsiteX7321" fmla="*/ 513968 w 808720"/>
                  <a:gd name="connsiteY7321" fmla="*/ 6115 h 1047182"/>
                  <a:gd name="connsiteX7322" fmla="*/ 513928 w 808720"/>
                  <a:gd name="connsiteY7322" fmla="*/ 5968 h 1047182"/>
                  <a:gd name="connsiteX7323" fmla="*/ 521301 w 808720"/>
                  <a:gd name="connsiteY7323" fmla="*/ 6144 h 1047182"/>
                  <a:gd name="connsiteX7324" fmla="*/ 521180 w 808720"/>
                  <a:gd name="connsiteY7324" fmla="*/ 6193 h 1047182"/>
                  <a:gd name="connsiteX7325" fmla="*/ 514160 w 808720"/>
                  <a:gd name="connsiteY7325" fmla="*/ 6021 h 1047182"/>
                  <a:gd name="connsiteX7326" fmla="*/ 508354 w 808720"/>
                  <a:gd name="connsiteY7326" fmla="*/ 5967 h 1047182"/>
                  <a:gd name="connsiteX7327" fmla="*/ 509223 w 808720"/>
                  <a:gd name="connsiteY7327" fmla="*/ 5990 h 1047182"/>
                  <a:gd name="connsiteX7328" fmla="*/ 508578 w 808720"/>
                  <a:gd name="connsiteY7328" fmla="*/ 6051 h 1047182"/>
                  <a:gd name="connsiteX7329" fmla="*/ 521798 w 808720"/>
                  <a:gd name="connsiteY7329" fmla="*/ 5945 h 1047182"/>
                  <a:gd name="connsiteX7330" fmla="*/ 521989 w 808720"/>
                  <a:gd name="connsiteY7330" fmla="*/ 6028 h 1047182"/>
                  <a:gd name="connsiteX7331" fmla="*/ 521657 w 808720"/>
                  <a:gd name="connsiteY7331" fmla="*/ 6152 h 1047182"/>
                  <a:gd name="connsiteX7332" fmla="*/ 521301 w 808720"/>
                  <a:gd name="connsiteY7332" fmla="*/ 6144 h 1047182"/>
                  <a:gd name="connsiteX7333" fmla="*/ 509972 w 808720"/>
                  <a:gd name="connsiteY7333" fmla="*/ 5919 h 1047182"/>
                  <a:gd name="connsiteX7334" fmla="*/ 510897 w 808720"/>
                  <a:gd name="connsiteY7334" fmla="*/ 5942 h 1047182"/>
                  <a:gd name="connsiteX7335" fmla="*/ 511568 w 808720"/>
                  <a:gd name="connsiteY7335" fmla="*/ 5958 h 1047182"/>
                  <a:gd name="connsiteX7336" fmla="*/ 512028 w 808720"/>
                  <a:gd name="connsiteY7336" fmla="*/ 6064 h 1047182"/>
                  <a:gd name="connsiteX7337" fmla="*/ 510205 w 808720"/>
                  <a:gd name="connsiteY7337" fmla="*/ 6016 h 1047182"/>
                  <a:gd name="connsiteX7338" fmla="*/ 509223 w 808720"/>
                  <a:gd name="connsiteY7338" fmla="*/ 5990 h 1047182"/>
                  <a:gd name="connsiteX7339" fmla="*/ 467236 w 808720"/>
                  <a:gd name="connsiteY7339" fmla="*/ 5917 h 1047182"/>
                  <a:gd name="connsiteX7340" fmla="*/ 467685 w 808720"/>
                  <a:gd name="connsiteY7340" fmla="*/ 5959 h 1047182"/>
                  <a:gd name="connsiteX7341" fmla="*/ 465713 w 808720"/>
                  <a:gd name="connsiteY7341" fmla="*/ 6218 h 1047182"/>
                  <a:gd name="connsiteX7342" fmla="*/ 464992 w 808720"/>
                  <a:gd name="connsiteY7342" fmla="*/ 6218 h 1047182"/>
                  <a:gd name="connsiteX7343" fmla="*/ 511345 w 808720"/>
                  <a:gd name="connsiteY7343" fmla="*/ 5907 h 1047182"/>
                  <a:gd name="connsiteX7344" fmla="*/ 513222 w 808720"/>
                  <a:gd name="connsiteY7344" fmla="*/ 5951 h 1047182"/>
                  <a:gd name="connsiteX7345" fmla="*/ 513462 w 808720"/>
                  <a:gd name="connsiteY7345" fmla="*/ 6004 h 1047182"/>
                  <a:gd name="connsiteX7346" fmla="*/ 511568 w 808720"/>
                  <a:gd name="connsiteY7346" fmla="*/ 5958 h 1047182"/>
                  <a:gd name="connsiteX7347" fmla="*/ 507484 w 808720"/>
                  <a:gd name="connsiteY7347" fmla="*/ 5858 h 1047182"/>
                  <a:gd name="connsiteX7348" fmla="*/ 508105 w 808720"/>
                  <a:gd name="connsiteY7348" fmla="*/ 5874 h 1047182"/>
                  <a:gd name="connsiteX7349" fmla="*/ 508354 w 808720"/>
                  <a:gd name="connsiteY7349" fmla="*/ 5967 h 1047182"/>
                  <a:gd name="connsiteX7350" fmla="*/ 507965 w 808720"/>
                  <a:gd name="connsiteY7350" fmla="*/ 5956 h 1047182"/>
                  <a:gd name="connsiteX7351" fmla="*/ 504109 w 808720"/>
                  <a:gd name="connsiteY7351" fmla="*/ 5854 h 1047182"/>
                  <a:gd name="connsiteX7352" fmla="*/ 507965 w 808720"/>
                  <a:gd name="connsiteY7352" fmla="*/ 5956 h 1047182"/>
                  <a:gd name="connsiteX7353" fmla="*/ 508475 w 808720"/>
                  <a:gd name="connsiteY7353" fmla="*/ 6060 h 1047182"/>
                  <a:gd name="connsiteX7354" fmla="*/ 506630 w 808720"/>
                  <a:gd name="connsiteY7354" fmla="*/ 6234 h 1047182"/>
                  <a:gd name="connsiteX7355" fmla="*/ 506150 w 808720"/>
                  <a:gd name="connsiteY7355" fmla="*/ 6182 h 1047182"/>
                  <a:gd name="connsiteX7356" fmla="*/ 466428 w 808720"/>
                  <a:gd name="connsiteY7356" fmla="*/ 5840 h 1047182"/>
                  <a:gd name="connsiteX7357" fmla="*/ 466778 w 808720"/>
                  <a:gd name="connsiteY7357" fmla="*/ 5873 h 1047182"/>
                  <a:gd name="connsiteX7358" fmla="*/ 463320 w 808720"/>
                  <a:gd name="connsiteY7358" fmla="*/ 6215 h 1047182"/>
                  <a:gd name="connsiteX7359" fmla="*/ 462959 w 808720"/>
                  <a:gd name="connsiteY7359" fmla="*/ 6192 h 1047182"/>
                  <a:gd name="connsiteX7360" fmla="*/ 507980 w 808720"/>
                  <a:gd name="connsiteY7360" fmla="*/ 5827 h 1047182"/>
                  <a:gd name="connsiteX7361" fmla="*/ 510354 w 808720"/>
                  <a:gd name="connsiteY7361" fmla="*/ 5883 h 1047182"/>
                  <a:gd name="connsiteX7362" fmla="*/ 509972 w 808720"/>
                  <a:gd name="connsiteY7362" fmla="*/ 5919 h 1047182"/>
                  <a:gd name="connsiteX7363" fmla="*/ 508105 w 808720"/>
                  <a:gd name="connsiteY7363" fmla="*/ 5874 h 1047182"/>
                  <a:gd name="connsiteX7364" fmla="*/ 510984 w 808720"/>
                  <a:gd name="connsiteY7364" fmla="*/ 5824 h 1047182"/>
                  <a:gd name="connsiteX7365" fmla="*/ 511306 w 808720"/>
                  <a:gd name="connsiteY7365" fmla="*/ 5898 h 1047182"/>
                  <a:gd name="connsiteX7366" fmla="*/ 511345 w 808720"/>
                  <a:gd name="connsiteY7366" fmla="*/ 5907 h 1047182"/>
                  <a:gd name="connsiteX7367" fmla="*/ 511245 w 808720"/>
                  <a:gd name="connsiteY7367" fmla="*/ 5904 h 1047182"/>
                  <a:gd name="connsiteX7368" fmla="*/ 510354 w 808720"/>
                  <a:gd name="connsiteY7368" fmla="*/ 5883 h 1047182"/>
                  <a:gd name="connsiteX7369" fmla="*/ 522731 w 808720"/>
                  <a:gd name="connsiteY7369" fmla="*/ 5749 h 1047182"/>
                  <a:gd name="connsiteX7370" fmla="*/ 523430 w 808720"/>
                  <a:gd name="connsiteY7370" fmla="*/ 6194 h 1047182"/>
                  <a:gd name="connsiteX7371" fmla="*/ 522311 w 808720"/>
                  <a:gd name="connsiteY7371" fmla="*/ 6168 h 1047182"/>
                  <a:gd name="connsiteX7372" fmla="*/ 521989 w 808720"/>
                  <a:gd name="connsiteY7372" fmla="*/ 6028 h 1047182"/>
                  <a:gd name="connsiteX7373" fmla="*/ 501938 w 808720"/>
                  <a:gd name="connsiteY7373" fmla="*/ 5723 h 1047182"/>
                  <a:gd name="connsiteX7374" fmla="*/ 503536 w 808720"/>
                  <a:gd name="connsiteY7374" fmla="*/ 5762 h 1047182"/>
                  <a:gd name="connsiteX7375" fmla="*/ 504109 w 808720"/>
                  <a:gd name="connsiteY7375" fmla="*/ 5854 h 1047182"/>
                  <a:gd name="connsiteX7376" fmla="*/ 502830 w 808720"/>
                  <a:gd name="connsiteY7376" fmla="*/ 5820 h 1047182"/>
                  <a:gd name="connsiteX7377" fmla="*/ 503234 w 808720"/>
                  <a:gd name="connsiteY7377" fmla="*/ 5714 h 1047182"/>
                  <a:gd name="connsiteX7378" fmla="*/ 507241 w 808720"/>
                  <a:gd name="connsiteY7378" fmla="*/ 5809 h 1047182"/>
                  <a:gd name="connsiteX7379" fmla="*/ 507484 w 808720"/>
                  <a:gd name="connsiteY7379" fmla="*/ 5858 h 1047182"/>
                  <a:gd name="connsiteX7380" fmla="*/ 503536 w 808720"/>
                  <a:gd name="connsiteY7380" fmla="*/ 5762 h 1047182"/>
                  <a:gd name="connsiteX7381" fmla="*/ 512618 w 808720"/>
                  <a:gd name="connsiteY7381" fmla="*/ 5669 h 1047182"/>
                  <a:gd name="connsiteX7382" fmla="*/ 512880 w 808720"/>
                  <a:gd name="connsiteY7382" fmla="*/ 5729 h 1047182"/>
                  <a:gd name="connsiteX7383" fmla="*/ 513928 w 808720"/>
                  <a:gd name="connsiteY7383" fmla="*/ 5968 h 1047182"/>
                  <a:gd name="connsiteX7384" fmla="*/ 513222 w 808720"/>
                  <a:gd name="connsiteY7384" fmla="*/ 5951 h 1047182"/>
                  <a:gd name="connsiteX7385" fmla="*/ 512430 w 808720"/>
                  <a:gd name="connsiteY7385" fmla="*/ 5777 h 1047182"/>
                  <a:gd name="connsiteX7386" fmla="*/ 512143 w 808720"/>
                  <a:gd name="connsiteY7386" fmla="*/ 5714 h 1047182"/>
                  <a:gd name="connsiteX7387" fmla="*/ 469729 w 808720"/>
                  <a:gd name="connsiteY7387" fmla="*/ 5582 h 1047182"/>
                  <a:gd name="connsiteX7388" fmla="*/ 467236 w 808720"/>
                  <a:gd name="connsiteY7388" fmla="*/ 5917 h 1047182"/>
                  <a:gd name="connsiteX7389" fmla="*/ 466778 w 808720"/>
                  <a:gd name="connsiteY7389" fmla="*/ 5873 h 1047182"/>
                  <a:gd name="connsiteX7390" fmla="*/ 454226 w 808720"/>
                  <a:gd name="connsiteY7390" fmla="*/ 5532 h 1047182"/>
                  <a:gd name="connsiteX7391" fmla="*/ 458288 w 808720"/>
                  <a:gd name="connsiteY7391" fmla="*/ 5888 h 1047182"/>
                  <a:gd name="connsiteX7392" fmla="*/ 454474 w 808720"/>
                  <a:gd name="connsiteY7392" fmla="*/ 6218 h 1047182"/>
                  <a:gd name="connsiteX7393" fmla="*/ 453130 w 808720"/>
                  <a:gd name="connsiteY7393" fmla="*/ 6218 h 1047182"/>
                  <a:gd name="connsiteX7394" fmla="*/ 450645 w 808720"/>
                  <a:gd name="connsiteY7394" fmla="*/ 6549 h 1047182"/>
                  <a:gd name="connsiteX7395" fmla="*/ 440361 w 808720"/>
                  <a:gd name="connsiteY7395" fmla="*/ 7439 h 1047182"/>
                  <a:gd name="connsiteX7396" fmla="*/ 462793 w 808720"/>
                  <a:gd name="connsiteY7396" fmla="*/ 5498 h 1047182"/>
                  <a:gd name="connsiteX7397" fmla="*/ 464028 w 808720"/>
                  <a:gd name="connsiteY7397" fmla="*/ 5614 h 1047182"/>
                  <a:gd name="connsiteX7398" fmla="*/ 459823 w 808720"/>
                  <a:gd name="connsiteY7398" fmla="*/ 6022 h 1047182"/>
                  <a:gd name="connsiteX7399" fmla="*/ 458288 w 808720"/>
                  <a:gd name="connsiteY7399" fmla="*/ 5888 h 1047182"/>
                  <a:gd name="connsiteX7400" fmla="*/ 486972 w 808720"/>
                  <a:gd name="connsiteY7400" fmla="*/ 5400 h 1047182"/>
                  <a:gd name="connsiteX7401" fmla="*/ 502830 w 808720"/>
                  <a:gd name="connsiteY7401" fmla="*/ 5820 h 1047182"/>
                  <a:gd name="connsiteX7402" fmla="*/ 506150 w 808720"/>
                  <a:gd name="connsiteY7402" fmla="*/ 6182 h 1047182"/>
                  <a:gd name="connsiteX7403" fmla="*/ 506533 w 808720"/>
                  <a:gd name="connsiteY7403" fmla="*/ 6244 h 1047182"/>
                  <a:gd name="connsiteX7404" fmla="*/ 506135 w 808720"/>
                  <a:gd name="connsiteY7404" fmla="*/ 6281 h 1047182"/>
                  <a:gd name="connsiteX7405" fmla="*/ 504630 w 808720"/>
                  <a:gd name="connsiteY7405" fmla="*/ 6232 h 1047182"/>
                  <a:gd name="connsiteX7406" fmla="*/ 504668 w 808720"/>
                  <a:gd name="connsiteY7406" fmla="*/ 6218 h 1047182"/>
                  <a:gd name="connsiteX7407" fmla="*/ 504353 w 808720"/>
                  <a:gd name="connsiteY7407" fmla="*/ 6222 h 1047182"/>
                  <a:gd name="connsiteX7408" fmla="*/ 495896 w 808720"/>
                  <a:gd name="connsiteY7408" fmla="*/ 5943 h 1047182"/>
                  <a:gd name="connsiteX7409" fmla="*/ 494811 w 808720"/>
                  <a:gd name="connsiteY7409" fmla="*/ 6071 h 1047182"/>
                  <a:gd name="connsiteX7410" fmla="*/ 486986 w 808720"/>
                  <a:gd name="connsiteY7410" fmla="*/ 5404 h 1047182"/>
                  <a:gd name="connsiteX7411" fmla="*/ 485440 w 808720"/>
                  <a:gd name="connsiteY7411" fmla="*/ 5360 h 1047182"/>
                  <a:gd name="connsiteX7412" fmla="*/ 486937 w 808720"/>
                  <a:gd name="connsiteY7412" fmla="*/ 5399 h 1047182"/>
                  <a:gd name="connsiteX7413" fmla="*/ 486986 w 808720"/>
                  <a:gd name="connsiteY7413" fmla="*/ 5404 h 1047182"/>
                  <a:gd name="connsiteX7414" fmla="*/ 490441 w 808720"/>
                  <a:gd name="connsiteY7414" fmla="*/ 6218 h 1047182"/>
                  <a:gd name="connsiteX7415" fmla="*/ 480544 w 808720"/>
                  <a:gd name="connsiteY7415" fmla="*/ 6218 h 1047182"/>
                  <a:gd name="connsiteX7416" fmla="*/ 486247 w 808720"/>
                  <a:gd name="connsiteY7416" fmla="*/ 5340 h 1047182"/>
                  <a:gd name="connsiteX7417" fmla="*/ 486773 w 808720"/>
                  <a:gd name="connsiteY7417" fmla="*/ 5354 h 1047182"/>
                  <a:gd name="connsiteX7418" fmla="*/ 486972 w 808720"/>
                  <a:gd name="connsiteY7418" fmla="*/ 5400 h 1047182"/>
                  <a:gd name="connsiteX7419" fmla="*/ 486937 w 808720"/>
                  <a:gd name="connsiteY7419" fmla="*/ 5399 h 1047182"/>
                  <a:gd name="connsiteX7420" fmla="*/ 486623 w 808720"/>
                  <a:gd name="connsiteY7420" fmla="*/ 5318 h 1047182"/>
                  <a:gd name="connsiteX7421" fmla="*/ 501463 w 808720"/>
                  <a:gd name="connsiteY7421" fmla="*/ 5671 h 1047182"/>
                  <a:gd name="connsiteX7422" fmla="*/ 501938 w 808720"/>
                  <a:gd name="connsiteY7422" fmla="*/ 5723 h 1047182"/>
                  <a:gd name="connsiteX7423" fmla="*/ 486773 w 808720"/>
                  <a:gd name="connsiteY7423" fmla="*/ 5354 h 1047182"/>
                  <a:gd name="connsiteX7424" fmla="*/ 484952 w 808720"/>
                  <a:gd name="connsiteY7424" fmla="*/ 5309 h 1047182"/>
                  <a:gd name="connsiteX7425" fmla="*/ 485635 w 808720"/>
                  <a:gd name="connsiteY7425" fmla="*/ 5326 h 1047182"/>
                  <a:gd name="connsiteX7426" fmla="*/ 485440 w 808720"/>
                  <a:gd name="connsiteY7426" fmla="*/ 5360 h 1047182"/>
                  <a:gd name="connsiteX7427" fmla="*/ 484789 w 808720"/>
                  <a:gd name="connsiteY7427" fmla="*/ 5342 h 1047182"/>
                  <a:gd name="connsiteX7428" fmla="*/ 485778 w 808720"/>
                  <a:gd name="connsiteY7428" fmla="*/ 5300 h 1047182"/>
                  <a:gd name="connsiteX7429" fmla="*/ 486247 w 808720"/>
                  <a:gd name="connsiteY7429" fmla="*/ 5340 h 1047182"/>
                  <a:gd name="connsiteX7430" fmla="*/ 485635 w 808720"/>
                  <a:gd name="connsiteY7430" fmla="*/ 5326 h 1047182"/>
                  <a:gd name="connsiteX7431" fmla="*/ 485738 w 808720"/>
                  <a:gd name="connsiteY7431" fmla="*/ 5297 h 1047182"/>
                  <a:gd name="connsiteX7432" fmla="*/ 485790 w 808720"/>
                  <a:gd name="connsiteY7432" fmla="*/ 5298 h 1047182"/>
                  <a:gd name="connsiteX7433" fmla="*/ 485778 w 808720"/>
                  <a:gd name="connsiteY7433" fmla="*/ 5300 h 1047182"/>
                  <a:gd name="connsiteX7434" fmla="*/ 485223 w 808720"/>
                  <a:gd name="connsiteY7434" fmla="*/ 5253 h 1047182"/>
                  <a:gd name="connsiteX7435" fmla="*/ 485738 w 808720"/>
                  <a:gd name="connsiteY7435" fmla="*/ 5297 h 1047182"/>
                  <a:gd name="connsiteX7436" fmla="*/ 485085 w 808720"/>
                  <a:gd name="connsiteY7436" fmla="*/ 5281 h 1047182"/>
                  <a:gd name="connsiteX7437" fmla="*/ 480890 w 808720"/>
                  <a:gd name="connsiteY7437" fmla="*/ 5239 h 1047182"/>
                  <a:gd name="connsiteX7438" fmla="*/ 484789 w 808720"/>
                  <a:gd name="connsiteY7438" fmla="*/ 5342 h 1047182"/>
                  <a:gd name="connsiteX7439" fmla="*/ 480544 w 808720"/>
                  <a:gd name="connsiteY7439" fmla="*/ 6218 h 1047182"/>
                  <a:gd name="connsiteX7440" fmla="*/ 471771 w 808720"/>
                  <a:gd name="connsiteY7440" fmla="*/ 6218 h 1047182"/>
                  <a:gd name="connsiteX7441" fmla="*/ 478351 w 808720"/>
                  <a:gd name="connsiteY7441" fmla="*/ 5395 h 1047182"/>
                  <a:gd name="connsiteX7442" fmla="*/ 486220 w 808720"/>
                  <a:gd name="connsiteY7442" fmla="*/ 5223 h 1047182"/>
                  <a:gd name="connsiteX7443" fmla="*/ 486623 w 808720"/>
                  <a:gd name="connsiteY7443" fmla="*/ 5318 h 1047182"/>
                  <a:gd name="connsiteX7444" fmla="*/ 485790 w 808720"/>
                  <a:gd name="connsiteY7444" fmla="*/ 5298 h 1047182"/>
                  <a:gd name="connsiteX7445" fmla="*/ 481565 w 808720"/>
                  <a:gd name="connsiteY7445" fmla="*/ 5198 h 1047182"/>
                  <a:gd name="connsiteX7446" fmla="*/ 485085 w 808720"/>
                  <a:gd name="connsiteY7446" fmla="*/ 5281 h 1047182"/>
                  <a:gd name="connsiteX7447" fmla="*/ 484952 w 808720"/>
                  <a:gd name="connsiteY7447" fmla="*/ 5309 h 1047182"/>
                  <a:gd name="connsiteX7448" fmla="*/ 481231 w 808720"/>
                  <a:gd name="connsiteY7448" fmla="*/ 5218 h 1047182"/>
                  <a:gd name="connsiteX7449" fmla="*/ 478164 w 808720"/>
                  <a:gd name="connsiteY7449" fmla="*/ 5143 h 1047182"/>
                  <a:gd name="connsiteX7450" fmla="*/ 481231 w 808720"/>
                  <a:gd name="connsiteY7450" fmla="*/ 5218 h 1047182"/>
                  <a:gd name="connsiteX7451" fmla="*/ 480890 w 808720"/>
                  <a:gd name="connsiteY7451" fmla="*/ 5239 h 1047182"/>
                  <a:gd name="connsiteX7452" fmla="*/ 478002 w 808720"/>
                  <a:gd name="connsiteY7452" fmla="*/ 5163 h 1047182"/>
                  <a:gd name="connsiteX7453" fmla="*/ 477108 w 808720"/>
                  <a:gd name="connsiteY7453" fmla="*/ 5139 h 1047182"/>
                  <a:gd name="connsiteX7454" fmla="*/ 478002 w 808720"/>
                  <a:gd name="connsiteY7454" fmla="*/ 5163 h 1047182"/>
                  <a:gd name="connsiteX7455" fmla="*/ 469710 w 808720"/>
                  <a:gd name="connsiteY7455" fmla="*/ 6150 h 1047182"/>
                  <a:gd name="connsiteX7456" fmla="*/ 469272 w 808720"/>
                  <a:gd name="connsiteY7456" fmla="*/ 6108 h 1047182"/>
                  <a:gd name="connsiteX7457" fmla="*/ 470149 w 808720"/>
                  <a:gd name="connsiteY7457" fmla="*/ 5988 h 1047182"/>
                  <a:gd name="connsiteX7458" fmla="*/ 524021 w 808720"/>
                  <a:gd name="connsiteY7458" fmla="*/ 5056 h 1047182"/>
                  <a:gd name="connsiteX7459" fmla="*/ 524216 w 808720"/>
                  <a:gd name="connsiteY7459" fmla="*/ 5193 h 1047182"/>
                  <a:gd name="connsiteX7460" fmla="*/ 522731 w 808720"/>
                  <a:gd name="connsiteY7460" fmla="*/ 5749 h 1047182"/>
                  <a:gd name="connsiteX7461" fmla="*/ 522560 w 808720"/>
                  <a:gd name="connsiteY7461" fmla="*/ 5640 h 1047182"/>
                  <a:gd name="connsiteX7462" fmla="*/ 473718 w 808720"/>
                  <a:gd name="connsiteY7462" fmla="*/ 5047 h 1047182"/>
                  <a:gd name="connsiteX7463" fmla="*/ 472060 w 808720"/>
                  <a:gd name="connsiteY7463" fmla="*/ 5270 h 1047182"/>
                  <a:gd name="connsiteX7464" fmla="*/ 466428 w 808720"/>
                  <a:gd name="connsiteY7464" fmla="*/ 5840 h 1047182"/>
                  <a:gd name="connsiteX7465" fmla="*/ 464028 w 808720"/>
                  <a:gd name="connsiteY7465" fmla="*/ 5614 h 1047182"/>
                  <a:gd name="connsiteX7466" fmla="*/ 466288 w 808720"/>
                  <a:gd name="connsiteY7466" fmla="*/ 5395 h 1047182"/>
                  <a:gd name="connsiteX7467" fmla="*/ 475703 w 808720"/>
                  <a:gd name="connsiteY7467" fmla="*/ 4993 h 1047182"/>
                  <a:gd name="connsiteX7468" fmla="*/ 468984 w 808720"/>
                  <a:gd name="connsiteY7468" fmla="*/ 6081 h 1047182"/>
                  <a:gd name="connsiteX7469" fmla="*/ 467685 w 808720"/>
                  <a:gd name="connsiteY7469" fmla="*/ 5959 h 1047182"/>
                  <a:gd name="connsiteX7470" fmla="*/ 473054 w 808720"/>
                  <a:gd name="connsiteY7470" fmla="*/ 5254 h 1047182"/>
                  <a:gd name="connsiteX7471" fmla="*/ 524773 w 808720"/>
                  <a:gd name="connsiteY7471" fmla="*/ 4983 h 1047182"/>
                  <a:gd name="connsiteX7472" fmla="*/ 526228 w 808720"/>
                  <a:gd name="connsiteY7472" fmla="*/ 6224 h 1047182"/>
                  <a:gd name="connsiteX7473" fmla="*/ 525696 w 808720"/>
                  <a:gd name="connsiteY7473" fmla="*/ 6233 h 1047182"/>
                  <a:gd name="connsiteX7474" fmla="*/ 524216 w 808720"/>
                  <a:gd name="connsiteY7474" fmla="*/ 5193 h 1047182"/>
                  <a:gd name="connsiteX7475" fmla="*/ 475137 w 808720"/>
                  <a:gd name="connsiteY7475" fmla="*/ 4981 h 1047182"/>
                  <a:gd name="connsiteX7476" fmla="*/ 473054 w 808720"/>
                  <a:gd name="connsiteY7476" fmla="*/ 5254 h 1047182"/>
                  <a:gd name="connsiteX7477" fmla="*/ 469729 w 808720"/>
                  <a:gd name="connsiteY7477" fmla="*/ 5582 h 1047182"/>
                  <a:gd name="connsiteX7478" fmla="*/ 472060 w 808720"/>
                  <a:gd name="connsiteY7478" fmla="*/ 5270 h 1047182"/>
                  <a:gd name="connsiteX7479" fmla="*/ 474715 w 808720"/>
                  <a:gd name="connsiteY7479" fmla="*/ 5000 h 1047182"/>
                  <a:gd name="connsiteX7480" fmla="*/ 485171 w 808720"/>
                  <a:gd name="connsiteY7480" fmla="*/ 4976 h 1047182"/>
                  <a:gd name="connsiteX7481" fmla="*/ 485823 w 808720"/>
                  <a:gd name="connsiteY7481" fmla="*/ 5129 h 1047182"/>
                  <a:gd name="connsiteX7482" fmla="*/ 485223 w 808720"/>
                  <a:gd name="connsiteY7482" fmla="*/ 5253 h 1047182"/>
                  <a:gd name="connsiteX7483" fmla="*/ 483314 w 808720"/>
                  <a:gd name="connsiteY7483" fmla="*/ 5090 h 1047182"/>
                  <a:gd name="connsiteX7484" fmla="*/ 476446 w 808720"/>
                  <a:gd name="connsiteY7484" fmla="*/ 4919 h 1047182"/>
                  <a:gd name="connsiteX7485" fmla="*/ 475703 w 808720"/>
                  <a:gd name="connsiteY7485" fmla="*/ 4993 h 1047182"/>
                  <a:gd name="connsiteX7486" fmla="*/ 476037 w 808720"/>
                  <a:gd name="connsiteY7486" fmla="*/ 4939 h 1047182"/>
                  <a:gd name="connsiteX7487" fmla="*/ 476688 w 808720"/>
                  <a:gd name="connsiteY7487" fmla="*/ 4896 h 1047182"/>
                  <a:gd name="connsiteX7488" fmla="*/ 476577 w 808720"/>
                  <a:gd name="connsiteY7488" fmla="*/ 4913 h 1047182"/>
                  <a:gd name="connsiteX7489" fmla="*/ 476446 w 808720"/>
                  <a:gd name="connsiteY7489" fmla="*/ 4919 h 1047182"/>
                  <a:gd name="connsiteX7490" fmla="*/ 476662 w 808720"/>
                  <a:gd name="connsiteY7490" fmla="*/ 4837 h 1047182"/>
                  <a:gd name="connsiteX7491" fmla="*/ 476037 w 808720"/>
                  <a:gd name="connsiteY7491" fmla="*/ 4939 h 1047182"/>
                  <a:gd name="connsiteX7492" fmla="*/ 475137 w 808720"/>
                  <a:gd name="connsiteY7492" fmla="*/ 4981 h 1047182"/>
                  <a:gd name="connsiteX7493" fmla="*/ 475906 w 808720"/>
                  <a:gd name="connsiteY7493" fmla="*/ 4880 h 1047182"/>
                  <a:gd name="connsiteX7494" fmla="*/ 476249 w 808720"/>
                  <a:gd name="connsiteY7494" fmla="*/ 4845 h 1047182"/>
                  <a:gd name="connsiteX7495" fmla="*/ 477422 w 808720"/>
                  <a:gd name="connsiteY7495" fmla="*/ 4823 h 1047182"/>
                  <a:gd name="connsiteX7496" fmla="*/ 476688 w 808720"/>
                  <a:gd name="connsiteY7496" fmla="*/ 4896 h 1047182"/>
                  <a:gd name="connsiteX7497" fmla="*/ 477103 w 808720"/>
                  <a:gd name="connsiteY7497" fmla="*/ 4829 h 1047182"/>
                  <a:gd name="connsiteX7498" fmla="*/ 479688 w 808720"/>
                  <a:gd name="connsiteY7498" fmla="*/ 4781 h 1047182"/>
                  <a:gd name="connsiteX7499" fmla="*/ 483314 w 808720"/>
                  <a:gd name="connsiteY7499" fmla="*/ 5090 h 1047182"/>
                  <a:gd name="connsiteX7500" fmla="*/ 481565 w 808720"/>
                  <a:gd name="connsiteY7500" fmla="*/ 5198 h 1047182"/>
                  <a:gd name="connsiteX7501" fmla="*/ 478351 w 808720"/>
                  <a:gd name="connsiteY7501" fmla="*/ 5121 h 1047182"/>
                  <a:gd name="connsiteX7502" fmla="*/ 478164 w 808720"/>
                  <a:gd name="connsiteY7502" fmla="*/ 5143 h 1047182"/>
                  <a:gd name="connsiteX7503" fmla="*/ 477254 w 808720"/>
                  <a:gd name="connsiteY7503" fmla="*/ 5121 h 1047182"/>
                  <a:gd name="connsiteX7504" fmla="*/ 477108 w 808720"/>
                  <a:gd name="connsiteY7504" fmla="*/ 5139 h 1047182"/>
                  <a:gd name="connsiteX7505" fmla="*/ 476432 w 808720"/>
                  <a:gd name="connsiteY7505" fmla="*/ 5121 h 1047182"/>
                  <a:gd name="connsiteX7506" fmla="*/ 470149 w 808720"/>
                  <a:gd name="connsiteY7506" fmla="*/ 5988 h 1047182"/>
                  <a:gd name="connsiteX7507" fmla="*/ 469208 w 808720"/>
                  <a:gd name="connsiteY7507" fmla="*/ 6102 h 1047182"/>
                  <a:gd name="connsiteX7508" fmla="*/ 469176 w 808720"/>
                  <a:gd name="connsiteY7508" fmla="*/ 6099 h 1047182"/>
                  <a:gd name="connsiteX7509" fmla="*/ 476577 w 808720"/>
                  <a:gd name="connsiteY7509" fmla="*/ 4913 h 1047182"/>
                  <a:gd name="connsiteX7510" fmla="*/ 479226 w 808720"/>
                  <a:gd name="connsiteY7510" fmla="*/ 4789 h 1047182"/>
                  <a:gd name="connsiteX7511" fmla="*/ 488958 w 808720"/>
                  <a:gd name="connsiteY7511" fmla="*/ 4743 h 1047182"/>
                  <a:gd name="connsiteX7512" fmla="*/ 486220 w 808720"/>
                  <a:gd name="connsiteY7512" fmla="*/ 5223 h 1047182"/>
                  <a:gd name="connsiteX7513" fmla="*/ 485823 w 808720"/>
                  <a:gd name="connsiteY7513" fmla="*/ 5129 h 1047182"/>
                  <a:gd name="connsiteX7514" fmla="*/ 487159 w 808720"/>
                  <a:gd name="connsiteY7514" fmla="*/ 4854 h 1047182"/>
                  <a:gd name="connsiteX7515" fmla="*/ 478704 w 808720"/>
                  <a:gd name="connsiteY7515" fmla="*/ 4697 h 1047182"/>
                  <a:gd name="connsiteX7516" fmla="*/ 479590 w 808720"/>
                  <a:gd name="connsiteY7516" fmla="*/ 4772 h 1047182"/>
                  <a:gd name="connsiteX7517" fmla="*/ 479226 w 808720"/>
                  <a:gd name="connsiteY7517" fmla="*/ 4789 h 1047182"/>
                  <a:gd name="connsiteX7518" fmla="*/ 477422 w 808720"/>
                  <a:gd name="connsiteY7518" fmla="*/ 4823 h 1047182"/>
                  <a:gd name="connsiteX7519" fmla="*/ 478166 w 808720"/>
                  <a:gd name="connsiteY7519" fmla="*/ 4651 h 1047182"/>
                  <a:gd name="connsiteX7520" fmla="*/ 478199 w 808720"/>
                  <a:gd name="connsiteY7520" fmla="*/ 4653 h 1047182"/>
                  <a:gd name="connsiteX7521" fmla="*/ 477103 w 808720"/>
                  <a:gd name="connsiteY7521" fmla="*/ 4829 h 1047182"/>
                  <a:gd name="connsiteX7522" fmla="*/ 476662 w 808720"/>
                  <a:gd name="connsiteY7522" fmla="*/ 4837 h 1047182"/>
                  <a:gd name="connsiteX7523" fmla="*/ 477226 w 808720"/>
                  <a:gd name="connsiteY7523" fmla="*/ 4746 h 1047182"/>
                  <a:gd name="connsiteX7524" fmla="*/ 488297 w 808720"/>
                  <a:gd name="connsiteY7524" fmla="*/ 4619 h 1047182"/>
                  <a:gd name="connsiteX7525" fmla="*/ 487159 w 808720"/>
                  <a:gd name="connsiteY7525" fmla="*/ 4854 h 1047182"/>
                  <a:gd name="connsiteX7526" fmla="*/ 485171 w 808720"/>
                  <a:gd name="connsiteY7526" fmla="*/ 4976 h 1047182"/>
                  <a:gd name="connsiteX7527" fmla="*/ 483999 w 808720"/>
                  <a:gd name="connsiteY7527" fmla="*/ 4700 h 1047182"/>
                  <a:gd name="connsiteX7528" fmla="*/ 483525 w 808720"/>
                  <a:gd name="connsiteY7528" fmla="*/ 4588 h 1047182"/>
                  <a:gd name="connsiteX7529" fmla="*/ 483999 w 808720"/>
                  <a:gd name="connsiteY7529" fmla="*/ 4700 h 1047182"/>
                  <a:gd name="connsiteX7530" fmla="*/ 479688 w 808720"/>
                  <a:gd name="connsiteY7530" fmla="*/ 4781 h 1047182"/>
                  <a:gd name="connsiteX7531" fmla="*/ 479590 w 808720"/>
                  <a:gd name="connsiteY7531" fmla="*/ 4772 h 1047182"/>
                  <a:gd name="connsiteX7532" fmla="*/ 477254 w 808720"/>
                  <a:gd name="connsiteY7532" fmla="*/ 4573 h 1047182"/>
                  <a:gd name="connsiteX7533" fmla="*/ 477936 w 808720"/>
                  <a:gd name="connsiteY7533" fmla="*/ 4631 h 1047182"/>
                  <a:gd name="connsiteX7534" fmla="*/ 477226 w 808720"/>
                  <a:gd name="connsiteY7534" fmla="*/ 4746 h 1047182"/>
                  <a:gd name="connsiteX7535" fmla="*/ 476249 w 808720"/>
                  <a:gd name="connsiteY7535" fmla="*/ 4845 h 1047182"/>
                  <a:gd name="connsiteX7536" fmla="*/ 476158 w 808720"/>
                  <a:gd name="connsiteY7536" fmla="*/ 4847 h 1047182"/>
                  <a:gd name="connsiteX7537" fmla="*/ 475906 w 808720"/>
                  <a:gd name="connsiteY7537" fmla="*/ 4880 h 1047182"/>
                  <a:gd name="connsiteX7538" fmla="*/ 474715 w 808720"/>
                  <a:gd name="connsiteY7538" fmla="*/ 5000 h 1047182"/>
                  <a:gd name="connsiteX7539" fmla="*/ 473718 w 808720"/>
                  <a:gd name="connsiteY7539" fmla="*/ 5047 h 1047182"/>
                  <a:gd name="connsiteX7540" fmla="*/ 491291 w 808720"/>
                  <a:gd name="connsiteY7540" fmla="*/ 4563 h 1047182"/>
                  <a:gd name="connsiteX7541" fmla="*/ 491507 w 808720"/>
                  <a:gd name="connsiteY7541" fmla="*/ 4586 h 1047182"/>
                  <a:gd name="connsiteX7542" fmla="*/ 488958 w 808720"/>
                  <a:gd name="connsiteY7542" fmla="*/ 4743 h 1047182"/>
                  <a:gd name="connsiteX7543" fmla="*/ 489830 w 808720"/>
                  <a:gd name="connsiteY7543" fmla="*/ 4590 h 1047182"/>
                  <a:gd name="connsiteX7544" fmla="*/ 526013 w 808720"/>
                  <a:gd name="connsiteY7544" fmla="*/ 4519 h 1047182"/>
                  <a:gd name="connsiteX7545" fmla="*/ 524773 w 808720"/>
                  <a:gd name="connsiteY7545" fmla="*/ 4983 h 1047182"/>
                  <a:gd name="connsiteX7546" fmla="*/ 524591 w 808720"/>
                  <a:gd name="connsiteY7546" fmla="*/ 4828 h 1047182"/>
                  <a:gd name="connsiteX7547" fmla="*/ 525229 w 808720"/>
                  <a:gd name="connsiteY7547" fmla="*/ 4573 h 1047182"/>
                  <a:gd name="connsiteX7548" fmla="*/ 495572 w 808720"/>
                  <a:gd name="connsiteY7548" fmla="*/ 4483 h 1047182"/>
                  <a:gd name="connsiteX7549" fmla="*/ 503234 w 808720"/>
                  <a:gd name="connsiteY7549" fmla="*/ 5714 h 1047182"/>
                  <a:gd name="connsiteX7550" fmla="*/ 501463 w 808720"/>
                  <a:gd name="connsiteY7550" fmla="*/ 5671 h 1047182"/>
                  <a:gd name="connsiteX7551" fmla="*/ 491507 w 808720"/>
                  <a:gd name="connsiteY7551" fmla="*/ 4586 h 1047182"/>
                  <a:gd name="connsiteX7552" fmla="*/ 492153 w 808720"/>
                  <a:gd name="connsiteY7552" fmla="*/ 4547 h 1047182"/>
                  <a:gd name="connsiteX7553" fmla="*/ 489511 w 808720"/>
                  <a:gd name="connsiteY7553" fmla="*/ 4369 h 1047182"/>
                  <a:gd name="connsiteX7554" fmla="*/ 490487 w 808720"/>
                  <a:gd name="connsiteY7554" fmla="*/ 4475 h 1047182"/>
                  <a:gd name="connsiteX7555" fmla="*/ 489830 w 808720"/>
                  <a:gd name="connsiteY7555" fmla="*/ 4590 h 1047182"/>
                  <a:gd name="connsiteX7556" fmla="*/ 488297 w 808720"/>
                  <a:gd name="connsiteY7556" fmla="*/ 4619 h 1047182"/>
                  <a:gd name="connsiteX7557" fmla="*/ 528598 w 808720"/>
                  <a:gd name="connsiteY7557" fmla="*/ 4341 h 1047182"/>
                  <a:gd name="connsiteX7558" fmla="*/ 527197 w 808720"/>
                  <a:gd name="connsiteY7558" fmla="*/ 6624 h 1047182"/>
                  <a:gd name="connsiteX7559" fmla="*/ 526600 w 808720"/>
                  <a:gd name="connsiteY7559" fmla="*/ 6218 h 1047182"/>
                  <a:gd name="connsiteX7560" fmla="*/ 526599 w 808720"/>
                  <a:gd name="connsiteY7560" fmla="*/ 6218 h 1047182"/>
                  <a:gd name="connsiteX7561" fmla="*/ 528467 w 808720"/>
                  <a:gd name="connsiteY7561" fmla="*/ 4350 h 1047182"/>
                  <a:gd name="connsiteX7562" fmla="*/ 503969 w 808720"/>
                  <a:gd name="connsiteY7562" fmla="*/ 4325 h 1047182"/>
                  <a:gd name="connsiteX7563" fmla="*/ 507980 w 808720"/>
                  <a:gd name="connsiteY7563" fmla="*/ 5827 h 1047182"/>
                  <a:gd name="connsiteX7564" fmla="*/ 507241 w 808720"/>
                  <a:gd name="connsiteY7564" fmla="*/ 5809 h 1047182"/>
                  <a:gd name="connsiteX7565" fmla="*/ 500291 w 808720"/>
                  <a:gd name="connsiteY7565" fmla="*/ 4394 h 1047182"/>
                  <a:gd name="connsiteX7566" fmla="*/ 505680 w 808720"/>
                  <a:gd name="connsiteY7566" fmla="*/ 4293 h 1047182"/>
                  <a:gd name="connsiteX7567" fmla="*/ 512143 w 808720"/>
                  <a:gd name="connsiteY7567" fmla="*/ 5714 h 1047182"/>
                  <a:gd name="connsiteX7568" fmla="*/ 510984 w 808720"/>
                  <a:gd name="connsiteY7568" fmla="*/ 5824 h 1047182"/>
                  <a:gd name="connsiteX7569" fmla="*/ 504441 w 808720"/>
                  <a:gd name="connsiteY7569" fmla="*/ 4316 h 1047182"/>
                  <a:gd name="connsiteX7570" fmla="*/ 489896 w 808720"/>
                  <a:gd name="connsiteY7570" fmla="*/ 4289 h 1047182"/>
                  <a:gd name="connsiteX7571" fmla="*/ 489511 w 808720"/>
                  <a:gd name="connsiteY7571" fmla="*/ 4369 h 1047182"/>
                  <a:gd name="connsiteX7572" fmla="*/ 489116 w 808720"/>
                  <a:gd name="connsiteY7572" fmla="*/ 4326 h 1047182"/>
                  <a:gd name="connsiteX7573" fmla="*/ 482234 w 808720"/>
                  <a:gd name="connsiteY7573" fmla="*/ 4284 h 1047182"/>
                  <a:gd name="connsiteX7574" fmla="*/ 482427 w 808720"/>
                  <a:gd name="connsiteY7574" fmla="*/ 4329 h 1047182"/>
                  <a:gd name="connsiteX7575" fmla="*/ 478704 w 808720"/>
                  <a:gd name="connsiteY7575" fmla="*/ 4697 h 1047182"/>
                  <a:gd name="connsiteX7576" fmla="*/ 478199 w 808720"/>
                  <a:gd name="connsiteY7576" fmla="*/ 4653 h 1047182"/>
                  <a:gd name="connsiteX7577" fmla="*/ 478300 w 808720"/>
                  <a:gd name="connsiteY7577" fmla="*/ 4637 h 1047182"/>
                  <a:gd name="connsiteX7578" fmla="*/ 481641 w 808720"/>
                  <a:gd name="connsiteY7578" fmla="*/ 4298 h 1047182"/>
                  <a:gd name="connsiteX7579" fmla="*/ 487724 w 808720"/>
                  <a:gd name="connsiteY7579" fmla="*/ 4174 h 1047182"/>
                  <a:gd name="connsiteX7580" fmla="*/ 489116 w 808720"/>
                  <a:gd name="connsiteY7580" fmla="*/ 4326 h 1047182"/>
                  <a:gd name="connsiteX7581" fmla="*/ 483525 w 808720"/>
                  <a:gd name="connsiteY7581" fmla="*/ 4588 h 1047182"/>
                  <a:gd name="connsiteX7582" fmla="*/ 482427 w 808720"/>
                  <a:gd name="connsiteY7582" fmla="*/ 4329 h 1047182"/>
                  <a:gd name="connsiteX7583" fmla="*/ 482737 w 808720"/>
                  <a:gd name="connsiteY7583" fmla="*/ 4298 h 1047182"/>
                  <a:gd name="connsiteX7584" fmla="*/ 460110 w 808720"/>
                  <a:gd name="connsiteY7584" fmla="*/ 4160 h 1047182"/>
                  <a:gd name="connsiteX7585" fmla="*/ 430147 w 808720"/>
                  <a:gd name="connsiteY7585" fmla="*/ 8220 h 1047182"/>
                  <a:gd name="connsiteX7586" fmla="*/ 418528 w 808720"/>
                  <a:gd name="connsiteY7586" fmla="*/ 9038 h 1047182"/>
                  <a:gd name="connsiteX7587" fmla="*/ 450937 w 808720"/>
                  <a:gd name="connsiteY7587" fmla="*/ 4299 h 1047182"/>
                  <a:gd name="connsiteX7588" fmla="*/ 498980 w 808720"/>
                  <a:gd name="connsiteY7588" fmla="*/ 4127 h 1047182"/>
                  <a:gd name="connsiteX7589" fmla="*/ 500291 w 808720"/>
                  <a:gd name="connsiteY7589" fmla="*/ 4394 h 1047182"/>
                  <a:gd name="connsiteX7590" fmla="*/ 495572 w 808720"/>
                  <a:gd name="connsiteY7590" fmla="*/ 4483 h 1047182"/>
                  <a:gd name="connsiteX7591" fmla="*/ 494915 w 808720"/>
                  <a:gd name="connsiteY7591" fmla="*/ 4377 h 1047182"/>
                  <a:gd name="connsiteX7592" fmla="*/ 493360 w 808720"/>
                  <a:gd name="connsiteY7592" fmla="*/ 4127 h 1047182"/>
                  <a:gd name="connsiteX7593" fmla="*/ 494915 w 808720"/>
                  <a:gd name="connsiteY7593" fmla="*/ 4377 h 1047182"/>
                  <a:gd name="connsiteX7594" fmla="*/ 492153 w 808720"/>
                  <a:gd name="connsiteY7594" fmla="*/ 4547 h 1047182"/>
                  <a:gd name="connsiteX7595" fmla="*/ 491291 w 808720"/>
                  <a:gd name="connsiteY7595" fmla="*/ 4563 h 1047182"/>
                  <a:gd name="connsiteX7596" fmla="*/ 490487 w 808720"/>
                  <a:gd name="connsiteY7596" fmla="*/ 4475 h 1047182"/>
                  <a:gd name="connsiteX7597" fmla="*/ 492149 w 808720"/>
                  <a:gd name="connsiteY7597" fmla="*/ 4184 h 1047182"/>
                  <a:gd name="connsiteX7598" fmla="*/ 481356 w 808720"/>
                  <a:gd name="connsiteY7598" fmla="*/ 4077 h 1047182"/>
                  <a:gd name="connsiteX7599" fmla="*/ 481534 w 808720"/>
                  <a:gd name="connsiteY7599" fmla="*/ 4119 h 1047182"/>
                  <a:gd name="connsiteX7600" fmla="*/ 478300 w 808720"/>
                  <a:gd name="connsiteY7600" fmla="*/ 4637 h 1047182"/>
                  <a:gd name="connsiteX7601" fmla="*/ 478166 w 808720"/>
                  <a:gd name="connsiteY7601" fmla="*/ 4651 h 1047182"/>
                  <a:gd name="connsiteX7602" fmla="*/ 477936 w 808720"/>
                  <a:gd name="connsiteY7602" fmla="*/ 4631 h 1047182"/>
                  <a:gd name="connsiteX7603" fmla="*/ 490990 w 808720"/>
                  <a:gd name="connsiteY7603" fmla="*/ 4064 h 1047182"/>
                  <a:gd name="connsiteX7604" fmla="*/ 490830 w 808720"/>
                  <a:gd name="connsiteY7604" fmla="*/ 4097 h 1047182"/>
                  <a:gd name="connsiteX7605" fmla="*/ 487724 w 808720"/>
                  <a:gd name="connsiteY7605" fmla="*/ 4174 h 1047182"/>
                  <a:gd name="connsiteX7606" fmla="*/ 487513 w 808720"/>
                  <a:gd name="connsiteY7606" fmla="*/ 4151 h 1047182"/>
                  <a:gd name="connsiteX7607" fmla="*/ 492947 w 808720"/>
                  <a:gd name="connsiteY7607" fmla="*/ 4044 h 1047182"/>
                  <a:gd name="connsiteX7608" fmla="*/ 492149 w 808720"/>
                  <a:gd name="connsiteY7608" fmla="*/ 4184 h 1047182"/>
                  <a:gd name="connsiteX7609" fmla="*/ 489896 w 808720"/>
                  <a:gd name="connsiteY7609" fmla="*/ 4289 h 1047182"/>
                  <a:gd name="connsiteX7610" fmla="*/ 490830 w 808720"/>
                  <a:gd name="connsiteY7610" fmla="*/ 4097 h 1047182"/>
                  <a:gd name="connsiteX7611" fmla="*/ 520020 w 808720"/>
                  <a:gd name="connsiteY7611" fmla="*/ 4024 h 1047182"/>
                  <a:gd name="connsiteX7612" fmla="*/ 521284 w 808720"/>
                  <a:gd name="connsiteY7612" fmla="*/ 4829 h 1047182"/>
                  <a:gd name="connsiteX7613" fmla="*/ 522560 w 808720"/>
                  <a:gd name="connsiteY7613" fmla="*/ 5640 h 1047182"/>
                  <a:gd name="connsiteX7614" fmla="*/ 521798 w 808720"/>
                  <a:gd name="connsiteY7614" fmla="*/ 5945 h 1047182"/>
                  <a:gd name="connsiteX7615" fmla="*/ 519636 w 808720"/>
                  <a:gd name="connsiteY7615" fmla="*/ 5005 h 1047182"/>
                  <a:gd name="connsiteX7616" fmla="*/ 517488 w 808720"/>
                  <a:gd name="connsiteY7616" fmla="*/ 4072 h 1047182"/>
                  <a:gd name="connsiteX7617" fmla="*/ 503151 w 808720"/>
                  <a:gd name="connsiteY7617" fmla="*/ 4019 h 1047182"/>
                  <a:gd name="connsiteX7618" fmla="*/ 504441 w 808720"/>
                  <a:gd name="connsiteY7618" fmla="*/ 4316 h 1047182"/>
                  <a:gd name="connsiteX7619" fmla="*/ 503969 w 808720"/>
                  <a:gd name="connsiteY7619" fmla="*/ 4325 h 1047182"/>
                  <a:gd name="connsiteX7620" fmla="*/ 502577 w 808720"/>
                  <a:gd name="connsiteY7620" fmla="*/ 3804 h 1047182"/>
                  <a:gd name="connsiteX7621" fmla="*/ 503151 w 808720"/>
                  <a:gd name="connsiteY7621" fmla="*/ 4019 h 1047182"/>
                  <a:gd name="connsiteX7622" fmla="*/ 502253 w 808720"/>
                  <a:gd name="connsiteY7622" fmla="*/ 3812 h 1047182"/>
                  <a:gd name="connsiteX7623" fmla="*/ 502133 w 808720"/>
                  <a:gd name="connsiteY7623" fmla="*/ 3785 h 1047182"/>
                  <a:gd name="connsiteX7624" fmla="*/ 502253 w 808720"/>
                  <a:gd name="connsiteY7624" fmla="*/ 3812 h 1047182"/>
                  <a:gd name="connsiteX7625" fmla="*/ 492947 w 808720"/>
                  <a:gd name="connsiteY7625" fmla="*/ 4044 h 1047182"/>
                  <a:gd name="connsiteX7626" fmla="*/ 493141 w 808720"/>
                  <a:gd name="connsiteY7626" fmla="*/ 4010 h 1047182"/>
                  <a:gd name="connsiteX7627" fmla="*/ 483834 w 808720"/>
                  <a:gd name="connsiteY7627" fmla="*/ 3750 h 1047182"/>
                  <a:gd name="connsiteX7628" fmla="*/ 487513 w 808720"/>
                  <a:gd name="connsiteY7628" fmla="*/ 4151 h 1047182"/>
                  <a:gd name="connsiteX7629" fmla="*/ 482234 w 808720"/>
                  <a:gd name="connsiteY7629" fmla="*/ 4284 h 1047182"/>
                  <a:gd name="connsiteX7630" fmla="*/ 481534 w 808720"/>
                  <a:gd name="connsiteY7630" fmla="*/ 4119 h 1047182"/>
                  <a:gd name="connsiteX7631" fmla="*/ 496800 w 808720"/>
                  <a:gd name="connsiteY7631" fmla="*/ 2866 h 1047182"/>
                  <a:gd name="connsiteX7632" fmla="*/ 499539 w 808720"/>
                  <a:gd name="connsiteY7632" fmla="*/ 2889 h 1047182"/>
                  <a:gd name="connsiteX7633" fmla="*/ 493141 w 808720"/>
                  <a:gd name="connsiteY7633" fmla="*/ 4010 h 1047182"/>
                  <a:gd name="connsiteX7634" fmla="*/ 490990 w 808720"/>
                  <a:gd name="connsiteY7634" fmla="*/ 4064 h 1047182"/>
                  <a:gd name="connsiteX7635" fmla="*/ 500314 w 808720"/>
                  <a:gd name="connsiteY7635" fmla="*/ 2753 h 1047182"/>
                  <a:gd name="connsiteX7636" fmla="*/ 514777 w 808720"/>
                  <a:gd name="connsiteY7636" fmla="*/ 2894 h 1047182"/>
                  <a:gd name="connsiteX7637" fmla="*/ 517488 w 808720"/>
                  <a:gd name="connsiteY7637" fmla="*/ 4072 h 1047182"/>
                  <a:gd name="connsiteX7638" fmla="*/ 505680 w 808720"/>
                  <a:gd name="connsiteY7638" fmla="*/ 4293 h 1047182"/>
                  <a:gd name="connsiteX7639" fmla="*/ 503366 w 808720"/>
                  <a:gd name="connsiteY7639" fmla="*/ 3785 h 1047182"/>
                  <a:gd name="connsiteX7640" fmla="*/ 502577 w 808720"/>
                  <a:gd name="connsiteY7640" fmla="*/ 3804 h 1047182"/>
                  <a:gd name="connsiteX7641" fmla="*/ 500145 w 808720"/>
                  <a:gd name="connsiteY7641" fmla="*/ 2894 h 1047182"/>
                  <a:gd name="connsiteX7642" fmla="*/ 499539 w 808720"/>
                  <a:gd name="connsiteY7642" fmla="*/ 2889 h 1047182"/>
                  <a:gd name="connsiteX7643" fmla="*/ 490139 w 808720"/>
                  <a:gd name="connsiteY7643" fmla="*/ 2654 h 1047182"/>
                  <a:gd name="connsiteX7644" fmla="*/ 497482 w 808720"/>
                  <a:gd name="connsiteY7644" fmla="*/ 2725 h 1047182"/>
                  <a:gd name="connsiteX7645" fmla="*/ 496800 w 808720"/>
                  <a:gd name="connsiteY7645" fmla="*/ 2866 h 1047182"/>
                  <a:gd name="connsiteX7646" fmla="*/ 489217 w 808720"/>
                  <a:gd name="connsiteY7646" fmla="*/ 2803 h 1047182"/>
                  <a:gd name="connsiteX7647" fmla="*/ 471223 w 808720"/>
                  <a:gd name="connsiteY7647" fmla="*/ 2654 h 1047182"/>
                  <a:gd name="connsiteX7648" fmla="*/ 489217 w 808720"/>
                  <a:gd name="connsiteY7648" fmla="*/ 2803 h 1047182"/>
                  <a:gd name="connsiteX7649" fmla="*/ 481356 w 808720"/>
                  <a:gd name="connsiteY7649" fmla="*/ 4077 h 1047182"/>
                  <a:gd name="connsiteX7650" fmla="*/ 480407 w 808720"/>
                  <a:gd name="connsiteY7650" fmla="*/ 3853 h 1047182"/>
                  <a:gd name="connsiteX7651" fmla="*/ 460110 w 808720"/>
                  <a:gd name="connsiteY7651" fmla="*/ 4160 h 1047182"/>
                  <a:gd name="connsiteX7652" fmla="*/ 533179 w 808720"/>
                  <a:gd name="connsiteY7652" fmla="*/ 1831 h 1047182"/>
                  <a:gd name="connsiteX7653" fmla="*/ 535322 w 808720"/>
                  <a:gd name="connsiteY7653" fmla="*/ 6225 h 1047182"/>
                  <a:gd name="connsiteX7654" fmla="*/ 534926 w 808720"/>
                  <a:gd name="connsiteY7654" fmla="*/ 6282 h 1047182"/>
                  <a:gd name="connsiteX7655" fmla="*/ 533179 w 808720"/>
                  <a:gd name="connsiteY7655" fmla="*/ 4024 h 1047182"/>
                  <a:gd name="connsiteX7656" fmla="*/ 528598 w 808720"/>
                  <a:gd name="connsiteY7656" fmla="*/ 4341 h 1047182"/>
                  <a:gd name="connsiteX7657" fmla="*/ 528792 w 808720"/>
                  <a:gd name="connsiteY7657" fmla="*/ 4024 h 1047182"/>
                  <a:gd name="connsiteX7658" fmla="*/ 528467 w 808720"/>
                  <a:gd name="connsiteY7658" fmla="*/ 4350 h 1047182"/>
                  <a:gd name="connsiteX7659" fmla="*/ 526013 w 808720"/>
                  <a:gd name="connsiteY7659" fmla="*/ 4519 h 1047182"/>
                  <a:gd name="connsiteX7660" fmla="*/ 526747 w 808720"/>
                  <a:gd name="connsiteY7660" fmla="*/ 4243 h 1047182"/>
                  <a:gd name="connsiteX7661" fmla="*/ 519712 w 808720"/>
                  <a:gd name="connsiteY7661" fmla="*/ 666 h 1047182"/>
                  <a:gd name="connsiteX7662" fmla="*/ 524223 w 808720"/>
                  <a:gd name="connsiteY7662" fmla="*/ 4514 h 1047182"/>
                  <a:gd name="connsiteX7663" fmla="*/ 524591 w 808720"/>
                  <a:gd name="connsiteY7663" fmla="*/ 4828 h 1047182"/>
                  <a:gd name="connsiteX7664" fmla="*/ 524021 w 808720"/>
                  <a:gd name="connsiteY7664" fmla="*/ 5056 h 1047182"/>
                  <a:gd name="connsiteX7665" fmla="*/ 523379 w 808720"/>
                  <a:gd name="connsiteY7665" fmla="*/ 4604 h 1047182"/>
                  <a:gd name="connsiteX7666" fmla="*/ 519095 w 808720"/>
                  <a:gd name="connsiteY7666" fmla="*/ 1592 h 1047182"/>
                  <a:gd name="connsiteX7667" fmla="*/ 507136 w 808720"/>
                  <a:gd name="connsiteY7667" fmla="*/ 1557 h 1047182"/>
                  <a:gd name="connsiteX7668" fmla="*/ 500314 w 808720"/>
                  <a:gd name="connsiteY7668" fmla="*/ 2753 h 1047182"/>
                  <a:gd name="connsiteX7669" fmla="*/ 497482 w 808720"/>
                  <a:gd name="connsiteY7669" fmla="*/ 2725 h 1047182"/>
                  <a:gd name="connsiteX7670" fmla="*/ 507136 w 808720"/>
                  <a:gd name="connsiteY7670" fmla="*/ 735 h 1047182"/>
                  <a:gd name="connsiteX7671" fmla="*/ 519712 w 808720"/>
                  <a:gd name="connsiteY7671" fmla="*/ 666 h 104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Lst>
                <a:rect l="l" t="t" r="r" b="b"/>
                <a:pathLst>
                  <a:path w="808720" h="1047182">
                    <a:moveTo>
                      <a:pt x="122940" y="126696"/>
                    </a:moveTo>
                    <a:lnTo>
                      <a:pt x="98719" y="146578"/>
                    </a:lnTo>
                    <a:cubicBezTo>
                      <a:pt x="105298" y="137806"/>
                      <a:pt x="113632" y="131665"/>
                      <a:pt x="122624" y="126840"/>
                    </a:cubicBezTo>
                    <a:close/>
                    <a:moveTo>
                      <a:pt x="153142" y="107190"/>
                    </a:moveTo>
                    <a:lnTo>
                      <a:pt x="152012" y="107759"/>
                    </a:lnTo>
                    <a:cubicBezTo>
                      <a:pt x="139950" y="112585"/>
                      <a:pt x="127230" y="115874"/>
                      <a:pt x="116264" y="122454"/>
                    </a:cubicBezTo>
                    <a:cubicBezTo>
                      <a:pt x="123939" y="119164"/>
                      <a:pt x="131067" y="114778"/>
                      <a:pt x="138469" y="111187"/>
                    </a:cubicBezTo>
                    <a:close/>
                    <a:moveTo>
                      <a:pt x="175249" y="92199"/>
                    </a:moveTo>
                    <a:lnTo>
                      <a:pt x="172682" y="94765"/>
                    </a:lnTo>
                    <a:cubicBezTo>
                      <a:pt x="167474" y="96685"/>
                      <a:pt x="161443" y="97233"/>
                      <a:pt x="155960" y="98329"/>
                    </a:cubicBezTo>
                    <a:close/>
                    <a:moveTo>
                      <a:pt x="184471" y="82977"/>
                    </a:moveTo>
                    <a:lnTo>
                      <a:pt x="176513" y="91797"/>
                    </a:lnTo>
                    <a:lnTo>
                      <a:pt x="175249" y="92199"/>
                    </a:lnTo>
                    <a:close/>
                    <a:moveTo>
                      <a:pt x="210788" y="72012"/>
                    </a:moveTo>
                    <a:lnTo>
                      <a:pt x="203496" y="79304"/>
                    </a:lnTo>
                    <a:lnTo>
                      <a:pt x="198623" y="82420"/>
                    </a:lnTo>
                    <a:lnTo>
                      <a:pt x="197629" y="82977"/>
                    </a:lnTo>
                    <a:cubicBezTo>
                      <a:pt x="202015" y="80784"/>
                      <a:pt x="208595" y="78592"/>
                      <a:pt x="210788" y="72012"/>
                    </a:cubicBezTo>
                    <a:close/>
                    <a:moveTo>
                      <a:pt x="625381" y="68416"/>
                    </a:moveTo>
                    <a:lnTo>
                      <a:pt x="634886" y="74753"/>
                    </a:lnTo>
                    <a:cubicBezTo>
                      <a:pt x="645029" y="84074"/>
                      <a:pt x="654898" y="93943"/>
                      <a:pt x="666961" y="100523"/>
                    </a:cubicBezTo>
                    <a:close/>
                    <a:moveTo>
                      <a:pt x="232301" y="68244"/>
                    </a:moveTo>
                    <a:lnTo>
                      <a:pt x="219560" y="76398"/>
                    </a:lnTo>
                    <a:lnTo>
                      <a:pt x="231172" y="68796"/>
                    </a:lnTo>
                    <a:close/>
                    <a:moveTo>
                      <a:pt x="221753" y="67626"/>
                    </a:moveTo>
                    <a:lnTo>
                      <a:pt x="213186" y="74265"/>
                    </a:lnTo>
                    <a:lnTo>
                      <a:pt x="202614" y="80186"/>
                    </a:lnTo>
                    <a:lnTo>
                      <a:pt x="203496" y="79304"/>
                    </a:lnTo>
                    <a:close/>
                    <a:moveTo>
                      <a:pt x="242911" y="61132"/>
                    </a:moveTo>
                    <a:lnTo>
                      <a:pt x="242588" y="61320"/>
                    </a:lnTo>
                    <a:lnTo>
                      <a:pt x="231172" y="68796"/>
                    </a:lnTo>
                    <a:lnTo>
                      <a:pt x="228275" y="70210"/>
                    </a:lnTo>
                    <a:lnTo>
                      <a:pt x="238476" y="62965"/>
                    </a:lnTo>
                    <a:close/>
                    <a:moveTo>
                      <a:pt x="614324" y="61045"/>
                    </a:moveTo>
                    <a:lnTo>
                      <a:pt x="614324" y="61046"/>
                    </a:lnTo>
                    <a:lnTo>
                      <a:pt x="614325" y="61046"/>
                    </a:lnTo>
                    <a:close/>
                    <a:moveTo>
                      <a:pt x="614324" y="61045"/>
                    </a:moveTo>
                    <a:lnTo>
                      <a:pt x="623646" y="67077"/>
                    </a:lnTo>
                    <a:lnTo>
                      <a:pt x="625381" y="68416"/>
                    </a:lnTo>
                    <a:lnTo>
                      <a:pt x="614324" y="61046"/>
                    </a:lnTo>
                    <a:lnTo>
                      <a:pt x="614324" y="61045"/>
                    </a:lnTo>
                    <a:close/>
                    <a:moveTo>
                      <a:pt x="614323" y="61044"/>
                    </a:moveTo>
                    <a:lnTo>
                      <a:pt x="614324" y="61045"/>
                    </a:lnTo>
                    <a:lnTo>
                      <a:pt x="614324" y="61045"/>
                    </a:lnTo>
                    <a:close/>
                    <a:moveTo>
                      <a:pt x="614319" y="61042"/>
                    </a:moveTo>
                    <a:lnTo>
                      <a:pt x="614322" y="61044"/>
                    </a:lnTo>
                    <a:lnTo>
                      <a:pt x="614323" y="61044"/>
                    </a:lnTo>
                    <a:close/>
                    <a:moveTo>
                      <a:pt x="245287" y="60150"/>
                    </a:moveTo>
                    <a:lnTo>
                      <a:pt x="236780" y="65523"/>
                    </a:lnTo>
                    <a:lnTo>
                      <a:pt x="232445" y="68174"/>
                    </a:lnTo>
                    <a:lnTo>
                      <a:pt x="232301" y="68244"/>
                    </a:lnTo>
                    <a:lnTo>
                      <a:pt x="244331" y="60545"/>
                    </a:lnTo>
                    <a:close/>
                    <a:moveTo>
                      <a:pt x="248586" y="57822"/>
                    </a:moveTo>
                    <a:lnTo>
                      <a:pt x="244331" y="60545"/>
                    </a:lnTo>
                    <a:lnTo>
                      <a:pt x="242911" y="61132"/>
                    </a:lnTo>
                    <a:close/>
                    <a:moveTo>
                      <a:pt x="259037" y="54466"/>
                    </a:moveTo>
                    <a:lnTo>
                      <a:pt x="247123" y="61364"/>
                    </a:lnTo>
                    <a:lnTo>
                      <a:pt x="225698" y="73768"/>
                    </a:lnTo>
                    <a:lnTo>
                      <a:pt x="227014" y="72891"/>
                    </a:lnTo>
                    <a:lnTo>
                      <a:pt x="239298" y="65632"/>
                    </a:lnTo>
                    <a:lnTo>
                      <a:pt x="247523" y="60772"/>
                    </a:lnTo>
                    <a:lnTo>
                      <a:pt x="252493" y="57171"/>
                    </a:lnTo>
                    <a:close/>
                    <a:moveTo>
                      <a:pt x="256843" y="53006"/>
                    </a:moveTo>
                    <a:lnTo>
                      <a:pt x="252345" y="56004"/>
                    </a:lnTo>
                    <a:lnTo>
                      <a:pt x="246147" y="59794"/>
                    </a:lnTo>
                    <a:lnTo>
                      <a:pt x="245287" y="60150"/>
                    </a:lnTo>
                    <a:lnTo>
                      <a:pt x="253654" y="54866"/>
                    </a:lnTo>
                    <a:close/>
                    <a:moveTo>
                      <a:pt x="601166" y="52273"/>
                    </a:moveTo>
                    <a:lnTo>
                      <a:pt x="614319" y="61042"/>
                    </a:lnTo>
                    <a:lnTo>
                      <a:pt x="601379" y="52670"/>
                    </a:lnTo>
                    <a:close/>
                    <a:moveTo>
                      <a:pt x="252457" y="52273"/>
                    </a:moveTo>
                    <a:lnTo>
                      <a:pt x="199823" y="82977"/>
                    </a:lnTo>
                    <a:lnTo>
                      <a:pt x="210788" y="76124"/>
                    </a:lnTo>
                    <a:lnTo>
                      <a:pt x="213186" y="74265"/>
                    </a:lnTo>
                    <a:close/>
                    <a:moveTo>
                      <a:pt x="263629" y="49104"/>
                    </a:moveTo>
                    <a:lnTo>
                      <a:pt x="252493" y="57171"/>
                    </a:lnTo>
                    <a:lnTo>
                      <a:pt x="247496" y="59237"/>
                    </a:lnTo>
                    <a:lnTo>
                      <a:pt x="252345" y="56004"/>
                    </a:lnTo>
                    <a:close/>
                    <a:moveTo>
                      <a:pt x="276698" y="48703"/>
                    </a:moveTo>
                    <a:lnTo>
                      <a:pt x="270868" y="51812"/>
                    </a:lnTo>
                    <a:lnTo>
                      <a:pt x="272660" y="50257"/>
                    </a:lnTo>
                    <a:lnTo>
                      <a:pt x="274193" y="49469"/>
                    </a:lnTo>
                    <a:close/>
                    <a:moveTo>
                      <a:pt x="265617" y="47888"/>
                    </a:moveTo>
                    <a:lnTo>
                      <a:pt x="263629" y="49104"/>
                    </a:lnTo>
                    <a:lnTo>
                      <a:pt x="264026" y="48815"/>
                    </a:lnTo>
                    <a:close/>
                    <a:moveTo>
                      <a:pt x="592871" y="47164"/>
                    </a:moveTo>
                    <a:lnTo>
                      <a:pt x="601379" y="52670"/>
                    </a:lnTo>
                    <a:lnTo>
                      <a:pt x="603085" y="55837"/>
                    </a:lnTo>
                    <a:lnTo>
                      <a:pt x="603264" y="59239"/>
                    </a:lnTo>
                    <a:lnTo>
                      <a:pt x="601441" y="57482"/>
                    </a:lnTo>
                    <a:close/>
                    <a:moveTo>
                      <a:pt x="288342" y="45138"/>
                    </a:moveTo>
                    <a:lnTo>
                      <a:pt x="287548" y="45694"/>
                    </a:lnTo>
                    <a:lnTo>
                      <a:pt x="288042" y="45230"/>
                    </a:lnTo>
                    <a:close/>
                    <a:moveTo>
                      <a:pt x="289147" y="44192"/>
                    </a:moveTo>
                    <a:lnTo>
                      <a:pt x="288042" y="45230"/>
                    </a:lnTo>
                    <a:lnTo>
                      <a:pt x="276698" y="48703"/>
                    </a:lnTo>
                    <a:lnTo>
                      <a:pt x="280247" y="46810"/>
                    </a:lnTo>
                    <a:close/>
                    <a:moveTo>
                      <a:pt x="280539" y="43090"/>
                    </a:moveTo>
                    <a:lnTo>
                      <a:pt x="280378" y="43225"/>
                    </a:lnTo>
                    <a:lnTo>
                      <a:pt x="272196" y="50081"/>
                    </a:lnTo>
                    <a:lnTo>
                      <a:pt x="273226" y="49765"/>
                    </a:lnTo>
                    <a:lnTo>
                      <a:pt x="272660" y="50257"/>
                    </a:lnTo>
                    <a:lnTo>
                      <a:pt x="249908" y="61940"/>
                    </a:lnTo>
                    <a:lnTo>
                      <a:pt x="279867" y="43504"/>
                    </a:lnTo>
                    <a:close/>
                    <a:moveTo>
                      <a:pt x="291362" y="43024"/>
                    </a:moveTo>
                    <a:lnTo>
                      <a:pt x="290090" y="43915"/>
                    </a:lnTo>
                    <a:lnTo>
                      <a:pt x="289147" y="44192"/>
                    </a:lnTo>
                    <a:lnTo>
                      <a:pt x="289875" y="43509"/>
                    </a:lnTo>
                    <a:close/>
                    <a:moveTo>
                      <a:pt x="287507" y="42633"/>
                    </a:moveTo>
                    <a:lnTo>
                      <a:pt x="285725" y="43888"/>
                    </a:lnTo>
                    <a:lnTo>
                      <a:pt x="280247" y="46810"/>
                    </a:lnTo>
                    <a:lnTo>
                      <a:pt x="278200" y="47412"/>
                    </a:lnTo>
                    <a:close/>
                    <a:moveTo>
                      <a:pt x="588007" y="41308"/>
                    </a:moveTo>
                    <a:lnTo>
                      <a:pt x="592871" y="47164"/>
                    </a:lnTo>
                    <a:lnTo>
                      <a:pt x="592249" y="46761"/>
                    </a:lnTo>
                    <a:close/>
                    <a:moveTo>
                      <a:pt x="274389" y="41308"/>
                    </a:moveTo>
                    <a:lnTo>
                      <a:pt x="264026" y="48815"/>
                    </a:lnTo>
                    <a:lnTo>
                      <a:pt x="256843" y="53006"/>
                    </a:lnTo>
                    <a:lnTo>
                      <a:pt x="261230" y="50081"/>
                    </a:lnTo>
                    <a:lnTo>
                      <a:pt x="253654" y="54866"/>
                    </a:lnTo>
                    <a:lnTo>
                      <a:pt x="248586" y="57822"/>
                    </a:lnTo>
                    <a:close/>
                    <a:moveTo>
                      <a:pt x="307680" y="39288"/>
                    </a:moveTo>
                    <a:lnTo>
                      <a:pt x="307680" y="39289"/>
                    </a:lnTo>
                    <a:lnTo>
                      <a:pt x="287548" y="45694"/>
                    </a:lnTo>
                    <a:close/>
                    <a:moveTo>
                      <a:pt x="307682" y="39288"/>
                    </a:moveTo>
                    <a:lnTo>
                      <a:pt x="307681" y="39288"/>
                    </a:lnTo>
                    <a:lnTo>
                      <a:pt x="307680" y="39288"/>
                    </a:lnTo>
                    <a:close/>
                    <a:moveTo>
                      <a:pt x="294391" y="39266"/>
                    </a:moveTo>
                    <a:lnTo>
                      <a:pt x="289875" y="43509"/>
                    </a:lnTo>
                    <a:lnTo>
                      <a:pt x="283161" y="45694"/>
                    </a:lnTo>
                    <a:lnTo>
                      <a:pt x="285725" y="43888"/>
                    </a:lnTo>
                    <a:close/>
                    <a:moveTo>
                      <a:pt x="295068" y="38630"/>
                    </a:moveTo>
                    <a:lnTo>
                      <a:pt x="294787" y="38894"/>
                    </a:lnTo>
                    <a:lnTo>
                      <a:pt x="287507" y="42633"/>
                    </a:lnTo>
                    <a:lnTo>
                      <a:pt x="292659" y="39003"/>
                    </a:lnTo>
                    <a:close/>
                    <a:moveTo>
                      <a:pt x="295794" y="38518"/>
                    </a:moveTo>
                    <a:lnTo>
                      <a:pt x="294391" y="39266"/>
                    </a:lnTo>
                    <a:lnTo>
                      <a:pt x="294787" y="38894"/>
                    </a:lnTo>
                    <a:lnTo>
                      <a:pt x="295402" y="38578"/>
                    </a:lnTo>
                    <a:close/>
                    <a:moveTo>
                      <a:pt x="293884" y="38140"/>
                    </a:moveTo>
                    <a:lnTo>
                      <a:pt x="292659" y="39003"/>
                    </a:lnTo>
                    <a:lnTo>
                      <a:pt x="291934" y="39115"/>
                    </a:lnTo>
                    <a:close/>
                    <a:moveTo>
                      <a:pt x="313498" y="37437"/>
                    </a:moveTo>
                    <a:lnTo>
                      <a:pt x="307682" y="39288"/>
                    </a:lnTo>
                    <a:lnTo>
                      <a:pt x="308624" y="38929"/>
                    </a:lnTo>
                    <a:close/>
                    <a:moveTo>
                      <a:pt x="313519" y="37431"/>
                    </a:moveTo>
                    <a:lnTo>
                      <a:pt x="313512" y="37433"/>
                    </a:lnTo>
                    <a:lnTo>
                      <a:pt x="313498" y="37437"/>
                    </a:lnTo>
                    <a:close/>
                    <a:moveTo>
                      <a:pt x="314001" y="36882"/>
                    </a:moveTo>
                    <a:lnTo>
                      <a:pt x="308624" y="38929"/>
                    </a:lnTo>
                    <a:lnTo>
                      <a:pt x="288342" y="45138"/>
                    </a:lnTo>
                    <a:lnTo>
                      <a:pt x="290090" y="43915"/>
                    </a:lnTo>
                    <a:lnTo>
                      <a:pt x="313866" y="36922"/>
                    </a:lnTo>
                    <a:lnTo>
                      <a:pt x="313865" y="36922"/>
                    </a:lnTo>
                    <a:close/>
                    <a:moveTo>
                      <a:pt x="590629" y="36788"/>
                    </a:moveTo>
                    <a:lnTo>
                      <a:pt x="613314" y="52423"/>
                    </a:lnTo>
                    <a:cubicBezTo>
                      <a:pt x="622001" y="60224"/>
                      <a:pt x="630226" y="68448"/>
                      <a:pt x="638450" y="74205"/>
                    </a:cubicBezTo>
                    <a:cubicBezTo>
                      <a:pt x="630226" y="68448"/>
                      <a:pt x="622310" y="60841"/>
                      <a:pt x="614124" y="53580"/>
                    </a:cubicBezTo>
                    <a:close/>
                    <a:moveTo>
                      <a:pt x="314366" y="36228"/>
                    </a:moveTo>
                    <a:lnTo>
                      <a:pt x="305093" y="39115"/>
                    </a:lnTo>
                    <a:lnTo>
                      <a:pt x="313875" y="36354"/>
                    </a:lnTo>
                    <a:close/>
                    <a:moveTo>
                      <a:pt x="314682" y="36101"/>
                    </a:moveTo>
                    <a:lnTo>
                      <a:pt x="313875" y="36354"/>
                    </a:lnTo>
                    <a:lnTo>
                      <a:pt x="311672" y="36922"/>
                    </a:lnTo>
                    <a:close/>
                    <a:moveTo>
                      <a:pt x="315980" y="35747"/>
                    </a:moveTo>
                    <a:lnTo>
                      <a:pt x="315760" y="35869"/>
                    </a:lnTo>
                    <a:lnTo>
                      <a:pt x="314366" y="36228"/>
                    </a:lnTo>
                    <a:lnTo>
                      <a:pt x="315429" y="35897"/>
                    </a:lnTo>
                    <a:close/>
                    <a:moveTo>
                      <a:pt x="313720" y="35745"/>
                    </a:moveTo>
                    <a:lnTo>
                      <a:pt x="306737" y="38018"/>
                    </a:lnTo>
                    <a:lnTo>
                      <a:pt x="291362" y="43024"/>
                    </a:lnTo>
                    <a:lnTo>
                      <a:pt x="298369" y="38119"/>
                    </a:lnTo>
                    <a:lnTo>
                      <a:pt x="303592" y="37311"/>
                    </a:lnTo>
                    <a:lnTo>
                      <a:pt x="309068" y="36464"/>
                    </a:lnTo>
                    <a:lnTo>
                      <a:pt x="309662" y="36373"/>
                    </a:lnTo>
                    <a:lnTo>
                      <a:pt x="308819" y="36631"/>
                    </a:lnTo>
                    <a:lnTo>
                      <a:pt x="300707" y="39115"/>
                    </a:lnTo>
                    <a:lnTo>
                      <a:pt x="308121" y="37096"/>
                    </a:lnTo>
                    <a:lnTo>
                      <a:pt x="312244" y="35973"/>
                    </a:lnTo>
                    <a:close/>
                    <a:moveTo>
                      <a:pt x="316204" y="35623"/>
                    </a:moveTo>
                    <a:lnTo>
                      <a:pt x="316067" y="35699"/>
                    </a:lnTo>
                    <a:lnTo>
                      <a:pt x="315429" y="35897"/>
                    </a:lnTo>
                    <a:lnTo>
                      <a:pt x="314682" y="36101"/>
                    </a:lnTo>
                    <a:close/>
                    <a:moveTo>
                      <a:pt x="317845" y="35107"/>
                    </a:moveTo>
                    <a:lnTo>
                      <a:pt x="316204" y="35623"/>
                    </a:lnTo>
                    <a:lnTo>
                      <a:pt x="316857" y="35260"/>
                    </a:lnTo>
                    <a:close/>
                    <a:moveTo>
                      <a:pt x="588041" y="35004"/>
                    </a:moveTo>
                    <a:lnTo>
                      <a:pt x="588179" y="35037"/>
                    </a:lnTo>
                    <a:lnTo>
                      <a:pt x="590629" y="36788"/>
                    </a:lnTo>
                    <a:close/>
                    <a:moveTo>
                      <a:pt x="318959" y="34935"/>
                    </a:moveTo>
                    <a:lnTo>
                      <a:pt x="315980" y="35747"/>
                    </a:lnTo>
                    <a:lnTo>
                      <a:pt x="316067" y="35699"/>
                    </a:lnTo>
                    <a:lnTo>
                      <a:pt x="318089" y="35069"/>
                    </a:lnTo>
                    <a:close/>
                    <a:moveTo>
                      <a:pt x="319504" y="34905"/>
                    </a:moveTo>
                    <a:lnTo>
                      <a:pt x="316059" y="36099"/>
                    </a:lnTo>
                    <a:lnTo>
                      <a:pt x="314008" y="36880"/>
                    </a:lnTo>
                    <a:lnTo>
                      <a:pt x="313866" y="36922"/>
                    </a:lnTo>
                    <a:lnTo>
                      <a:pt x="315760" y="35869"/>
                    </a:lnTo>
                    <a:close/>
                    <a:moveTo>
                      <a:pt x="320037" y="34768"/>
                    </a:moveTo>
                    <a:lnTo>
                      <a:pt x="319504" y="34905"/>
                    </a:lnTo>
                    <a:lnTo>
                      <a:pt x="319789" y="34806"/>
                    </a:lnTo>
                    <a:close/>
                    <a:moveTo>
                      <a:pt x="294127" y="34728"/>
                    </a:moveTo>
                    <a:lnTo>
                      <a:pt x="285569" y="39995"/>
                    </a:lnTo>
                    <a:lnTo>
                      <a:pt x="282339" y="41856"/>
                    </a:lnTo>
                    <a:lnTo>
                      <a:pt x="281839" y="42290"/>
                    </a:lnTo>
                    <a:lnTo>
                      <a:pt x="280539" y="43090"/>
                    </a:lnTo>
                    <a:lnTo>
                      <a:pt x="282339" y="41582"/>
                    </a:lnTo>
                    <a:cubicBezTo>
                      <a:pt x="286451" y="39663"/>
                      <a:pt x="290838" y="38018"/>
                      <a:pt x="294127" y="34728"/>
                    </a:cubicBezTo>
                    <a:close/>
                    <a:moveTo>
                      <a:pt x="322092" y="34703"/>
                    </a:moveTo>
                    <a:lnTo>
                      <a:pt x="313533" y="37426"/>
                    </a:lnTo>
                    <a:lnTo>
                      <a:pt x="313519" y="37431"/>
                    </a:lnTo>
                    <a:close/>
                    <a:moveTo>
                      <a:pt x="320652" y="34609"/>
                    </a:moveTo>
                    <a:lnTo>
                      <a:pt x="320501" y="34696"/>
                    </a:lnTo>
                    <a:lnTo>
                      <a:pt x="320037" y="34768"/>
                    </a:lnTo>
                    <a:close/>
                    <a:moveTo>
                      <a:pt x="321104" y="34350"/>
                    </a:moveTo>
                    <a:lnTo>
                      <a:pt x="321100" y="34352"/>
                    </a:lnTo>
                    <a:lnTo>
                      <a:pt x="319789" y="34806"/>
                    </a:lnTo>
                    <a:lnTo>
                      <a:pt x="318959" y="34935"/>
                    </a:lnTo>
                    <a:close/>
                    <a:moveTo>
                      <a:pt x="318772" y="34196"/>
                    </a:moveTo>
                    <a:lnTo>
                      <a:pt x="316857" y="35260"/>
                    </a:lnTo>
                    <a:lnTo>
                      <a:pt x="313818" y="35730"/>
                    </a:lnTo>
                    <a:lnTo>
                      <a:pt x="313720" y="35745"/>
                    </a:lnTo>
                    <a:lnTo>
                      <a:pt x="313890" y="35689"/>
                    </a:lnTo>
                    <a:lnTo>
                      <a:pt x="316978" y="34684"/>
                    </a:lnTo>
                    <a:close/>
                    <a:moveTo>
                      <a:pt x="327722" y="33918"/>
                    </a:moveTo>
                    <a:lnTo>
                      <a:pt x="327349" y="34058"/>
                    </a:lnTo>
                    <a:lnTo>
                      <a:pt x="324831" y="34728"/>
                    </a:lnTo>
                    <a:close/>
                    <a:moveTo>
                      <a:pt x="322900" y="33860"/>
                    </a:moveTo>
                    <a:lnTo>
                      <a:pt x="321046" y="34508"/>
                    </a:lnTo>
                    <a:lnTo>
                      <a:pt x="320652" y="34609"/>
                    </a:lnTo>
                    <a:lnTo>
                      <a:pt x="321100" y="34352"/>
                    </a:lnTo>
                    <a:lnTo>
                      <a:pt x="321117" y="34346"/>
                    </a:lnTo>
                    <a:close/>
                    <a:moveTo>
                      <a:pt x="322128" y="33761"/>
                    </a:moveTo>
                    <a:lnTo>
                      <a:pt x="321934" y="33872"/>
                    </a:lnTo>
                    <a:lnTo>
                      <a:pt x="318089" y="35069"/>
                    </a:lnTo>
                    <a:lnTo>
                      <a:pt x="317845" y="35107"/>
                    </a:lnTo>
                    <a:close/>
                    <a:moveTo>
                      <a:pt x="324158" y="33707"/>
                    </a:moveTo>
                    <a:lnTo>
                      <a:pt x="320445" y="34728"/>
                    </a:lnTo>
                    <a:lnTo>
                      <a:pt x="320501" y="34696"/>
                    </a:lnTo>
                    <a:lnTo>
                      <a:pt x="320513" y="34694"/>
                    </a:lnTo>
                    <a:lnTo>
                      <a:pt x="321046" y="34508"/>
                    </a:lnTo>
                    <a:close/>
                    <a:moveTo>
                      <a:pt x="330096" y="33327"/>
                    </a:moveTo>
                    <a:lnTo>
                      <a:pt x="318365" y="37868"/>
                    </a:lnTo>
                    <a:lnTo>
                      <a:pt x="324831" y="35003"/>
                    </a:lnTo>
                    <a:lnTo>
                      <a:pt x="327349" y="34058"/>
                    </a:lnTo>
                    <a:close/>
                    <a:moveTo>
                      <a:pt x="320499" y="33236"/>
                    </a:moveTo>
                    <a:lnTo>
                      <a:pt x="319188" y="33965"/>
                    </a:lnTo>
                    <a:lnTo>
                      <a:pt x="316978" y="34684"/>
                    </a:lnTo>
                    <a:lnTo>
                      <a:pt x="314471" y="35367"/>
                    </a:lnTo>
                    <a:lnTo>
                      <a:pt x="312244" y="35973"/>
                    </a:lnTo>
                    <a:lnTo>
                      <a:pt x="309662" y="36373"/>
                    </a:lnTo>
                    <a:lnTo>
                      <a:pt x="316344" y="34326"/>
                    </a:lnTo>
                    <a:lnTo>
                      <a:pt x="318257" y="33741"/>
                    </a:lnTo>
                    <a:close/>
                    <a:moveTo>
                      <a:pt x="579159" y="32914"/>
                    </a:moveTo>
                    <a:lnTo>
                      <a:pt x="591571" y="38566"/>
                    </a:lnTo>
                    <a:lnTo>
                      <a:pt x="614324" y="61045"/>
                    </a:lnTo>
                    <a:lnTo>
                      <a:pt x="614322" y="61044"/>
                    </a:lnTo>
                    <a:close/>
                    <a:moveTo>
                      <a:pt x="579143" y="32906"/>
                    </a:moveTo>
                    <a:lnTo>
                      <a:pt x="579153" y="32908"/>
                    </a:lnTo>
                    <a:lnTo>
                      <a:pt x="579159" y="32914"/>
                    </a:lnTo>
                    <a:close/>
                    <a:moveTo>
                      <a:pt x="327754" y="32901"/>
                    </a:moveTo>
                    <a:lnTo>
                      <a:pt x="327754" y="32901"/>
                    </a:lnTo>
                    <a:lnTo>
                      <a:pt x="322092" y="34703"/>
                    </a:lnTo>
                    <a:close/>
                    <a:moveTo>
                      <a:pt x="569518" y="32840"/>
                    </a:moveTo>
                    <a:lnTo>
                      <a:pt x="570759" y="35323"/>
                    </a:lnTo>
                    <a:lnTo>
                      <a:pt x="569400" y="33700"/>
                    </a:lnTo>
                    <a:close/>
                    <a:moveTo>
                      <a:pt x="327950" y="32779"/>
                    </a:moveTo>
                    <a:lnTo>
                      <a:pt x="327790" y="32879"/>
                    </a:lnTo>
                    <a:lnTo>
                      <a:pt x="314001" y="36882"/>
                    </a:lnTo>
                    <a:lnTo>
                      <a:pt x="314008" y="36880"/>
                    </a:lnTo>
                    <a:close/>
                    <a:moveTo>
                      <a:pt x="328175" y="32768"/>
                    </a:moveTo>
                    <a:lnTo>
                      <a:pt x="327975" y="32831"/>
                    </a:lnTo>
                    <a:lnTo>
                      <a:pt x="327754" y="32901"/>
                    </a:lnTo>
                    <a:lnTo>
                      <a:pt x="327790" y="32879"/>
                    </a:lnTo>
                    <a:close/>
                    <a:moveTo>
                      <a:pt x="328183" y="32765"/>
                    </a:moveTo>
                    <a:lnTo>
                      <a:pt x="328178" y="32766"/>
                    </a:lnTo>
                    <a:lnTo>
                      <a:pt x="328175" y="32768"/>
                    </a:lnTo>
                    <a:close/>
                    <a:moveTo>
                      <a:pt x="331578" y="32754"/>
                    </a:moveTo>
                    <a:lnTo>
                      <a:pt x="330788" y="33060"/>
                    </a:lnTo>
                    <a:lnTo>
                      <a:pt x="327722" y="33918"/>
                    </a:lnTo>
                    <a:lnTo>
                      <a:pt x="328162" y="33753"/>
                    </a:lnTo>
                    <a:close/>
                    <a:moveTo>
                      <a:pt x="328386" y="32700"/>
                    </a:moveTo>
                    <a:lnTo>
                      <a:pt x="328186" y="32764"/>
                    </a:lnTo>
                    <a:lnTo>
                      <a:pt x="328183" y="32765"/>
                    </a:lnTo>
                    <a:close/>
                    <a:moveTo>
                      <a:pt x="332191" y="32666"/>
                    </a:moveTo>
                    <a:lnTo>
                      <a:pt x="331490" y="32956"/>
                    </a:lnTo>
                    <a:lnTo>
                      <a:pt x="330096" y="33327"/>
                    </a:lnTo>
                    <a:lnTo>
                      <a:pt x="330788" y="33060"/>
                    </a:lnTo>
                    <a:close/>
                    <a:moveTo>
                      <a:pt x="328282" y="32572"/>
                    </a:moveTo>
                    <a:lnTo>
                      <a:pt x="328083" y="32696"/>
                    </a:lnTo>
                    <a:lnTo>
                      <a:pt x="324158" y="33707"/>
                    </a:lnTo>
                    <a:close/>
                    <a:moveTo>
                      <a:pt x="298514" y="32535"/>
                    </a:moveTo>
                    <a:cubicBezTo>
                      <a:pt x="291934" y="39115"/>
                      <a:pt x="285355" y="43501"/>
                      <a:pt x="276582" y="47888"/>
                    </a:cubicBezTo>
                    <a:lnTo>
                      <a:pt x="278200" y="47412"/>
                    </a:lnTo>
                    <a:lnTo>
                      <a:pt x="274193" y="49469"/>
                    </a:lnTo>
                    <a:lnTo>
                      <a:pt x="273226" y="49765"/>
                    </a:lnTo>
                    <a:lnTo>
                      <a:pt x="281411" y="42662"/>
                    </a:lnTo>
                    <a:lnTo>
                      <a:pt x="281839" y="42290"/>
                    </a:lnTo>
                    <a:lnTo>
                      <a:pt x="285569" y="39995"/>
                    </a:lnTo>
                    <a:close/>
                    <a:moveTo>
                      <a:pt x="329287" y="32386"/>
                    </a:moveTo>
                    <a:lnTo>
                      <a:pt x="328778" y="32535"/>
                    </a:lnTo>
                    <a:lnTo>
                      <a:pt x="327950" y="32779"/>
                    </a:lnTo>
                    <a:lnTo>
                      <a:pt x="328083" y="32696"/>
                    </a:lnTo>
                    <a:lnTo>
                      <a:pt x="328841" y="32501"/>
                    </a:lnTo>
                    <a:close/>
                    <a:moveTo>
                      <a:pt x="324672" y="32298"/>
                    </a:moveTo>
                    <a:lnTo>
                      <a:pt x="323710" y="32851"/>
                    </a:lnTo>
                    <a:lnTo>
                      <a:pt x="318772" y="34196"/>
                    </a:lnTo>
                    <a:lnTo>
                      <a:pt x="319188" y="33965"/>
                    </a:lnTo>
                    <a:lnTo>
                      <a:pt x="323493" y="32563"/>
                    </a:lnTo>
                    <a:close/>
                    <a:moveTo>
                      <a:pt x="329748" y="32267"/>
                    </a:moveTo>
                    <a:lnTo>
                      <a:pt x="328609" y="32629"/>
                    </a:lnTo>
                    <a:lnTo>
                      <a:pt x="328386" y="32700"/>
                    </a:lnTo>
                    <a:lnTo>
                      <a:pt x="328609" y="32629"/>
                    </a:lnTo>
                    <a:lnTo>
                      <a:pt x="329746" y="32267"/>
                    </a:lnTo>
                    <a:close/>
                    <a:moveTo>
                      <a:pt x="578332" y="32252"/>
                    </a:moveTo>
                    <a:lnTo>
                      <a:pt x="585403" y="33186"/>
                    </a:lnTo>
                    <a:lnTo>
                      <a:pt x="588041" y="35004"/>
                    </a:lnTo>
                    <a:lnTo>
                      <a:pt x="579153" y="32908"/>
                    </a:lnTo>
                    <a:close/>
                    <a:moveTo>
                      <a:pt x="327330" y="32193"/>
                    </a:moveTo>
                    <a:lnTo>
                      <a:pt x="321117" y="34346"/>
                    </a:lnTo>
                    <a:lnTo>
                      <a:pt x="321104" y="34350"/>
                    </a:lnTo>
                    <a:lnTo>
                      <a:pt x="321934" y="33872"/>
                    </a:lnTo>
                    <a:close/>
                    <a:moveTo>
                      <a:pt x="330446" y="32045"/>
                    </a:moveTo>
                    <a:lnTo>
                      <a:pt x="329746" y="32267"/>
                    </a:lnTo>
                    <a:lnTo>
                      <a:pt x="329287" y="32386"/>
                    </a:lnTo>
                    <a:close/>
                    <a:moveTo>
                      <a:pt x="330858" y="31988"/>
                    </a:moveTo>
                    <a:lnTo>
                      <a:pt x="328395" y="32809"/>
                    </a:lnTo>
                    <a:lnTo>
                      <a:pt x="327924" y="33021"/>
                    </a:lnTo>
                    <a:lnTo>
                      <a:pt x="327880" y="33035"/>
                    </a:lnTo>
                    <a:lnTo>
                      <a:pt x="327216" y="33238"/>
                    </a:lnTo>
                    <a:lnTo>
                      <a:pt x="327754" y="32901"/>
                    </a:lnTo>
                    <a:lnTo>
                      <a:pt x="327975" y="32831"/>
                    </a:lnTo>
                    <a:lnTo>
                      <a:pt x="328178" y="32766"/>
                    </a:lnTo>
                    <a:lnTo>
                      <a:pt x="328186" y="32764"/>
                    </a:lnTo>
                    <a:lnTo>
                      <a:pt x="328564" y="32654"/>
                    </a:lnTo>
                    <a:close/>
                    <a:moveTo>
                      <a:pt x="331077" y="31925"/>
                    </a:moveTo>
                    <a:lnTo>
                      <a:pt x="330858" y="31988"/>
                    </a:lnTo>
                    <a:lnTo>
                      <a:pt x="330953" y="31957"/>
                    </a:lnTo>
                    <a:close/>
                    <a:moveTo>
                      <a:pt x="333818" y="31887"/>
                    </a:moveTo>
                    <a:lnTo>
                      <a:pt x="333537" y="31995"/>
                    </a:lnTo>
                    <a:lnTo>
                      <a:pt x="331411" y="32535"/>
                    </a:lnTo>
                    <a:close/>
                    <a:moveTo>
                      <a:pt x="334250" y="31814"/>
                    </a:moveTo>
                    <a:lnTo>
                      <a:pt x="332952" y="32352"/>
                    </a:lnTo>
                    <a:lnTo>
                      <a:pt x="331578" y="32754"/>
                    </a:lnTo>
                    <a:lnTo>
                      <a:pt x="333537" y="31995"/>
                    </a:lnTo>
                    <a:close/>
                    <a:moveTo>
                      <a:pt x="573863" y="31661"/>
                    </a:moveTo>
                    <a:lnTo>
                      <a:pt x="577451" y="32135"/>
                    </a:lnTo>
                    <a:lnTo>
                      <a:pt x="579143" y="32906"/>
                    </a:lnTo>
                    <a:close/>
                    <a:moveTo>
                      <a:pt x="332048" y="31535"/>
                    </a:moveTo>
                    <a:lnTo>
                      <a:pt x="330451" y="32043"/>
                    </a:lnTo>
                    <a:lnTo>
                      <a:pt x="330446" y="32045"/>
                    </a:lnTo>
                    <a:lnTo>
                      <a:pt x="332045" y="31536"/>
                    </a:lnTo>
                    <a:close/>
                    <a:moveTo>
                      <a:pt x="332509" y="31438"/>
                    </a:moveTo>
                    <a:lnTo>
                      <a:pt x="330953" y="31957"/>
                    </a:lnTo>
                    <a:lnTo>
                      <a:pt x="329748" y="32267"/>
                    </a:lnTo>
                    <a:lnTo>
                      <a:pt x="330451" y="32043"/>
                    </a:lnTo>
                    <a:lnTo>
                      <a:pt x="332507" y="31439"/>
                    </a:lnTo>
                    <a:close/>
                    <a:moveTo>
                      <a:pt x="330434" y="31226"/>
                    </a:moveTo>
                    <a:lnTo>
                      <a:pt x="328792" y="32253"/>
                    </a:lnTo>
                    <a:lnTo>
                      <a:pt x="322900" y="33860"/>
                    </a:lnTo>
                    <a:lnTo>
                      <a:pt x="330414" y="31232"/>
                    </a:lnTo>
                    <a:close/>
                    <a:moveTo>
                      <a:pt x="326613" y="31182"/>
                    </a:moveTo>
                    <a:lnTo>
                      <a:pt x="325147" y="32024"/>
                    </a:lnTo>
                    <a:lnTo>
                      <a:pt x="323493" y="32563"/>
                    </a:lnTo>
                    <a:lnTo>
                      <a:pt x="320499" y="33236"/>
                    </a:lnTo>
                    <a:lnTo>
                      <a:pt x="321230" y="32830"/>
                    </a:lnTo>
                    <a:close/>
                    <a:moveTo>
                      <a:pt x="330679" y="31073"/>
                    </a:moveTo>
                    <a:lnTo>
                      <a:pt x="330437" y="31225"/>
                    </a:lnTo>
                    <a:lnTo>
                      <a:pt x="330414" y="31232"/>
                    </a:lnTo>
                    <a:lnTo>
                      <a:pt x="327330" y="32193"/>
                    </a:lnTo>
                    <a:lnTo>
                      <a:pt x="329397" y="31476"/>
                    </a:lnTo>
                    <a:close/>
                    <a:moveTo>
                      <a:pt x="334078" y="30977"/>
                    </a:moveTo>
                    <a:lnTo>
                      <a:pt x="332509" y="31438"/>
                    </a:lnTo>
                    <a:lnTo>
                      <a:pt x="333019" y="31268"/>
                    </a:lnTo>
                    <a:close/>
                    <a:moveTo>
                      <a:pt x="568580" y="30963"/>
                    </a:moveTo>
                    <a:lnTo>
                      <a:pt x="569754" y="31118"/>
                    </a:lnTo>
                    <a:lnTo>
                      <a:pt x="569518" y="32840"/>
                    </a:lnTo>
                    <a:close/>
                    <a:moveTo>
                      <a:pt x="330995" y="30876"/>
                    </a:moveTo>
                    <a:lnTo>
                      <a:pt x="330828" y="30980"/>
                    </a:lnTo>
                    <a:lnTo>
                      <a:pt x="329397" y="31476"/>
                    </a:lnTo>
                    <a:lnTo>
                      <a:pt x="322128" y="33761"/>
                    </a:lnTo>
                    <a:lnTo>
                      <a:pt x="323710" y="32851"/>
                    </a:lnTo>
                    <a:lnTo>
                      <a:pt x="330816" y="30916"/>
                    </a:lnTo>
                    <a:close/>
                    <a:moveTo>
                      <a:pt x="569811" y="30706"/>
                    </a:moveTo>
                    <a:lnTo>
                      <a:pt x="573863" y="31661"/>
                    </a:lnTo>
                    <a:lnTo>
                      <a:pt x="569754" y="31118"/>
                    </a:lnTo>
                    <a:close/>
                    <a:moveTo>
                      <a:pt x="331736" y="30666"/>
                    </a:moveTo>
                    <a:lnTo>
                      <a:pt x="331377" y="30790"/>
                    </a:lnTo>
                    <a:lnTo>
                      <a:pt x="330995" y="30876"/>
                    </a:lnTo>
                    <a:lnTo>
                      <a:pt x="331019" y="30861"/>
                    </a:lnTo>
                    <a:close/>
                    <a:moveTo>
                      <a:pt x="332093" y="30629"/>
                    </a:moveTo>
                    <a:lnTo>
                      <a:pt x="330679" y="31073"/>
                    </a:lnTo>
                    <a:lnTo>
                      <a:pt x="330828" y="30980"/>
                    </a:lnTo>
                    <a:lnTo>
                      <a:pt x="331377" y="30790"/>
                    </a:lnTo>
                    <a:close/>
                    <a:moveTo>
                      <a:pt x="332566" y="30480"/>
                    </a:moveTo>
                    <a:lnTo>
                      <a:pt x="332327" y="30564"/>
                    </a:lnTo>
                    <a:lnTo>
                      <a:pt x="332227" y="30599"/>
                    </a:lnTo>
                    <a:lnTo>
                      <a:pt x="332093" y="30629"/>
                    </a:lnTo>
                    <a:lnTo>
                      <a:pt x="332362" y="30544"/>
                    </a:lnTo>
                    <a:close/>
                    <a:moveTo>
                      <a:pt x="333031" y="30418"/>
                    </a:moveTo>
                    <a:lnTo>
                      <a:pt x="332027" y="30731"/>
                    </a:lnTo>
                    <a:lnTo>
                      <a:pt x="330434" y="31226"/>
                    </a:lnTo>
                    <a:lnTo>
                      <a:pt x="330437" y="31225"/>
                    </a:lnTo>
                    <a:lnTo>
                      <a:pt x="332227" y="30599"/>
                    </a:lnTo>
                    <a:lnTo>
                      <a:pt x="332289" y="30585"/>
                    </a:lnTo>
                    <a:close/>
                    <a:moveTo>
                      <a:pt x="335772" y="30350"/>
                    </a:moveTo>
                    <a:lnTo>
                      <a:pt x="334480" y="30781"/>
                    </a:lnTo>
                    <a:lnTo>
                      <a:pt x="333019" y="31268"/>
                    </a:lnTo>
                    <a:lnTo>
                      <a:pt x="332048" y="31535"/>
                    </a:lnTo>
                    <a:lnTo>
                      <a:pt x="334558" y="30737"/>
                    </a:lnTo>
                    <a:close/>
                    <a:moveTo>
                      <a:pt x="335793" y="30344"/>
                    </a:moveTo>
                    <a:lnTo>
                      <a:pt x="335782" y="30347"/>
                    </a:lnTo>
                    <a:lnTo>
                      <a:pt x="334558" y="30736"/>
                    </a:lnTo>
                    <a:lnTo>
                      <a:pt x="332045" y="31536"/>
                    </a:lnTo>
                    <a:lnTo>
                      <a:pt x="329136" y="32337"/>
                    </a:lnTo>
                    <a:lnTo>
                      <a:pt x="328282" y="32572"/>
                    </a:lnTo>
                    <a:lnTo>
                      <a:pt x="328792" y="32253"/>
                    </a:lnTo>
                    <a:lnTo>
                      <a:pt x="329764" y="31988"/>
                    </a:lnTo>
                    <a:lnTo>
                      <a:pt x="334747" y="30629"/>
                    </a:lnTo>
                    <a:close/>
                    <a:moveTo>
                      <a:pt x="309479" y="30342"/>
                    </a:moveTo>
                    <a:lnTo>
                      <a:pt x="298369" y="38119"/>
                    </a:lnTo>
                    <a:lnTo>
                      <a:pt x="295794" y="38518"/>
                    </a:lnTo>
                    <a:lnTo>
                      <a:pt x="302899" y="34728"/>
                    </a:lnTo>
                    <a:lnTo>
                      <a:pt x="295402" y="38578"/>
                    </a:lnTo>
                    <a:lnTo>
                      <a:pt x="295068" y="38630"/>
                    </a:lnTo>
                    <a:lnTo>
                      <a:pt x="296595" y="37196"/>
                    </a:lnTo>
                    <a:lnTo>
                      <a:pt x="299512" y="35326"/>
                    </a:lnTo>
                    <a:close/>
                    <a:moveTo>
                      <a:pt x="307286" y="30342"/>
                    </a:moveTo>
                    <a:lnTo>
                      <a:pt x="299512" y="35326"/>
                    </a:lnTo>
                    <a:lnTo>
                      <a:pt x="293884" y="38140"/>
                    </a:lnTo>
                    <a:lnTo>
                      <a:pt x="295224" y="37196"/>
                    </a:lnTo>
                    <a:cubicBezTo>
                      <a:pt x="299062" y="34180"/>
                      <a:pt x="302900" y="31439"/>
                      <a:pt x="307286" y="30342"/>
                    </a:cubicBezTo>
                    <a:close/>
                    <a:moveTo>
                      <a:pt x="335798" y="30342"/>
                    </a:moveTo>
                    <a:lnTo>
                      <a:pt x="335797" y="30342"/>
                    </a:lnTo>
                    <a:lnTo>
                      <a:pt x="335772" y="30350"/>
                    </a:lnTo>
                    <a:lnTo>
                      <a:pt x="335782" y="30347"/>
                    </a:lnTo>
                    <a:lnTo>
                      <a:pt x="335796" y="30343"/>
                    </a:lnTo>
                    <a:close/>
                    <a:moveTo>
                      <a:pt x="335800" y="30341"/>
                    </a:moveTo>
                    <a:lnTo>
                      <a:pt x="335798" y="30342"/>
                    </a:lnTo>
                    <a:lnTo>
                      <a:pt x="335799" y="30342"/>
                    </a:lnTo>
                    <a:close/>
                    <a:moveTo>
                      <a:pt x="337812" y="30341"/>
                    </a:moveTo>
                    <a:lnTo>
                      <a:pt x="334556" y="31688"/>
                    </a:lnTo>
                    <a:lnTo>
                      <a:pt x="333818" y="31887"/>
                    </a:lnTo>
                    <a:close/>
                    <a:moveTo>
                      <a:pt x="337337" y="30313"/>
                    </a:moveTo>
                    <a:lnTo>
                      <a:pt x="331411" y="32535"/>
                    </a:lnTo>
                    <a:lnTo>
                      <a:pt x="328162" y="33753"/>
                    </a:lnTo>
                    <a:lnTo>
                      <a:pt x="324831" y="34728"/>
                    </a:lnTo>
                    <a:lnTo>
                      <a:pt x="326639" y="33598"/>
                    </a:lnTo>
                    <a:lnTo>
                      <a:pt x="327821" y="33067"/>
                    </a:lnTo>
                    <a:lnTo>
                      <a:pt x="327924" y="33021"/>
                    </a:lnTo>
                    <a:lnTo>
                      <a:pt x="333602" y="31283"/>
                    </a:lnTo>
                    <a:lnTo>
                      <a:pt x="333774" y="31230"/>
                    </a:lnTo>
                    <a:close/>
                    <a:moveTo>
                      <a:pt x="338025" y="30252"/>
                    </a:moveTo>
                    <a:lnTo>
                      <a:pt x="338022" y="30259"/>
                    </a:lnTo>
                    <a:lnTo>
                      <a:pt x="337812" y="30341"/>
                    </a:lnTo>
                    <a:close/>
                    <a:moveTo>
                      <a:pt x="333783" y="30184"/>
                    </a:moveTo>
                    <a:lnTo>
                      <a:pt x="333684" y="30271"/>
                    </a:lnTo>
                    <a:lnTo>
                      <a:pt x="333031" y="30418"/>
                    </a:lnTo>
                    <a:close/>
                    <a:moveTo>
                      <a:pt x="333534" y="30176"/>
                    </a:moveTo>
                    <a:lnTo>
                      <a:pt x="332566" y="30480"/>
                    </a:lnTo>
                    <a:lnTo>
                      <a:pt x="333092" y="30297"/>
                    </a:lnTo>
                    <a:close/>
                    <a:moveTo>
                      <a:pt x="333935" y="30050"/>
                    </a:moveTo>
                    <a:lnTo>
                      <a:pt x="333908" y="30074"/>
                    </a:lnTo>
                    <a:lnTo>
                      <a:pt x="333534" y="30176"/>
                    </a:lnTo>
                    <a:close/>
                    <a:moveTo>
                      <a:pt x="338116" y="30021"/>
                    </a:moveTo>
                    <a:lnTo>
                      <a:pt x="338076" y="30122"/>
                    </a:lnTo>
                    <a:lnTo>
                      <a:pt x="337337" y="30313"/>
                    </a:lnTo>
                    <a:close/>
                    <a:moveTo>
                      <a:pt x="334948" y="29987"/>
                    </a:moveTo>
                    <a:lnTo>
                      <a:pt x="333603" y="30342"/>
                    </a:lnTo>
                    <a:lnTo>
                      <a:pt x="333684" y="30271"/>
                    </a:lnTo>
                    <a:close/>
                    <a:moveTo>
                      <a:pt x="338772" y="29943"/>
                    </a:moveTo>
                    <a:lnTo>
                      <a:pt x="338025" y="30252"/>
                    </a:lnTo>
                    <a:lnTo>
                      <a:pt x="338076" y="30122"/>
                    </a:lnTo>
                    <a:close/>
                    <a:moveTo>
                      <a:pt x="338178" y="29863"/>
                    </a:moveTo>
                    <a:lnTo>
                      <a:pt x="338169" y="29885"/>
                    </a:lnTo>
                    <a:lnTo>
                      <a:pt x="333774" y="31230"/>
                    </a:lnTo>
                    <a:lnTo>
                      <a:pt x="333628" y="31268"/>
                    </a:lnTo>
                    <a:lnTo>
                      <a:pt x="331077" y="31925"/>
                    </a:lnTo>
                    <a:lnTo>
                      <a:pt x="333926" y="31098"/>
                    </a:lnTo>
                    <a:close/>
                    <a:moveTo>
                      <a:pt x="334210" y="29808"/>
                    </a:moveTo>
                    <a:lnTo>
                      <a:pt x="334027" y="29970"/>
                    </a:lnTo>
                    <a:lnTo>
                      <a:pt x="333092" y="30297"/>
                    </a:lnTo>
                    <a:lnTo>
                      <a:pt x="332536" y="30448"/>
                    </a:lnTo>
                    <a:lnTo>
                      <a:pt x="331736" y="30666"/>
                    </a:lnTo>
                    <a:lnTo>
                      <a:pt x="332820" y="30290"/>
                    </a:lnTo>
                    <a:close/>
                    <a:moveTo>
                      <a:pt x="338219" y="29759"/>
                    </a:moveTo>
                    <a:lnTo>
                      <a:pt x="338184" y="29847"/>
                    </a:lnTo>
                    <a:lnTo>
                      <a:pt x="334194" y="30945"/>
                    </a:lnTo>
                    <a:lnTo>
                      <a:pt x="334078" y="30977"/>
                    </a:lnTo>
                    <a:lnTo>
                      <a:pt x="334201" y="30940"/>
                    </a:lnTo>
                    <a:close/>
                    <a:moveTo>
                      <a:pt x="335725" y="29579"/>
                    </a:moveTo>
                    <a:lnTo>
                      <a:pt x="333783" y="30184"/>
                    </a:lnTo>
                    <a:lnTo>
                      <a:pt x="333908" y="30074"/>
                    </a:lnTo>
                    <a:close/>
                    <a:moveTo>
                      <a:pt x="339164" y="29577"/>
                    </a:moveTo>
                    <a:lnTo>
                      <a:pt x="338178" y="29863"/>
                    </a:lnTo>
                    <a:lnTo>
                      <a:pt x="338184" y="29847"/>
                    </a:lnTo>
                    <a:close/>
                    <a:moveTo>
                      <a:pt x="338303" y="29545"/>
                    </a:moveTo>
                    <a:lnTo>
                      <a:pt x="338253" y="29672"/>
                    </a:lnTo>
                    <a:lnTo>
                      <a:pt x="335800" y="30341"/>
                    </a:lnTo>
                    <a:lnTo>
                      <a:pt x="336111" y="30243"/>
                    </a:lnTo>
                    <a:close/>
                    <a:moveTo>
                      <a:pt x="339375" y="29516"/>
                    </a:moveTo>
                    <a:lnTo>
                      <a:pt x="339272" y="29547"/>
                    </a:lnTo>
                    <a:lnTo>
                      <a:pt x="339164" y="29577"/>
                    </a:lnTo>
                    <a:close/>
                    <a:moveTo>
                      <a:pt x="338320" y="29501"/>
                    </a:moveTo>
                    <a:lnTo>
                      <a:pt x="338303" y="29545"/>
                    </a:lnTo>
                    <a:lnTo>
                      <a:pt x="336111" y="30243"/>
                    </a:lnTo>
                    <a:lnTo>
                      <a:pt x="335799" y="30342"/>
                    </a:lnTo>
                    <a:lnTo>
                      <a:pt x="335796" y="30343"/>
                    </a:lnTo>
                    <a:lnTo>
                      <a:pt x="335793" y="30344"/>
                    </a:lnTo>
                    <a:close/>
                    <a:moveTo>
                      <a:pt x="339672" y="29437"/>
                    </a:moveTo>
                    <a:lnTo>
                      <a:pt x="338116" y="30021"/>
                    </a:lnTo>
                    <a:lnTo>
                      <a:pt x="338169" y="29885"/>
                    </a:lnTo>
                    <a:lnTo>
                      <a:pt x="339272" y="29547"/>
                    </a:lnTo>
                    <a:close/>
                    <a:moveTo>
                      <a:pt x="342915" y="29436"/>
                    </a:moveTo>
                    <a:lnTo>
                      <a:pt x="338305" y="30785"/>
                    </a:lnTo>
                    <a:lnTo>
                      <a:pt x="335249" y="31561"/>
                    </a:lnTo>
                    <a:lnTo>
                      <a:pt x="334250" y="31814"/>
                    </a:lnTo>
                    <a:lnTo>
                      <a:pt x="334556" y="31688"/>
                    </a:lnTo>
                    <a:lnTo>
                      <a:pt x="335590" y="31409"/>
                    </a:lnTo>
                    <a:close/>
                    <a:moveTo>
                      <a:pt x="339852" y="29370"/>
                    </a:moveTo>
                    <a:lnTo>
                      <a:pt x="339763" y="29403"/>
                    </a:lnTo>
                    <a:lnTo>
                      <a:pt x="339375" y="29516"/>
                    </a:lnTo>
                    <a:close/>
                    <a:moveTo>
                      <a:pt x="333517" y="29299"/>
                    </a:moveTo>
                    <a:lnTo>
                      <a:pt x="331019" y="30861"/>
                    </a:lnTo>
                    <a:lnTo>
                      <a:pt x="330816" y="30916"/>
                    </a:lnTo>
                    <a:lnTo>
                      <a:pt x="324672" y="32298"/>
                    </a:lnTo>
                    <a:lnTo>
                      <a:pt x="325147" y="32024"/>
                    </a:lnTo>
                    <a:close/>
                    <a:moveTo>
                      <a:pt x="344729" y="29154"/>
                    </a:moveTo>
                    <a:lnTo>
                      <a:pt x="333733" y="32234"/>
                    </a:lnTo>
                    <a:lnTo>
                      <a:pt x="332191" y="32666"/>
                    </a:lnTo>
                    <a:lnTo>
                      <a:pt x="332952" y="32352"/>
                    </a:lnTo>
                    <a:lnTo>
                      <a:pt x="334468" y="31908"/>
                    </a:lnTo>
                    <a:lnTo>
                      <a:pt x="338305" y="30785"/>
                    </a:lnTo>
                    <a:close/>
                    <a:moveTo>
                      <a:pt x="340816" y="29097"/>
                    </a:moveTo>
                    <a:lnTo>
                      <a:pt x="340636" y="29172"/>
                    </a:lnTo>
                    <a:lnTo>
                      <a:pt x="340604" y="29181"/>
                    </a:lnTo>
                    <a:lnTo>
                      <a:pt x="339672" y="29437"/>
                    </a:lnTo>
                    <a:lnTo>
                      <a:pt x="339763" y="29403"/>
                    </a:lnTo>
                    <a:lnTo>
                      <a:pt x="340746" y="29118"/>
                    </a:lnTo>
                    <a:close/>
                    <a:moveTo>
                      <a:pt x="338498" y="29049"/>
                    </a:moveTo>
                    <a:lnTo>
                      <a:pt x="338438" y="29202"/>
                    </a:lnTo>
                    <a:lnTo>
                      <a:pt x="336468" y="29645"/>
                    </a:lnTo>
                    <a:lnTo>
                      <a:pt x="334948" y="29987"/>
                    </a:lnTo>
                    <a:lnTo>
                      <a:pt x="336662" y="29534"/>
                    </a:lnTo>
                    <a:close/>
                    <a:moveTo>
                      <a:pt x="341310" y="28986"/>
                    </a:moveTo>
                    <a:lnTo>
                      <a:pt x="339227" y="29793"/>
                    </a:lnTo>
                    <a:lnTo>
                      <a:pt x="338970" y="29892"/>
                    </a:lnTo>
                    <a:lnTo>
                      <a:pt x="338772" y="29943"/>
                    </a:lnTo>
                    <a:lnTo>
                      <a:pt x="340461" y="29244"/>
                    </a:lnTo>
                    <a:lnTo>
                      <a:pt x="340636" y="29172"/>
                    </a:lnTo>
                    <a:close/>
                    <a:moveTo>
                      <a:pt x="341155" y="28881"/>
                    </a:moveTo>
                    <a:lnTo>
                      <a:pt x="340981" y="28946"/>
                    </a:lnTo>
                    <a:lnTo>
                      <a:pt x="338219" y="29759"/>
                    </a:lnTo>
                    <a:lnTo>
                      <a:pt x="338253" y="29672"/>
                    </a:lnTo>
                    <a:close/>
                    <a:moveTo>
                      <a:pt x="341673" y="28743"/>
                    </a:moveTo>
                    <a:lnTo>
                      <a:pt x="341028" y="29010"/>
                    </a:lnTo>
                    <a:lnTo>
                      <a:pt x="340902" y="29048"/>
                    </a:lnTo>
                    <a:lnTo>
                      <a:pt x="339852" y="29370"/>
                    </a:lnTo>
                    <a:lnTo>
                      <a:pt x="340981" y="28946"/>
                    </a:lnTo>
                    <a:lnTo>
                      <a:pt x="341426" y="28815"/>
                    </a:lnTo>
                    <a:close/>
                    <a:moveTo>
                      <a:pt x="341815" y="28701"/>
                    </a:moveTo>
                    <a:lnTo>
                      <a:pt x="341673" y="28743"/>
                    </a:lnTo>
                    <a:lnTo>
                      <a:pt x="341694" y="28734"/>
                    </a:lnTo>
                    <a:close/>
                    <a:moveTo>
                      <a:pt x="342088" y="28685"/>
                    </a:moveTo>
                    <a:lnTo>
                      <a:pt x="341645" y="28857"/>
                    </a:lnTo>
                    <a:lnTo>
                      <a:pt x="340816" y="29097"/>
                    </a:lnTo>
                    <a:lnTo>
                      <a:pt x="341028" y="29010"/>
                    </a:lnTo>
                    <a:close/>
                    <a:moveTo>
                      <a:pt x="338647" y="28670"/>
                    </a:moveTo>
                    <a:lnTo>
                      <a:pt x="338597" y="28797"/>
                    </a:lnTo>
                    <a:lnTo>
                      <a:pt x="337364" y="29133"/>
                    </a:lnTo>
                    <a:lnTo>
                      <a:pt x="335725" y="29579"/>
                    </a:lnTo>
                    <a:lnTo>
                      <a:pt x="337610" y="28993"/>
                    </a:lnTo>
                    <a:close/>
                    <a:moveTo>
                      <a:pt x="340833" y="28663"/>
                    </a:moveTo>
                    <a:lnTo>
                      <a:pt x="338320" y="29501"/>
                    </a:lnTo>
                    <a:lnTo>
                      <a:pt x="338438" y="29202"/>
                    </a:lnTo>
                    <a:close/>
                    <a:moveTo>
                      <a:pt x="341655" y="28478"/>
                    </a:moveTo>
                    <a:lnTo>
                      <a:pt x="338303" y="29545"/>
                    </a:lnTo>
                    <a:lnTo>
                      <a:pt x="338303" y="29545"/>
                    </a:lnTo>
                    <a:lnTo>
                      <a:pt x="341654" y="28479"/>
                    </a:lnTo>
                    <a:close/>
                    <a:moveTo>
                      <a:pt x="342782" y="28417"/>
                    </a:moveTo>
                    <a:lnTo>
                      <a:pt x="342601" y="28487"/>
                    </a:lnTo>
                    <a:lnTo>
                      <a:pt x="341815" y="28701"/>
                    </a:lnTo>
                    <a:close/>
                    <a:moveTo>
                      <a:pt x="335871" y="28347"/>
                    </a:moveTo>
                    <a:lnTo>
                      <a:pt x="335535" y="28642"/>
                    </a:lnTo>
                    <a:lnTo>
                      <a:pt x="333517" y="29299"/>
                    </a:lnTo>
                    <a:lnTo>
                      <a:pt x="334244" y="28845"/>
                    </a:lnTo>
                    <a:close/>
                    <a:moveTo>
                      <a:pt x="338790" y="28304"/>
                    </a:moveTo>
                    <a:lnTo>
                      <a:pt x="338783" y="28322"/>
                    </a:lnTo>
                    <a:lnTo>
                      <a:pt x="338692" y="28555"/>
                    </a:lnTo>
                    <a:lnTo>
                      <a:pt x="337989" y="28776"/>
                    </a:lnTo>
                    <a:lnTo>
                      <a:pt x="333935" y="30050"/>
                    </a:lnTo>
                    <a:lnTo>
                      <a:pt x="334027" y="29970"/>
                    </a:lnTo>
                    <a:close/>
                    <a:moveTo>
                      <a:pt x="343094" y="28155"/>
                    </a:moveTo>
                    <a:lnTo>
                      <a:pt x="341694" y="28734"/>
                    </a:lnTo>
                    <a:lnTo>
                      <a:pt x="341474" y="28794"/>
                    </a:lnTo>
                    <a:lnTo>
                      <a:pt x="341155" y="28881"/>
                    </a:lnTo>
                    <a:lnTo>
                      <a:pt x="341945" y="28585"/>
                    </a:lnTo>
                    <a:lnTo>
                      <a:pt x="343088" y="28156"/>
                    </a:lnTo>
                    <a:close/>
                    <a:moveTo>
                      <a:pt x="343844" y="28148"/>
                    </a:moveTo>
                    <a:lnTo>
                      <a:pt x="342088" y="28685"/>
                    </a:lnTo>
                    <a:lnTo>
                      <a:pt x="342601" y="28487"/>
                    </a:lnTo>
                    <a:close/>
                    <a:moveTo>
                      <a:pt x="345242" y="27812"/>
                    </a:moveTo>
                    <a:lnTo>
                      <a:pt x="344833" y="28017"/>
                    </a:lnTo>
                    <a:lnTo>
                      <a:pt x="341310" y="28986"/>
                    </a:lnTo>
                    <a:lnTo>
                      <a:pt x="341645" y="28857"/>
                    </a:lnTo>
                    <a:close/>
                    <a:moveTo>
                      <a:pt x="347091" y="27801"/>
                    </a:moveTo>
                    <a:lnTo>
                      <a:pt x="347011" y="27886"/>
                    </a:lnTo>
                    <a:lnTo>
                      <a:pt x="337993" y="30341"/>
                    </a:lnTo>
                    <a:lnTo>
                      <a:pt x="337990" y="30342"/>
                    </a:lnTo>
                    <a:lnTo>
                      <a:pt x="338022" y="30259"/>
                    </a:lnTo>
                    <a:lnTo>
                      <a:pt x="338970" y="29892"/>
                    </a:lnTo>
                    <a:lnTo>
                      <a:pt x="339049" y="29872"/>
                    </a:lnTo>
                    <a:close/>
                    <a:moveTo>
                      <a:pt x="345550" y="27602"/>
                    </a:moveTo>
                    <a:lnTo>
                      <a:pt x="342782" y="28417"/>
                    </a:lnTo>
                    <a:lnTo>
                      <a:pt x="343473" y="28149"/>
                    </a:lnTo>
                    <a:lnTo>
                      <a:pt x="343963" y="27959"/>
                    </a:lnTo>
                    <a:close/>
                    <a:moveTo>
                      <a:pt x="344497" y="27574"/>
                    </a:moveTo>
                    <a:lnTo>
                      <a:pt x="343116" y="28145"/>
                    </a:lnTo>
                    <a:lnTo>
                      <a:pt x="343088" y="28156"/>
                    </a:lnTo>
                    <a:lnTo>
                      <a:pt x="342726" y="28237"/>
                    </a:lnTo>
                    <a:lnTo>
                      <a:pt x="341655" y="28478"/>
                    </a:lnTo>
                    <a:lnTo>
                      <a:pt x="343518" y="27886"/>
                    </a:lnTo>
                    <a:close/>
                    <a:moveTo>
                      <a:pt x="345720" y="27573"/>
                    </a:moveTo>
                    <a:lnTo>
                      <a:pt x="345445" y="27711"/>
                    </a:lnTo>
                    <a:lnTo>
                      <a:pt x="343844" y="28148"/>
                    </a:lnTo>
                    <a:close/>
                    <a:moveTo>
                      <a:pt x="345832" y="27539"/>
                    </a:moveTo>
                    <a:lnTo>
                      <a:pt x="345720" y="27573"/>
                    </a:lnTo>
                    <a:lnTo>
                      <a:pt x="345754" y="27557"/>
                    </a:lnTo>
                    <a:close/>
                    <a:moveTo>
                      <a:pt x="345822" y="27522"/>
                    </a:moveTo>
                    <a:lnTo>
                      <a:pt x="345754" y="27557"/>
                    </a:lnTo>
                    <a:lnTo>
                      <a:pt x="345550" y="27602"/>
                    </a:lnTo>
                    <a:close/>
                    <a:moveTo>
                      <a:pt x="339115" y="27477"/>
                    </a:moveTo>
                    <a:lnTo>
                      <a:pt x="338828" y="28207"/>
                    </a:lnTo>
                    <a:lnTo>
                      <a:pt x="334210" y="29808"/>
                    </a:lnTo>
                    <a:lnTo>
                      <a:pt x="335106" y="29020"/>
                    </a:lnTo>
                    <a:lnTo>
                      <a:pt x="335535" y="28642"/>
                    </a:lnTo>
                    <a:lnTo>
                      <a:pt x="336140" y="28445"/>
                    </a:lnTo>
                    <a:close/>
                    <a:moveTo>
                      <a:pt x="345442" y="27273"/>
                    </a:moveTo>
                    <a:lnTo>
                      <a:pt x="345440" y="27274"/>
                    </a:lnTo>
                    <a:lnTo>
                      <a:pt x="344497" y="27574"/>
                    </a:lnTo>
                    <a:lnTo>
                      <a:pt x="344498" y="27574"/>
                    </a:lnTo>
                    <a:close/>
                    <a:moveTo>
                      <a:pt x="345230" y="27271"/>
                    </a:moveTo>
                    <a:lnTo>
                      <a:pt x="344498" y="27574"/>
                    </a:lnTo>
                    <a:lnTo>
                      <a:pt x="343519" y="27886"/>
                    </a:lnTo>
                    <a:lnTo>
                      <a:pt x="341654" y="28479"/>
                    </a:lnTo>
                    <a:lnTo>
                      <a:pt x="340833" y="28663"/>
                    </a:lnTo>
                    <a:lnTo>
                      <a:pt x="344172" y="27550"/>
                    </a:lnTo>
                    <a:lnTo>
                      <a:pt x="344420" y="27485"/>
                    </a:lnTo>
                    <a:close/>
                    <a:moveTo>
                      <a:pt x="347609" y="27253"/>
                    </a:moveTo>
                    <a:lnTo>
                      <a:pt x="347377" y="27498"/>
                    </a:lnTo>
                    <a:lnTo>
                      <a:pt x="344569" y="28149"/>
                    </a:lnTo>
                    <a:lnTo>
                      <a:pt x="344833" y="28017"/>
                    </a:lnTo>
                    <a:close/>
                    <a:moveTo>
                      <a:pt x="347391" y="27188"/>
                    </a:moveTo>
                    <a:lnTo>
                      <a:pt x="345242" y="27812"/>
                    </a:lnTo>
                    <a:lnTo>
                      <a:pt x="345445" y="27711"/>
                    </a:lnTo>
                    <a:lnTo>
                      <a:pt x="347220" y="27227"/>
                    </a:lnTo>
                    <a:close/>
                    <a:moveTo>
                      <a:pt x="347775" y="27077"/>
                    </a:moveTo>
                    <a:lnTo>
                      <a:pt x="347745" y="27109"/>
                    </a:lnTo>
                    <a:lnTo>
                      <a:pt x="347391" y="27188"/>
                    </a:lnTo>
                    <a:close/>
                    <a:moveTo>
                      <a:pt x="347856" y="27053"/>
                    </a:moveTo>
                    <a:lnTo>
                      <a:pt x="347775" y="27077"/>
                    </a:lnTo>
                    <a:lnTo>
                      <a:pt x="347777" y="27075"/>
                    </a:lnTo>
                    <a:close/>
                    <a:moveTo>
                      <a:pt x="346525" y="26929"/>
                    </a:moveTo>
                    <a:lnTo>
                      <a:pt x="345442" y="27273"/>
                    </a:lnTo>
                    <a:lnTo>
                      <a:pt x="345970" y="27075"/>
                    </a:lnTo>
                    <a:close/>
                    <a:moveTo>
                      <a:pt x="347944" y="26898"/>
                    </a:moveTo>
                    <a:lnTo>
                      <a:pt x="347777" y="27075"/>
                    </a:lnTo>
                    <a:lnTo>
                      <a:pt x="347220" y="27227"/>
                    </a:lnTo>
                    <a:lnTo>
                      <a:pt x="345832" y="27539"/>
                    </a:lnTo>
                    <a:lnTo>
                      <a:pt x="347460" y="27041"/>
                    </a:lnTo>
                    <a:close/>
                    <a:moveTo>
                      <a:pt x="346841" y="26845"/>
                    </a:moveTo>
                    <a:lnTo>
                      <a:pt x="343963" y="27959"/>
                    </a:lnTo>
                    <a:lnTo>
                      <a:pt x="343094" y="28155"/>
                    </a:lnTo>
                    <a:lnTo>
                      <a:pt x="343116" y="28145"/>
                    </a:lnTo>
                    <a:lnTo>
                      <a:pt x="345440" y="27274"/>
                    </a:lnTo>
                    <a:lnTo>
                      <a:pt x="346527" y="26928"/>
                    </a:lnTo>
                    <a:close/>
                    <a:moveTo>
                      <a:pt x="347089" y="26749"/>
                    </a:moveTo>
                    <a:lnTo>
                      <a:pt x="347087" y="26750"/>
                    </a:lnTo>
                    <a:lnTo>
                      <a:pt x="346527" y="26928"/>
                    </a:lnTo>
                    <a:lnTo>
                      <a:pt x="346525" y="26929"/>
                    </a:lnTo>
                    <a:close/>
                    <a:moveTo>
                      <a:pt x="346120" y="26749"/>
                    </a:moveTo>
                    <a:lnTo>
                      <a:pt x="346006" y="26780"/>
                    </a:lnTo>
                    <a:lnTo>
                      <a:pt x="345968" y="26790"/>
                    </a:lnTo>
                    <a:lnTo>
                      <a:pt x="340744" y="28017"/>
                    </a:lnTo>
                    <a:lnTo>
                      <a:pt x="340751" y="28015"/>
                    </a:lnTo>
                    <a:lnTo>
                      <a:pt x="346026" y="26771"/>
                    </a:lnTo>
                    <a:close/>
                    <a:moveTo>
                      <a:pt x="353326" y="26745"/>
                    </a:moveTo>
                    <a:lnTo>
                      <a:pt x="352479" y="27186"/>
                    </a:lnTo>
                    <a:lnTo>
                      <a:pt x="346969" y="28585"/>
                    </a:lnTo>
                    <a:lnTo>
                      <a:pt x="344729" y="29154"/>
                    </a:lnTo>
                    <a:lnTo>
                      <a:pt x="347649" y="28336"/>
                    </a:lnTo>
                    <a:close/>
                    <a:moveTo>
                      <a:pt x="349866" y="26632"/>
                    </a:moveTo>
                    <a:lnTo>
                      <a:pt x="347609" y="27253"/>
                    </a:lnTo>
                    <a:lnTo>
                      <a:pt x="347745" y="27109"/>
                    </a:lnTo>
                    <a:close/>
                    <a:moveTo>
                      <a:pt x="346948" y="26560"/>
                    </a:moveTo>
                    <a:lnTo>
                      <a:pt x="346140" y="26894"/>
                    </a:lnTo>
                    <a:lnTo>
                      <a:pt x="344574" y="27416"/>
                    </a:lnTo>
                    <a:lnTo>
                      <a:pt x="344172" y="27550"/>
                    </a:lnTo>
                    <a:lnTo>
                      <a:pt x="338498" y="29049"/>
                    </a:lnTo>
                    <a:lnTo>
                      <a:pt x="338597" y="28797"/>
                    </a:lnTo>
                    <a:lnTo>
                      <a:pt x="345968" y="26790"/>
                    </a:lnTo>
                    <a:lnTo>
                      <a:pt x="345999" y="26783"/>
                    </a:lnTo>
                    <a:close/>
                    <a:moveTo>
                      <a:pt x="347857" y="26505"/>
                    </a:moveTo>
                    <a:lnTo>
                      <a:pt x="347552" y="26657"/>
                    </a:lnTo>
                    <a:lnTo>
                      <a:pt x="346841" y="26845"/>
                    </a:lnTo>
                    <a:lnTo>
                      <a:pt x="347087" y="26750"/>
                    </a:lnTo>
                    <a:close/>
                    <a:moveTo>
                      <a:pt x="347207" y="26453"/>
                    </a:moveTo>
                    <a:lnTo>
                      <a:pt x="346984" y="26545"/>
                    </a:lnTo>
                    <a:lnTo>
                      <a:pt x="346120" y="26749"/>
                    </a:lnTo>
                    <a:close/>
                    <a:moveTo>
                      <a:pt x="348377" y="26440"/>
                    </a:moveTo>
                    <a:lnTo>
                      <a:pt x="347951" y="26890"/>
                    </a:lnTo>
                    <a:lnTo>
                      <a:pt x="347460" y="27041"/>
                    </a:lnTo>
                    <a:lnTo>
                      <a:pt x="345822" y="27522"/>
                    </a:lnTo>
                    <a:lnTo>
                      <a:pt x="347552" y="26657"/>
                    </a:lnTo>
                    <a:close/>
                    <a:moveTo>
                      <a:pt x="347680" y="26381"/>
                    </a:moveTo>
                    <a:lnTo>
                      <a:pt x="347607" y="26405"/>
                    </a:lnTo>
                    <a:lnTo>
                      <a:pt x="346948" y="26560"/>
                    </a:lnTo>
                    <a:lnTo>
                      <a:pt x="346984" y="26545"/>
                    </a:lnTo>
                    <a:close/>
                    <a:moveTo>
                      <a:pt x="354070" y="26358"/>
                    </a:moveTo>
                    <a:lnTo>
                      <a:pt x="353783" y="26507"/>
                    </a:lnTo>
                    <a:lnTo>
                      <a:pt x="349456" y="27673"/>
                    </a:lnTo>
                    <a:lnTo>
                      <a:pt x="342915" y="29436"/>
                    </a:lnTo>
                    <a:lnTo>
                      <a:pt x="350137" y="27322"/>
                    </a:lnTo>
                    <a:lnTo>
                      <a:pt x="350973" y="27117"/>
                    </a:lnTo>
                    <a:close/>
                    <a:moveTo>
                      <a:pt x="348008" y="26311"/>
                    </a:moveTo>
                    <a:lnTo>
                      <a:pt x="345970" y="27075"/>
                    </a:lnTo>
                    <a:lnTo>
                      <a:pt x="345230" y="27271"/>
                    </a:lnTo>
                    <a:lnTo>
                      <a:pt x="346140" y="26894"/>
                    </a:lnTo>
                    <a:lnTo>
                      <a:pt x="347607" y="26405"/>
                    </a:lnTo>
                    <a:close/>
                    <a:moveTo>
                      <a:pt x="348512" y="26296"/>
                    </a:moveTo>
                    <a:lnTo>
                      <a:pt x="348512" y="26297"/>
                    </a:lnTo>
                    <a:lnTo>
                      <a:pt x="347857" y="26505"/>
                    </a:lnTo>
                    <a:lnTo>
                      <a:pt x="347858" y="26505"/>
                    </a:lnTo>
                    <a:close/>
                    <a:moveTo>
                      <a:pt x="348327" y="26270"/>
                    </a:moveTo>
                    <a:lnTo>
                      <a:pt x="347858" y="26505"/>
                    </a:lnTo>
                    <a:lnTo>
                      <a:pt x="347089" y="26749"/>
                    </a:lnTo>
                    <a:close/>
                    <a:moveTo>
                      <a:pt x="348485" y="26191"/>
                    </a:moveTo>
                    <a:lnTo>
                      <a:pt x="348455" y="26206"/>
                    </a:lnTo>
                    <a:lnTo>
                      <a:pt x="348008" y="26311"/>
                    </a:lnTo>
                    <a:lnTo>
                      <a:pt x="348062" y="26291"/>
                    </a:lnTo>
                    <a:close/>
                    <a:moveTo>
                      <a:pt x="348550" y="26184"/>
                    </a:moveTo>
                    <a:lnTo>
                      <a:pt x="348327" y="26270"/>
                    </a:lnTo>
                    <a:lnTo>
                      <a:pt x="348455" y="26206"/>
                    </a:lnTo>
                    <a:close/>
                    <a:moveTo>
                      <a:pt x="348648" y="26153"/>
                    </a:moveTo>
                    <a:lnTo>
                      <a:pt x="348638" y="26163"/>
                    </a:lnTo>
                    <a:lnTo>
                      <a:pt x="348550" y="26184"/>
                    </a:lnTo>
                    <a:lnTo>
                      <a:pt x="348603" y="26163"/>
                    </a:lnTo>
                    <a:close/>
                    <a:moveTo>
                      <a:pt x="348725" y="26071"/>
                    </a:moveTo>
                    <a:lnTo>
                      <a:pt x="348658" y="26142"/>
                    </a:lnTo>
                    <a:lnTo>
                      <a:pt x="348603" y="26163"/>
                    </a:lnTo>
                    <a:lnTo>
                      <a:pt x="348485" y="26191"/>
                    </a:lnTo>
                    <a:close/>
                    <a:moveTo>
                      <a:pt x="348752" y="26032"/>
                    </a:moveTo>
                    <a:lnTo>
                      <a:pt x="348062" y="26291"/>
                    </a:lnTo>
                    <a:lnTo>
                      <a:pt x="347680" y="26381"/>
                    </a:lnTo>
                    <a:lnTo>
                      <a:pt x="348613" y="26070"/>
                    </a:lnTo>
                    <a:close/>
                    <a:moveTo>
                      <a:pt x="348767" y="26026"/>
                    </a:moveTo>
                    <a:lnTo>
                      <a:pt x="348765" y="26029"/>
                    </a:lnTo>
                    <a:lnTo>
                      <a:pt x="348752" y="26032"/>
                    </a:lnTo>
                    <a:close/>
                    <a:moveTo>
                      <a:pt x="348864" y="26001"/>
                    </a:moveTo>
                    <a:lnTo>
                      <a:pt x="348725" y="26071"/>
                    </a:lnTo>
                    <a:lnTo>
                      <a:pt x="348765" y="26029"/>
                    </a:lnTo>
                    <a:close/>
                    <a:moveTo>
                      <a:pt x="348956" y="25956"/>
                    </a:moveTo>
                    <a:lnTo>
                      <a:pt x="348956" y="25956"/>
                    </a:lnTo>
                    <a:lnTo>
                      <a:pt x="348767" y="26026"/>
                    </a:lnTo>
                    <a:lnTo>
                      <a:pt x="348778" y="26015"/>
                    </a:lnTo>
                    <a:close/>
                    <a:moveTo>
                      <a:pt x="570462" y="25956"/>
                    </a:moveTo>
                    <a:lnTo>
                      <a:pt x="578332" y="32252"/>
                    </a:lnTo>
                    <a:lnTo>
                      <a:pt x="577451" y="32135"/>
                    </a:lnTo>
                    <a:lnTo>
                      <a:pt x="570075" y="28776"/>
                    </a:lnTo>
                    <a:close/>
                    <a:moveTo>
                      <a:pt x="563883" y="25956"/>
                    </a:moveTo>
                    <a:lnTo>
                      <a:pt x="570075" y="28776"/>
                    </a:lnTo>
                    <a:lnTo>
                      <a:pt x="569811" y="30706"/>
                    </a:lnTo>
                    <a:lnTo>
                      <a:pt x="568269" y="30342"/>
                    </a:lnTo>
                    <a:lnTo>
                      <a:pt x="568580" y="30963"/>
                    </a:lnTo>
                    <a:lnTo>
                      <a:pt x="566871" y="30737"/>
                    </a:lnTo>
                    <a:close/>
                    <a:moveTo>
                      <a:pt x="333603" y="25956"/>
                    </a:moveTo>
                    <a:cubicBezTo>
                      <a:pt x="331411" y="29246"/>
                      <a:pt x="327573" y="30342"/>
                      <a:pt x="323735" y="31439"/>
                    </a:cubicBezTo>
                    <a:lnTo>
                      <a:pt x="321230" y="32830"/>
                    </a:lnTo>
                    <a:lnTo>
                      <a:pt x="318257" y="33741"/>
                    </a:lnTo>
                    <a:lnTo>
                      <a:pt x="316814" y="34065"/>
                    </a:lnTo>
                    <a:lnTo>
                      <a:pt x="313865" y="34728"/>
                    </a:lnTo>
                    <a:lnTo>
                      <a:pt x="322641" y="30828"/>
                    </a:lnTo>
                    <a:close/>
                    <a:moveTo>
                      <a:pt x="349758" y="25900"/>
                    </a:moveTo>
                    <a:lnTo>
                      <a:pt x="348512" y="26296"/>
                    </a:lnTo>
                    <a:lnTo>
                      <a:pt x="348638" y="26163"/>
                    </a:lnTo>
                    <a:close/>
                    <a:moveTo>
                      <a:pt x="349805" y="25885"/>
                    </a:moveTo>
                    <a:lnTo>
                      <a:pt x="349759" y="25900"/>
                    </a:lnTo>
                    <a:lnTo>
                      <a:pt x="349758" y="25900"/>
                    </a:lnTo>
                    <a:close/>
                    <a:moveTo>
                      <a:pt x="349869" y="25865"/>
                    </a:moveTo>
                    <a:lnTo>
                      <a:pt x="349805" y="25885"/>
                    </a:lnTo>
                    <a:lnTo>
                      <a:pt x="349868" y="25865"/>
                    </a:lnTo>
                    <a:close/>
                    <a:moveTo>
                      <a:pt x="349871" y="25864"/>
                    </a:moveTo>
                    <a:lnTo>
                      <a:pt x="349869" y="25865"/>
                    </a:lnTo>
                    <a:lnTo>
                      <a:pt x="349870" y="25864"/>
                    </a:lnTo>
                    <a:close/>
                    <a:moveTo>
                      <a:pt x="354479" y="25852"/>
                    </a:moveTo>
                    <a:lnTo>
                      <a:pt x="354261" y="25912"/>
                    </a:lnTo>
                    <a:lnTo>
                      <a:pt x="351343" y="26706"/>
                    </a:lnTo>
                    <a:lnTo>
                      <a:pt x="347091" y="27801"/>
                    </a:lnTo>
                    <a:lnTo>
                      <a:pt x="347377" y="27498"/>
                    </a:lnTo>
                    <a:lnTo>
                      <a:pt x="354326" y="25888"/>
                    </a:lnTo>
                    <a:close/>
                    <a:moveTo>
                      <a:pt x="541833" y="25735"/>
                    </a:moveTo>
                    <a:lnTo>
                      <a:pt x="542027" y="26121"/>
                    </a:lnTo>
                    <a:lnTo>
                      <a:pt x="541951" y="30342"/>
                    </a:lnTo>
                    <a:close/>
                    <a:moveTo>
                      <a:pt x="349107" y="25666"/>
                    </a:moveTo>
                    <a:lnTo>
                      <a:pt x="348778" y="26015"/>
                    </a:lnTo>
                    <a:lnTo>
                      <a:pt x="348613" y="26070"/>
                    </a:lnTo>
                    <a:lnTo>
                      <a:pt x="347207" y="26453"/>
                    </a:lnTo>
                    <a:close/>
                    <a:moveTo>
                      <a:pt x="355417" y="25657"/>
                    </a:moveTo>
                    <a:lnTo>
                      <a:pt x="354892" y="25930"/>
                    </a:lnTo>
                    <a:lnTo>
                      <a:pt x="351512" y="26920"/>
                    </a:lnTo>
                    <a:lnTo>
                      <a:pt x="350137" y="27322"/>
                    </a:lnTo>
                    <a:lnTo>
                      <a:pt x="346763" y="28149"/>
                    </a:lnTo>
                    <a:lnTo>
                      <a:pt x="347011" y="27886"/>
                    </a:lnTo>
                    <a:lnTo>
                      <a:pt x="351343" y="26706"/>
                    </a:lnTo>
                    <a:lnTo>
                      <a:pt x="353865" y="26057"/>
                    </a:lnTo>
                    <a:close/>
                    <a:moveTo>
                      <a:pt x="355659" y="25531"/>
                    </a:moveTo>
                    <a:lnTo>
                      <a:pt x="355494" y="25617"/>
                    </a:lnTo>
                    <a:lnTo>
                      <a:pt x="354479" y="25852"/>
                    </a:lnTo>
                    <a:close/>
                    <a:moveTo>
                      <a:pt x="356278" y="25435"/>
                    </a:moveTo>
                    <a:lnTo>
                      <a:pt x="355417" y="25657"/>
                    </a:lnTo>
                    <a:lnTo>
                      <a:pt x="355494" y="25617"/>
                    </a:lnTo>
                    <a:close/>
                    <a:moveTo>
                      <a:pt x="345494" y="25400"/>
                    </a:moveTo>
                    <a:lnTo>
                      <a:pt x="341782" y="26609"/>
                    </a:lnTo>
                    <a:lnTo>
                      <a:pt x="339115" y="27477"/>
                    </a:lnTo>
                    <a:lnTo>
                      <a:pt x="339171" y="27336"/>
                    </a:lnTo>
                    <a:lnTo>
                      <a:pt x="342053" y="26454"/>
                    </a:lnTo>
                    <a:close/>
                    <a:moveTo>
                      <a:pt x="339988" y="25255"/>
                    </a:moveTo>
                    <a:lnTo>
                      <a:pt x="339459" y="26601"/>
                    </a:lnTo>
                    <a:lnTo>
                      <a:pt x="339171" y="27336"/>
                    </a:lnTo>
                    <a:lnTo>
                      <a:pt x="336866" y="28042"/>
                    </a:lnTo>
                    <a:lnTo>
                      <a:pt x="335871" y="28347"/>
                    </a:lnTo>
                    <a:lnTo>
                      <a:pt x="337905" y="26557"/>
                    </a:lnTo>
                    <a:close/>
                    <a:moveTo>
                      <a:pt x="349624" y="25119"/>
                    </a:moveTo>
                    <a:lnTo>
                      <a:pt x="349538" y="25210"/>
                    </a:lnTo>
                    <a:lnTo>
                      <a:pt x="349445" y="25308"/>
                    </a:lnTo>
                    <a:lnTo>
                      <a:pt x="349017" y="25442"/>
                    </a:lnTo>
                    <a:lnTo>
                      <a:pt x="340751" y="28015"/>
                    </a:lnTo>
                    <a:lnTo>
                      <a:pt x="340183" y="28149"/>
                    </a:lnTo>
                    <a:lnTo>
                      <a:pt x="340744" y="28017"/>
                    </a:lnTo>
                    <a:lnTo>
                      <a:pt x="338647" y="28670"/>
                    </a:lnTo>
                    <a:lnTo>
                      <a:pt x="338692" y="28555"/>
                    </a:lnTo>
                    <a:lnTo>
                      <a:pt x="340730" y="27914"/>
                    </a:lnTo>
                    <a:close/>
                    <a:moveTo>
                      <a:pt x="359167" y="25109"/>
                    </a:moveTo>
                    <a:lnTo>
                      <a:pt x="353326" y="26745"/>
                    </a:lnTo>
                    <a:lnTo>
                      <a:pt x="353783" y="26507"/>
                    </a:lnTo>
                    <a:lnTo>
                      <a:pt x="357026" y="25634"/>
                    </a:lnTo>
                    <a:close/>
                    <a:moveTo>
                      <a:pt x="363862" y="25107"/>
                    </a:moveTo>
                    <a:lnTo>
                      <a:pt x="363577" y="25225"/>
                    </a:lnTo>
                    <a:lnTo>
                      <a:pt x="359921" y="25956"/>
                    </a:lnTo>
                    <a:close/>
                    <a:moveTo>
                      <a:pt x="352850" y="24916"/>
                    </a:moveTo>
                    <a:lnTo>
                      <a:pt x="349870" y="25864"/>
                    </a:lnTo>
                    <a:lnTo>
                      <a:pt x="349868" y="25865"/>
                    </a:lnTo>
                    <a:lnTo>
                      <a:pt x="348648" y="26153"/>
                    </a:lnTo>
                    <a:lnTo>
                      <a:pt x="348658" y="26142"/>
                    </a:lnTo>
                    <a:lnTo>
                      <a:pt x="349392" y="25858"/>
                    </a:lnTo>
                    <a:close/>
                    <a:moveTo>
                      <a:pt x="352854" y="24915"/>
                    </a:moveTo>
                    <a:lnTo>
                      <a:pt x="352852" y="24916"/>
                    </a:lnTo>
                    <a:lnTo>
                      <a:pt x="352850" y="24916"/>
                    </a:lnTo>
                    <a:close/>
                    <a:moveTo>
                      <a:pt x="339871" y="24827"/>
                    </a:moveTo>
                    <a:lnTo>
                      <a:pt x="337905" y="26557"/>
                    </a:lnTo>
                    <a:lnTo>
                      <a:pt x="334244" y="28845"/>
                    </a:lnTo>
                    <a:lnTo>
                      <a:pt x="326613" y="31182"/>
                    </a:lnTo>
                    <a:lnTo>
                      <a:pt x="331411" y="28423"/>
                    </a:lnTo>
                    <a:close/>
                    <a:moveTo>
                      <a:pt x="358818" y="24781"/>
                    </a:moveTo>
                    <a:lnTo>
                      <a:pt x="357744" y="25095"/>
                    </a:lnTo>
                    <a:lnTo>
                      <a:pt x="356278" y="25435"/>
                    </a:lnTo>
                    <a:close/>
                    <a:moveTo>
                      <a:pt x="351573" y="24646"/>
                    </a:moveTo>
                    <a:lnTo>
                      <a:pt x="349107" y="25666"/>
                    </a:lnTo>
                    <a:lnTo>
                      <a:pt x="349445" y="25308"/>
                    </a:lnTo>
                    <a:close/>
                    <a:moveTo>
                      <a:pt x="351587" y="24641"/>
                    </a:moveTo>
                    <a:lnTo>
                      <a:pt x="351580" y="24644"/>
                    </a:lnTo>
                    <a:lnTo>
                      <a:pt x="351573" y="24646"/>
                    </a:lnTo>
                    <a:close/>
                    <a:moveTo>
                      <a:pt x="355718" y="24500"/>
                    </a:moveTo>
                    <a:lnTo>
                      <a:pt x="348377" y="26440"/>
                    </a:lnTo>
                    <a:lnTo>
                      <a:pt x="348512" y="26297"/>
                    </a:lnTo>
                    <a:lnTo>
                      <a:pt x="349759" y="25900"/>
                    </a:lnTo>
                    <a:close/>
                    <a:moveTo>
                      <a:pt x="357669" y="24484"/>
                    </a:moveTo>
                    <a:lnTo>
                      <a:pt x="356517" y="25084"/>
                    </a:lnTo>
                    <a:lnTo>
                      <a:pt x="356342" y="25175"/>
                    </a:lnTo>
                    <a:lnTo>
                      <a:pt x="356152" y="25218"/>
                    </a:lnTo>
                    <a:lnTo>
                      <a:pt x="349866" y="26632"/>
                    </a:lnTo>
                    <a:close/>
                    <a:moveTo>
                      <a:pt x="340307" y="24443"/>
                    </a:moveTo>
                    <a:lnTo>
                      <a:pt x="340214" y="24681"/>
                    </a:lnTo>
                    <a:lnTo>
                      <a:pt x="339871" y="24827"/>
                    </a:lnTo>
                    <a:close/>
                    <a:moveTo>
                      <a:pt x="356011" y="24423"/>
                    </a:moveTo>
                    <a:lnTo>
                      <a:pt x="355891" y="24460"/>
                    </a:lnTo>
                    <a:lnTo>
                      <a:pt x="355718" y="24500"/>
                    </a:lnTo>
                    <a:close/>
                    <a:moveTo>
                      <a:pt x="359916" y="24371"/>
                    </a:moveTo>
                    <a:lnTo>
                      <a:pt x="355659" y="25531"/>
                    </a:lnTo>
                    <a:lnTo>
                      <a:pt x="356342" y="25175"/>
                    </a:lnTo>
                    <a:close/>
                    <a:moveTo>
                      <a:pt x="356243" y="24362"/>
                    </a:moveTo>
                    <a:lnTo>
                      <a:pt x="356011" y="24423"/>
                    </a:lnTo>
                    <a:lnTo>
                      <a:pt x="356105" y="24394"/>
                    </a:lnTo>
                    <a:close/>
                    <a:moveTo>
                      <a:pt x="350542" y="24148"/>
                    </a:moveTo>
                    <a:lnTo>
                      <a:pt x="350420" y="24277"/>
                    </a:lnTo>
                    <a:lnTo>
                      <a:pt x="347859" y="25133"/>
                    </a:lnTo>
                    <a:lnTo>
                      <a:pt x="344386" y="26348"/>
                    </a:lnTo>
                    <a:lnTo>
                      <a:pt x="338853" y="28282"/>
                    </a:lnTo>
                    <a:lnTo>
                      <a:pt x="338790" y="28304"/>
                    </a:lnTo>
                    <a:lnTo>
                      <a:pt x="338828" y="28207"/>
                    </a:lnTo>
                    <a:lnTo>
                      <a:pt x="339224" y="28070"/>
                    </a:lnTo>
                    <a:lnTo>
                      <a:pt x="345198" y="26000"/>
                    </a:lnTo>
                    <a:close/>
                    <a:moveTo>
                      <a:pt x="352976" y="24066"/>
                    </a:moveTo>
                    <a:lnTo>
                      <a:pt x="351587" y="24641"/>
                    </a:lnTo>
                    <a:lnTo>
                      <a:pt x="352332" y="24268"/>
                    </a:lnTo>
                    <a:close/>
                    <a:moveTo>
                      <a:pt x="357598" y="24059"/>
                    </a:moveTo>
                    <a:lnTo>
                      <a:pt x="347944" y="26898"/>
                    </a:lnTo>
                    <a:lnTo>
                      <a:pt x="347951" y="26890"/>
                    </a:lnTo>
                    <a:lnTo>
                      <a:pt x="355891" y="24460"/>
                    </a:lnTo>
                    <a:close/>
                    <a:moveTo>
                      <a:pt x="548852" y="23977"/>
                    </a:moveTo>
                    <a:lnTo>
                      <a:pt x="548997" y="24283"/>
                    </a:lnTo>
                    <a:lnTo>
                      <a:pt x="548889" y="24147"/>
                    </a:lnTo>
                    <a:close/>
                    <a:moveTo>
                      <a:pt x="548687" y="23892"/>
                    </a:moveTo>
                    <a:lnTo>
                      <a:pt x="548889" y="24147"/>
                    </a:lnTo>
                    <a:lnTo>
                      <a:pt x="548952" y="24435"/>
                    </a:lnTo>
                    <a:close/>
                    <a:moveTo>
                      <a:pt x="342376" y="23762"/>
                    </a:moveTo>
                    <a:lnTo>
                      <a:pt x="339988" y="25255"/>
                    </a:lnTo>
                    <a:lnTo>
                      <a:pt x="340214" y="24681"/>
                    </a:lnTo>
                    <a:close/>
                    <a:moveTo>
                      <a:pt x="351075" y="23583"/>
                    </a:moveTo>
                    <a:lnTo>
                      <a:pt x="350932" y="23735"/>
                    </a:lnTo>
                    <a:lnTo>
                      <a:pt x="349361" y="24216"/>
                    </a:lnTo>
                    <a:lnTo>
                      <a:pt x="345494" y="25400"/>
                    </a:lnTo>
                    <a:lnTo>
                      <a:pt x="350089" y="23904"/>
                    </a:lnTo>
                    <a:close/>
                    <a:moveTo>
                      <a:pt x="359436" y="23518"/>
                    </a:moveTo>
                    <a:lnTo>
                      <a:pt x="357884" y="23975"/>
                    </a:lnTo>
                    <a:lnTo>
                      <a:pt x="356243" y="24362"/>
                    </a:lnTo>
                    <a:close/>
                    <a:moveTo>
                      <a:pt x="363802" y="23498"/>
                    </a:moveTo>
                    <a:lnTo>
                      <a:pt x="358818" y="24781"/>
                    </a:lnTo>
                    <a:lnTo>
                      <a:pt x="361216" y="24079"/>
                    </a:lnTo>
                    <a:close/>
                    <a:moveTo>
                      <a:pt x="367639" y="23337"/>
                    </a:moveTo>
                    <a:lnTo>
                      <a:pt x="351751" y="27565"/>
                    </a:lnTo>
                    <a:lnTo>
                      <a:pt x="352479" y="27186"/>
                    </a:lnTo>
                    <a:close/>
                    <a:moveTo>
                      <a:pt x="360951" y="23252"/>
                    </a:moveTo>
                    <a:lnTo>
                      <a:pt x="360593" y="23356"/>
                    </a:lnTo>
                    <a:lnTo>
                      <a:pt x="357598" y="24059"/>
                    </a:lnTo>
                    <a:lnTo>
                      <a:pt x="357884" y="23975"/>
                    </a:lnTo>
                    <a:close/>
                    <a:moveTo>
                      <a:pt x="364239" y="23194"/>
                    </a:moveTo>
                    <a:lnTo>
                      <a:pt x="361216" y="24079"/>
                    </a:lnTo>
                    <a:lnTo>
                      <a:pt x="359916" y="24371"/>
                    </a:lnTo>
                    <a:close/>
                    <a:moveTo>
                      <a:pt x="356420" y="23137"/>
                    </a:moveTo>
                    <a:lnTo>
                      <a:pt x="349392" y="25858"/>
                    </a:lnTo>
                    <a:lnTo>
                      <a:pt x="348864" y="26001"/>
                    </a:lnTo>
                    <a:lnTo>
                      <a:pt x="348956" y="25956"/>
                    </a:lnTo>
                    <a:lnTo>
                      <a:pt x="348956" y="25956"/>
                    </a:lnTo>
                    <a:lnTo>
                      <a:pt x="348956" y="25956"/>
                    </a:lnTo>
                    <a:lnTo>
                      <a:pt x="351580" y="24644"/>
                    </a:lnTo>
                    <a:close/>
                    <a:moveTo>
                      <a:pt x="366261" y="23121"/>
                    </a:moveTo>
                    <a:lnTo>
                      <a:pt x="364034" y="23745"/>
                    </a:lnTo>
                    <a:lnTo>
                      <a:pt x="357026" y="25634"/>
                    </a:lnTo>
                    <a:lnTo>
                      <a:pt x="354070" y="26358"/>
                    </a:lnTo>
                    <a:lnTo>
                      <a:pt x="354892" y="25930"/>
                    </a:lnTo>
                    <a:lnTo>
                      <a:pt x="357744" y="25095"/>
                    </a:lnTo>
                    <a:close/>
                    <a:moveTo>
                      <a:pt x="361685" y="23099"/>
                    </a:moveTo>
                    <a:lnTo>
                      <a:pt x="358442" y="24166"/>
                    </a:lnTo>
                    <a:lnTo>
                      <a:pt x="347856" y="27053"/>
                    </a:lnTo>
                    <a:lnTo>
                      <a:pt x="360593" y="23356"/>
                    </a:lnTo>
                    <a:close/>
                    <a:moveTo>
                      <a:pt x="374542" y="23032"/>
                    </a:moveTo>
                    <a:lnTo>
                      <a:pt x="351149" y="30342"/>
                    </a:lnTo>
                    <a:lnTo>
                      <a:pt x="363577" y="25225"/>
                    </a:lnTo>
                    <a:lnTo>
                      <a:pt x="370887" y="23763"/>
                    </a:lnTo>
                    <a:close/>
                    <a:moveTo>
                      <a:pt x="369113" y="22945"/>
                    </a:moveTo>
                    <a:lnTo>
                      <a:pt x="368999" y="22992"/>
                    </a:lnTo>
                    <a:lnTo>
                      <a:pt x="367639" y="23337"/>
                    </a:lnTo>
                    <a:close/>
                    <a:moveTo>
                      <a:pt x="361839" y="22639"/>
                    </a:moveTo>
                    <a:lnTo>
                      <a:pt x="356105" y="24394"/>
                    </a:lnTo>
                    <a:lnTo>
                      <a:pt x="349871" y="25864"/>
                    </a:lnTo>
                    <a:lnTo>
                      <a:pt x="352852" y="24916"/>
                    </a:lnTo>
                    <a:lnTo>
                      <a:pt x="352856" y="24915"/>
                    </a:lnTo>
                    <a:lnTo>
                      <a:pt x="359099" y="23215"/>
                    </a:lnTo>
                    <a:close/>
                    <a:moveTo>
                      <a:pt x="363247" y="22585"/>
                    </a:moveTo>
                    <a:lnTo>
                      <a:pt x="361905" y="23027"/>
                    </a:lnTo>
                    <a:lnTo>
                      <a:pt x="360951" y="23252"/>
                    </a:lnTo>
                    <a:close/>
                    <a:moveTo>
                      <a:pt x="356149" y="22360"/>
                    </a:moveTo>
                    <a:lnTo>
                      <a:pt x="352332" y="24268"/>
                    </a:lnTo>
                    <a:lnTo>
                      <a:pt x="350030" y="24991"/>
                    </a:lnTo>
                    <a:lnTo>
                      <a:pt x="349624" y="25119"/>
                    </a:lnTo>
                    <a:lnTo>
                      <a:pt x="350420" y="24277"/>
                    </a:lnTo>
                    <a:lnTo>
                      <a:pt x="355350" y="22627"/>
                    </a:lnTo>
                    <a:close/>
                    <a:moveTo>
                      <a:pt x="355360" y="22188"/>
                    </a:moveTo>
                    <a:lnTo>
                      <a:pt x="351075" y="23583"/>
                    </a:lnTo>
                    <a:lnTo>
                      <a:pt x="351237" y="23412"/>
                    </a:lnTo>
                    <a:lnTo>
                      <a:pt x="351423" y="23215"/>
                    </a:lnTo>
                    <a:lnTo>
                      <a:pt x="352124" y="23032"/>
                    </a:lnTo>
                    <a:close/>
                    <a:moveTo>
                      <a:pt x="579793" y="22003"/>
                    </a:moveTo>
                    <a:lnTo>
                      <a:pt x="582396" y="23467"/>
                    </a:lnTo>
                    <a:cubicBezTo>
                      <a:pt x="587768" y="28183"/>
                      <a:pt x="593216" y="33632"/>
                      <a:pt x="598973" y="36922"/>
                    </a:cubicBezTo>
                    <a:close/>
                    <a:moveTo>
                      <a:pt x="378500" y="21956"/>
                    </a:moveTo>
                    <a:lnTo>
                      <a:pt x="376368" y="22667"/>
                    </a:lnTo>
                    <a:lnTo>
                      <a:pt x="374542" y="23032"/>
                    </a:lnTo>
                    <a:lnTo>
                      <a:pt x="376843" y="22313"/>
                    </a:lnTo>
                    <a:close/>
                    <a:moveTo>
                      <a:pt x="370771" y="21930"/>
                    </a:moveTo>
                    <a:lnTo>
                      <a:pt x="366895" y="22975"/>
                    </a:lnTo>
                    <a:lnTo>
                      <a:pt x="366261" y="23121"/>
                    </a:lnTo>
                    <a:lnTo>
                      <a:pt x="369463" y="22224"/>
                    </a:lnTo>
                    <a:close/>
                    <a:moveTo>
                      <a:pt x="365278" y="21917"/>
                    </a:moveTo>
                    <a:lnTo>
                      <a:pt x="364377" y="22213"/>
                    </a:lnTo>
                    <a:lnTo>
                      <a:pt x="364270" y="22241"/>
                    </a:lnTo>
                    <a:lnTo>
                      <a:pt x="359436" y="23518"/>
                    </a:lnTo>
                    <a:lnTo>
                      <a:pt x="363891" y="22208"/>
                    </a:lnTo>
                    <a:lnTo>
                      <a:pt x="364992" y="21977"/>
                    </a:lnTo>
                    <a:close/>
                    <a:moveTo>
                      <a:pt x="371804" y="21837"/>
                    </a:moveTo>
                    <a:lnTo>
                      <a:pt x="370753" y="22270"/>
                    </a:lnTo>
                    <a:lnTo>
                      <a:pt x="359167" y="25109"/>
                    </a:lnTo>
                    <a:lnTo>
                      <a:pt x="364034" y="23745"/>
                    </a:lnTo>
                    <a:lnTo>
                      <a:pt x="366895" y="22975"/>
                    </a:lnTo>
                    <a:close/>
                    <a:moveTo>
                      <a:pt x="357298" y="21785"/>
                    </a:moveTo>
                    <a:lnTo>
                      <a:pt x="357163" y="21853"/>
                    </a:lnTo>
                    <a:lnTo>
                      <a:pt x="356841" y="21964"/>
                    </a:lnTo>
                    <a:lnTo>
                      <a:pt x="350542" y="24148"/>
                    </a:lnTo>
                    <a:lnTo>
                      <a:pt x="350932" y="23735"/>
                    </a:lnTo>
                    <a:lnTo>
                      <a:pt x="357125" y="21838"/>
                    </a:lnTo>
                    <a:close/>
                    <a:moveTo>
                      <a:pt x="367192" y="21780"/>
                    </a:moveTo>
                    <a:lnTo>
                      <a:pt x="366508" y="21967"/>
                    </a:lnTo>
                    <a:lnTo>
                      <a:pt x="362369" y="22939"/>
                    </a:lnTo>
                    <a:lnTo>
                      <a:pt x="361685" y="23099"/>
                    </a:lnTo>
                    <a:lnTo>
                      <a:pt x="361905" y="23027"/>
                    </a:lnTo>
                    <a:lnTo>
                      <a:pt x="362531" y="22879"/>
                    </a:lnTo>
                    <a:close/>
                    <a:moveTo>
                      <a:pt x="366050" y="21771"/>
                    </a:moveTo>
                    <a:lnTo>
                      <a:pt x="363660" y="22465"/>
                    </a:lnTo>
                    <a:lnTo>
                      <a:pt x="363247" y="22585"/>
                    </a:lnTo>
                    <a:lnTo>
                      <a:pt x="364085" y="22309"/>
                    </a:lnTo>
                    <a:lnTo>
                      <a:pt x="364377" y="22213"/>
                    </a:lnTo>
                    <a:close/>
                    <a:moveTo>
                      <a:pt x="366359" y="21690"/>
                    </a:moveTo>
                    <a:lnTo>
                      <a:pt x="366050" y="21771"/>
                    </a:lnTo>
                    <a:lnTo>
                      <a:pt x="366258" y="21711"/>
                    </a:lnTo>
                    <a:close/>
                    <a:moveTo>
                      <a:pt x="381853" y="21570"/>
                    </a:moveTo>
                    <a:lnTo>
                      <a:pt x="369002" y="25425"/>
                    </a:lnTo>
                    <a:lnTo>
                      <a:pt x="366501" y="25956"/>
                    </a:lnTo>
                    <a:lnTo>
                      <a:pt x="376368" y="22667"/>
                    </a:lnTo>
                    <a:close/>
                    <a:moveTo>
                      <a:pt x="348956" y="21570"/>
                    </a:moveTo>
                    <a:cubicBezTo>
                      <a:pt x="346763" y="23763"/>
                      <a:pt x="343473" y="23763"/>
                      <a:pt x="340457" y="24311"/>
                    </a:cubicBezTo>
                    <a:lnTo>
                      <a:pt x="340307" y="24443"/>
                    </a:lnTo>
                    <a:lnTo>
                      <a:pt x="341005" y="22666"/>
                    </a:lnTo>
                    <a:cubicBezTo>
                      <a:pt x="342925" y="21021"/>
                      <a:pt x="345666" y="20473"/>
                      <a:pt x="348956" y="21570"/>
                    </a:cubicBezTo>
                    <a:close/>
                    <a:moveTo>
                      <a:pt x="358209" y="21490"/>
                    </a:moveTo>
                    <a:lnTo>
                      <a:pt x="357813" y="21627"/>
                    </a:lnTo>
                    <a:lnTo>
                      <a:pt x="357298" y="21785"/>
                    </a:lnTo>
                    <a:lnTo>
                      <a:pt x="357729" y="21570"/>
                    </a:lnTo>
                    <a:close/>
                    <a:moveTo>
                      <a:pt x="539698" y="21480"/>
                    </a:moveTo>
                    <a:lnTo>
                      <a:pt x="540123" y="22327"/>
                    </a:lnTo>
                    <a:lnTo>
                      <a:pt x="540007" y="22693"/>
                    </a:lnTo>
                    <a:close/>
                    <a:moveTo>
                      <a:pt x="368627" y="21469"/>
                    </a:moveTo>
                    <a:lnTo>
                      <a:pt x="359608" y="23951"/>
                    </a:lnTo>
                    <a:lnTo>
                      <a:pt x="357669" y="24484"/>
                    </a:lnTo>
                    <a:lnTo>
                      <a:pt x="358002" y="24311"/>
                    </a:lnTo>
                    <a:lnTo>
                      <a:pt x="358442" y="24166"/>
                    </a:lnTo>
                    <a:lnTo>
                      <a:pt x="360699" y="23551"/>
                    </a:lnTo>
                    <a:lnTo>
                      <a:pt x="366508" y="21967"/>
                    </a:lnTo>
                    <a:close/>
                    <a:moveTo>
                      <a:pt x="359147" y="21357"/>
                    </a:moveTo>
                    <a:lnTo>
                      <a:pt x="356149" y="22360"/>
                    </a:lnTo>
                    <a:lnTo>
                      <a:pt x="357163" y="21853"/>
                    </a:lnTo>
                    <a:lnTo>
                      <a:pt x="357813" y="21627"/>
                    </a:lnTo>
                    <a:lnTo>
                      <a:pt x="358002" y="21570"/>
                    </a:lnTo>
                    <a:close/>
                    <a:moveTo>
                      <a:pt x="373104" y="21302"/>
                    </a:moveTo>
                    <a:lnTo>
                      <a:pt x="372548" y="21531"/>
                    </a:lnTo>
                    <a:lnTo>
                      <a:pt x="370771" y="21930"/>
                    </a:lnTo>
                    <a:close/>
                    <a:moveTo>
                      <a:pt x="359319" y="21299"/>
                    </a:moveTo>
                    <a:lnTo>
                      <a:pt x="359278" y="21313"/>
                    </a:lnTo>
                    <a:lnTo>
                      <a:pt x="358209" y="21490"/>
                    </a:lnTo>
                    <a:lnTo>
                      <a:pt x="358221" y="21486"/>
                    </a:lnTo>
                    <a:close/>
                    <a:moveTo>
                      <a:pt x="359863" y="21216"/>
                    </a:moveTo>
                    <a:lnTo>
                      <a:pt x="359830" y="21230"/>
                    </a:lnTo>
                    <a:lnTo>
                      <a:pt x="359147" y="21357"/>
                    </a:lnTo>
                    <a:lnTo>
                      <a:pt x="359278" y="21313"/>
                    </a:lnTo>
                    <a:close/>
                    <a:moveTo>
                      <a:pt x="360938" y="21023"/>
                    </a:moveTo>
                    <a:lnTo>
                      <a:pt x="360250" y="21151"/>
                    </a:lnTo>
                    <a:lnTo>
                      <a:pt x="359863" y="21216"/>
                    </a:lnTo>
                    <a:lnTo>
                      <a:pt x="359901" y="21200"/>
                    </a:lnTo>
                    <a:close/>
                    <a:moveTo>
                      <a:pt x="359259" y="20918"/>
                    </a:moveTo>
                    <a:lnTo>
                      <a:pt x="358818" y="21062"/>
                    </a:lnTo>
                    <a:lnTo>
                      <a:pt x="355535" y="21570"/>
                    </a:lnTo>
                    <a:close/>
                    <a:moveTo>
                      <a:pt x="359951" y="20887"/>
                    </a:moveTo>
                    <a:lnTo>
                      <a:pt x="358628" y="21345"/>
                    </a:lnTo>
                    <a:lnTo>
                      <a:pt x="358221" y="21486"/>
                    </a:lnTo>
                    <a:lnTo>
                      <a:pt x="357729" y="21570"/>
                    </a:lnTo>
                    <a:lnTo>
                      <a:pt x="355360" y="22188"/>
                    </a:lnTo>
                    <a:lnTo>
                      <a:pt x="358818" y="21062"/>
                    </a:lnTo>
                    <a:close/>
                    <a:moveTo>
                      <a:pt x="362527" y="20773"/>
                    </a:moveTo>
                    <a:lnTo>
                      <a:pt x="358537" y="22318"/>
                    </a:lnTo>
                    <a:lnTo>
                      <a:pt x="352976" y="24066"/>
                    </a:lnTo>
                    <a:lnTo>
                      <a:pt x="359830" y="21230"/>
                    </a:lnTo>
                    <a:lnTo>
                      <a:pt x="360250" y="21151"/>
                    </a:lnTo>
                    <a:close/>
                    <a:moveTo>
                      <a:pt x="374397" y="20769"/>
                    </a:moveTo>
                    <a:lnTo>
                      <a:pt x="373843" y="20997"/>
                    </a:lnTo>
                    <a:lnTo>
                      <a:pt x="369463" y="22224"/>
                    </a:lnTo>
                    <a:lnTo>
                      <a:pt x="363802" y="23498"/>
                    </a:lnTo>
                    <a:close/>
                    <a:moveTo>
                      <a:pt x="361081" y="20712"/>
                    </a:moveTo>
                    <a:lnTo>
                      <a:pt x="360959" y="20762"/>
                    </a:lnTo>
                    <a:lnTo>
                      <a:pt x="359901" y="21200"/>
                    </a:lnTo>
                    <a:lnTo>
                      <a:pt x="359319" y="21299"/>
                    </a:lnTo>
                    <a:lnTo>
                      <a:pt x="360818" y="20798"/>
                    </a:lnTo>
                    <a:lnTo>
                      <a:pt x="361069" y="20713"/>
                    </a:lnTo>
                    <a:close/>
                    <a:moveTo>
                      <a:pt x="362754" y="20686"/>
                    </a:moveTo>
                    <a:lnTo>
                      <a:pt x="362622" y="20737"/>
                    </a:lnTo>
                    <a:lnTo>
                      <a:pt x="360938" y="21023"/>
                    </a:lnTo>
                    <a:close/>
                    <a:moveTo>
                      <a:pt x="361551" y="20517"/>
                    </a:moveTo>
                    <a:lnTo>
                      <a:pt x="361108" y="20701"/>
                    </a:lnTo>
                    <a:lnTo>
                      <a:pt x="361069" y="20713"/>
                    </a:lnTo>
                    <a:lnTo>
                      <a:pt x="359951" y="20887"/>
                    </a:lnTo>
                    <a:lnTo>
                      <a:pt x="360472" y="20706"/>
                    </a:lnTo>
                    <a:close/>
                    <a:moveTo>
                      <a:pt x="545964" y="20468"/>
                    </a:moveTo>
                    <a:lnTo>
                      <a:pt x="546261" y="20841"/>
                    </a:lnTo>
                    <a:lnTo>
                      <a:pt x="546483" y="21989"/>
                    </a:lnTo>
                    <a:lnTo>
                      <a:pt x="546067" y="20953"/>
                    </a:lnTo>
                    <a:close/>
                    <a:moveTo>
                      <a:pt x="372551" y="20389"/>
                    </a:moveTo>
                    <a:lnTo>
                      <a:pt x="369319" y="21278"/>
                    </a:lnTo>
                    <a:lnTo>
                      <a:pt x="367192" y="21780"/>
                    </a:lnTo>
                    <a:lnTo>
                      <a:pt x="368968" y="21295"/>
                    </a:lnTo>
                    <a:lnTo>
                      <a:pt x="371094" y="20695"/>
                    </a:lnTo>
                    <a:close/>
                    <a:moveTo>
                      <a:pt x="364688" y="20385"/>
                    </a:moveTo>
                    <a:lnTo>
                      <a:pt x="364486" y="20448"/>
                    </a:lnTo>
                    <a:lnTo>
                      <a:pt x="362527" y="20773"/>
                    </a:lnTo>
                    <a:lnTo>
                      <a:pt x="362622" y="20737"/>
                    </a:lnTo>
                    <a:close/>
                    <a:moveTo>
                      <a:pt x="376982" y="20257"/>
                    </a:moveTo>
                    <a:lnTo>
                      <a:pt x="373104" y="21302"/>
                    </a:lnTo>
                    <a:lnTo>
                      <a:pt x="373843" y="20997"/>
                    </a:lnTo>
                    <a:lnTo>
                      <a:pt x="375910" y="20419"/>
                    </a:lnTo>
                    <a:close/>
                    <a:moveTo>
                      <a:pt x="365714" y="20244"/>
                    </a:moveTo>
                    <a:lnTo>
                      <a:pt x="356420" y="23137"/>
                    </a:lnTo>
                    <a:lnTo>
                      <a:pt x="358537" y="22318"/>
                    </a:lnTo>
                    <a:lnTo>
                      <a:pt x="364486" y="20448"/>
                    </a:lnTo>
                    <a:close/>
                    <a:moveTo>
                      <a:pt x="387102" y="20105"/>
                    </a:moveTo>
                    <a:lnTo>
                      <a:pt x="386227" y="20293"/>
                    </a:lnTo>
                    <a:lnTo>
                      <a:pt x="379660" y="21570"/>
                    </a:lnTo>
                    <a:close/>
                    <a:moveTo>
                      <a:pt x="364540" y="19994"/>
                    </a:moveTo>
                    <a:lnTo>
                      <a:pt x="363756" y="20298"/>
                    </a:lnTo>
                    <a:lnTo>
                      <a:pt x="361292" y="20679"/>
                    </a:lnTo>
                    <a:lnTo>
                      <a:pt x="361081" y="20712"/>
                    </a:lnTo>
                    <a:lnTo>
                      <a:pt x="361108" y="20701"/>
                    </a:lnTo>
                    <a:lnTo>
                      <a:pt x="361771" y="20479"/>
                    </a:lnTo>
                    <a:lnTo>
                      <a:pt x="362846" y="20291"/>
                    </a:lnTo>
                    <a:close/>
                    <a:moveTo>
                      <a:pt x="366588" y="19972"/>
                    </a:moveTo>
                    <a:lnTo>
                      <a:pt x="365957" y="20169"/>
                    </a:lnTo>
                    <a:lnTo>
                      <a:pt x="364688" y="20385"/>
                    </a:lnTo>
                    <a:lnTo>
                      <a:pt x="365148" y="20240"/>
                    </a:lnTo>
                    <a:close/>
                    <a:moveTo>
                      <a:pt x="366138" y="19929"/>
                    </a:moveTo>
                    <a:lnTo>
                      <a:pt x="365148" y="20240"/>
                    </a:lnTo>
                    <a:lnTo>
                      <a:pt x="362754" y="20686"/>
                    </a:lnTo>
                    <a:lnTo>
                      <a:pt x="363756" y="20298"/>
                    </a:lnTo>
                    <a:close/>
                    <a:moveTo>
                      <a:pt x="369518" y="19613"/>
                    </a:moveTo>
                    <a:lnTo>
                      <a:pt x="352856" y="24915"/>
                    </a:lnTo>
                    <a:lnTo>
                      <a:pt x="352854" y="24915"/>
                    </a:lnTo>
                    <a:lnTo>
                      <a:pt x="369517" y="19613"/>
                    </a:lnTo>
                    <a:close/>
                    <a:moveTo>
                      <a:pt x="369520" y="19612"/>
                    </a:moveTo>
                    <a:lnTo>
                      <a:pt x="369518" y="19613"/>
                    </a:lnTo>
                    <a:lnTo>
                      <a:pt x="369518" y="19613"/>
                    </a:lnTo>
                    <a:close/>
                    <a:moveTo>
                      <a:pt x="381666" y="19551"/>
                    </a:moveTo>
                    <a:lnTo>
                      <a:pt x="371804" y="21837"/>
                    </a:lnTo>
                    <a:lnTo>
                      <a:pt x="372548" y="21531"/>
                    </a:lnTo>
                    <a:lnTo>
                      <a:pt x="380706" y="19696"/>
                    </a:lnTo>
                    <a:close/>
                    <a:moveTo>
                      <a:pt x="369861" y="19504"/>
                    </a:moveTo>
                    <a:lnTo>
                      <a:pt x="369734" y="19544"/>
                    </a:lnTo>
                    <a:lnTo>
                      <a:pt x="369518" y="19613"/>
                    </a:lnTo>
                    <a:lnTo>
                      <a:pt x="369517" y="19613"/>
                    </a:lnTo>
                    <a:lnTo>
                      <a:pt x="365714" y="20244"/>
                    </a:lnTo>
                    <a:lnTo>
                      <a:pt x="365957" y="20169"/>
                    </a:lnTo>
                    <a:close/>
                    <a:moveTo>
                      <a:pt x="376866" y="19499"/>
                    </a:moveTo>
                    <a:lnTo>
                      <a:pt x="376259" y="19677"/>
                    </a:lnTo>
                    <a:lnTo>
                      <a:pt x="368627" y="21469"/>
                    </a:lnTo>
                    <a:lnTo>
                      <a:pt x="369319" y="21278"/>
                    </a:lnTo>
                    <a:close/>
                    <a:moveTo>
                      <a:pt x="382112" y="19486"/>
                    </a:moveTo>
                    <a:lnTo>
                      <a:pt x="369113" y="22945"/>
                    </a:lnTo>
                    <a:lnTo>
                      <a:pt x="370753" y="22270"/>
                    </a:lnTo>
                    <a:close/>
                    <a:moveTo>
                      <a:pt x="382133" y="19481"/>
                    </a:moveTo>
                    <a:lnTo>
                      <a:pt x="382112" y="19486"/>
                    </a:lnTo>
                    <a:lnTo>
                      <a:pt x="382129" y="19482"/>
                    </a:lnTo>
                    <a:close/>
                    <a:moveTo>
                      <a:pt x="377493" y="19351"/>
                    </a:moveTo>
                    <a:lnTo>
                      <a:pt x="376866" y="19499"/>
                    </a:lnTo>
                    <a:lnTo>
                      <a:pt x="377062" y="19442"/>
                    </a:lnTo>
                    <a:close/>
                    <a:moveTo>
                      <a:pt x="370196" y="19301"/>
                    </a:moveTo>
                    <a:lnTo>
                      <a:pt x="366588" y="19972"/>
                    </a:lnTo>
                    <a:lnTo>
                      <a:pt x="367309" y="19748"/>
                    </a:lnTo>
                    <a:close/>
                    <a:moveTo>
                      <a:pt x="513957" y="19248"/>
                    </a:moveTo>
                    <a:lnTo>
                      <a:pt x="513610" y="19545"/>
                    </a:lnTo>
                    <a:lnTo>
                      <a:pt x="513002" y="19815"/>
                    </a:lnTo>
                    <a:lnTo>
                      <a:pt x="513221" y="19596"/>
                    </a:lnTo>
                    <a:close/>
                    <a:moveTo>
                      <a:pt x="378102" y="19244"/>
                    </a:moveTo>
                    <a:lnTo>
                      <a:pt x="376841" y="19763"/>
                    </a:lnTo>
                    <a:lnTo>
                      <a:pt x="364239" y="23194"/>
                    </a:lnTo>
                    <a:lnTo>
                      <a:pt x="376259" y="19677"/>
                    </a:lnTo>
                    <a:close/>
                    <a:moveTo>
                      <a:pt x="370784" y="19210"/>
                    </a:moveTo>
                    <a:lnTo>
                      <a:pt x="369861" y="19504"/>
                    </a:lnTo>
                    <a:lnTo>
                      <a:pt x="369861" y="19504"/>
                    </a:lnTo>
                    <a:close/>
                    <a:moveTo>
                      <a:pt x="376372" y="19204"/>
                    </a:moveTo>
                    <a:lnTo>
                      <a:pt x="371094" y="20695"/>
                    </a:lnTo>
                    <a:lnTo>
                      <a:pt x="366359" y="21690"/>
                    </a:lnTo>
                    <a:lnTo>
                      <a:pt x="375000" y="19407"/>
                    </a:lnTo>
                    <a:close/>
                    <a:moveTo>
                      <a:pt x="369057" y="19204"/>
                    </a:moveTo>
                    <a:lnTo>
                      <a:pt x="367309" y="19748"/>
                    </a:lnTo>
                    <a:lnTo>
                      <a:pt x="366138" y="19929"/>
                    </a:lnTo>
                    <a:lnTo>
                      <a:pt x="367678" y="19445"/>
                    </a:lnTo>
                    <a:close/>
                    <a:moveTo>
                      <a:pt x="383223" y="19190"/>
                    </a:moveTo>
                    <a:lnTo>
                      <a:pt x="382129" y="19482"/>
                    </a:lnTo>
                    <a:lnTo>
                      <a:pt x="381666" y="19551"/>
                    </a:lnTo>
                    <a:close/>
                    <a:moveTo>
                      <a:pt x="514438" y="19177"/>
                    </a:moveTo>
                    <a:lnTo>
                      <a:pt x="511248" y="21570"/>
                    </a:lnTo>
                    <a:lnTo>
                      <a:pt x="513610" y="19545"/>
                    </a:lnTo>
                    <a:close/>
                    <a:moveTo>
                      <a:pt x="370923" y="19166"/>
                    </a:moveTo>
                    <a:lnTo>
                      <a:pt x="370784" y="19210"/>
                    </a:lnTo>
                    <a:lnTo>
                      <a:pt x="370196" y="19301"/>
                    </a:lnTo>
                    <a:close/>
                    <a:moveTo>
                      <a:pt x="378309" y="19159"/>
                    </a:moveTo>
                    <a:lnTo>
                      <a:pt x="378204" y="19202"/>
                    </a:lnTo>
                    <a:lnTo>
                      <a:pt x="377493" y="19351"/>
                    </a:lnTo>
                    <a:close/>
                    <a:moveTo>
                      <a:pt x="378935" y="19048"/>
                    </a:moveTo>
                    <a:lnTo>
                      <a:pt x="378102" y="19244"/>
                    </a:lnTo>
                    <a:lnTo>
                      <a:pt x="378204" y="19202"/>
                    </a:lnTo>
                    <a:close/>
                    <a:moveTo>
                      <a:pt x="388816" y="19027"/>
                    </a:moveTo>
                    <a:lnTo>
                      <a:pt x="379660" y="21570"/>
                    </a:lnTo>
                    <a:lnTo>
                      <a:pt x="383864" y="20802"/>
                    </a:lnTo>
                    <a:lnTo>
                      <a:pt x="378500" y="21956"/>
                    </a:lnTo>
                    <a:lnTo>
                      <a:pt x="386239" y="19377"/>
                    </a:lnTo>
                    <a:close/>
                    <a:moveTo>
                      <a:pt x="513880" y="18938"/>
                    </a:moveTo>
                    <a:lnTo>
                      <a:pt x="513221" y="19596"/>
                    </a:lnTo>
                    <a:lnTo>
                      <a:pt x="509054" y="21570"/>
                    </a:lnTo>
                    <a:close/>
                    <a:moveTo>
                      <a:pt x="389503" y="18836"/>
                    </a:moveTo>
                    <a:lnTo>
                      <a:pt x="388948" y="18990"/>
                    </a:lnTo>
                    <a:lnTo>
                      <a:pt x="386239" y="19377"/>
                    </a:lnTo>
                    <a:close/>
                    <a:moveTo>
                      <a:pt x="379223" y="18782"/>
                    </a:moveTo>
                    <a:lnTo>
                      <a:pt x="378997" y="18875"/>
                    </a:lnTo>
                    <a:lnTo>
                      <a:pt x="377062" y="19442"/>
                    </a:lnTo>
                    <a:lnTo>
                      <a:pt x="372551" y="20389"/>
                    </a:lnTo>
                    <a:lnTo>
                      <a:pt x="377421" y="19049"/>
                    </a:lnTo>
                    <a:close/>
                    <a:moveTo>
                      <a:pt x="539011" y="18776"/>
                    </a:moveTo>
                    <a:lnTo>
                      <a:pt x="539698" y="21480"/>
                    </a:lnTo>
                    <a:lnTo>
                      <a:pt x="538878" y="19844"/>
                    </a:lnTo>
                    <a:close/>
                    <a:moveTo>
                      <a:pt x="374644" y="18689"/>
                    </a:moveTo>
                    <a:lnTo>
                      <a:pt x="373275" y="18940"/>
                    </a:lnTo>
                    <a:lnTo>
                      <a:pt x="370887" y="19377"/>
                    </a:lnTo>
                    <a:lnTo>
                      <a:pt x="373126" y="18994"/>
                    </a:lnTo>
                    <a:lnTo>
                      <a:pt x="374527" y="18755"/>
                    </a:lnTo>
                    <a:lnTo>
                      <a:pt x="374340" y="18812"/>
                    </a:lnTo>
                    <a:lnTo>
                      <a:pt x="373029" y="19030"/>
                    </a:lnTo>
                    <a:lnTo>
                      <a:pt x="369520" y="19612"/>
                    </a:lnTo>
                    <a:lnTo>
                      <a:pt x="369734" y="19544"/>
                    </a:lnTo>
                    <a:lnTo>
                      <a:pt x="369861" y="19504"/>
                    </a:lnTo>
                    <a:lnTo>
                      <a:pt x="373363" y="18907"/>
                    </a:lnTo>
                    <a:close/>
                    <a:moveTo>
                      <a:pt x="375089" y="18688"/>
                    </a:moveTo>
                    <a:lnTo>
                      <a:pt x="368610" y="20820"/>
                    </a:lnTo>
                    <a:lnTo>
                      <a:pt x="366267" y="21509"/>
                    </a:lnTo>
                    <a:lnTo>
                      <a:pt x="363891" y="22208"/>
                    </a:lnTo>
                    <a:lnTo>
                      <a:pt x="361839" y="22639"/>
                    </a:lnTo>
                    <a:lnTo>
                      <a:pt x="369995" y="20142"/>
                    </a:lnTo>
                    <a:lnTo>
                      <a:pt x="374340" y="18812"/>
                    </a:lnTo>
                    <a:close/>
                    <a:moveTo>
                      <a:pt x="556755" y="18646"/>
                    </a:moveTo>
                    <a:lnTo>
                      <a:pt x="565708" y="30583"/>
                    </a:lnTo>
                    <a:lnTo>
                      <a:pt x="565354" y="30536"/>
                    </a:lnTo>
                    <a:lnTo>
                      <a:pt x="556081" y="18945"/>
                    </a:lnTo>
                    <a:close/>
                    <a:moveTo>
                      <a:pt x="374888" y="18644"/>
                    </a:moveTo>
                    <a:lnTo>
                      <a:pt x="374865" y="18651"/>
                    </a:lnTo>
                    <a:lnTo>
                      <a:pt x="374644" y="18689"/>
                    </a:lnTo>
                    <a:close/>
                    <a:moveTo>
                      <a:pt x="385897" y="18559"/>
                    </a:moveTo>
                    <a:lnTo>
                      <a:pt x="384981" y="18783"/>
                    </a:lnTo>
                    <a:lnTo>
                      <a:pt x="383223" y="19190"/>
                    </a:lnTo>
                    <a:lnTo>
                      <a:pt x="384278" y="18910"/>
                    </a:lnTo>
                    <a:close/>
                    <a:moveTo>
                      <a:pt x="375559" y="18534"/>
                    </a:moveTo>
                    <a:lnTo>
                      <a:pt x="375272" y="18628"/>
                    </a:lnTo>
                    <a:lnTo>
                      <a:pt x="374527" y="18755"/>
                    </a:lnTo>
                    <a:lnTo>
                      <a:pt x="374865" y="18651"/>
                    </a:lnTo>
                    <a:close/>
                    <a:moveTo>
                      <a:pt x="372940" y="18524"/>
                    </a:moveTo>
                    <a:lnTo>
                      <a:pt x="370924" y="19166"/>
                    </a:lnTo>
                    <a:lnTo>
                      <a:pt x="370923" y="19166"/>
                    </a:lnTo>
                    <a:close/>
                    <a:moveTo>
                      <a:pt x="388531" y="18517"/>
                    </a:moveTo>
                    <a:lnTo>
                      <a:pt x="386239" y="19377"/>
                    </a:lnTo>
                    <a:lnTo>
                      <a:pt x="376843" y="22313"/>
                    </a:lnTo>
                    <a:lnTo>
                      <a:pt x="363862" y="25107"/>
                    </a:lnTo>
                    <a:lnTo>
                      <a:pt x="368999" y="22992"/>
                    </a:lnTo>
                    <a:lnTo>
                      <a:pt x="383842" y="19224"/>
                    </a:lnTo>
                    <a:close/>
                    <a:moveTo>
                      <a:pt x="381054" y="18511"/>
                    </a:moveTo>
                    <a:lnTo>
                      <a:pt x="378309" y="19159"/>
                    </a:lnTo>
                    <a:lnTo>
                      <a:pt x="378997" y="18875"/>
                    </a:lnTo>
                    <a:lnTo>
                      <a:pt x="379408" y="18755"/>
                    </a:lnTo>
                    <a:close/>
                    <a:moveTo>
                      <a:pt x="375916" y="18416"/>
                    </a:moveTo>
                    <a:lnTo>
                      <a:pt x="375639" y="18507"/>
                    </a:lnTo>
                    <a:lnTo>
                      <a:pt x="374888" y="18644"/>
                    </a:lnTo>
                    <a:lnTo>
                      <a:pt x="375348" y="18504"/>
                    </a:lnTo>
                    <a:close/>
                    <a:moveTo>
                      <a:pt x="381895" y="18387"/>
                    </a:moveTo>
                    <a:lnTo>
                      <a:pt x="381260" y="18560"/>
                    </a:lnTo>
                    <a:lnTo>
                      <a:pt x="378935" y="19048"/>
                    </a:lnTo>
                    <a:lnTo>
                      <a:pt x="381505" y="18444"/>
                    </a:lnTo>
                    <a:close/>
                    <a:moveTo>
                      <a:pt x="541398" y="18333"/>
                    </a:moveTo>
                    <a:lnTo>
                      <a:pt x="541678" y="19650"/>
                    </a:lnTo>
                    <a:lnTo>
                      <a:pt x="541833" y="25735"/>
                    </a:lnTo>
                    <a:lnTo>
                      <a:pt x="540123" y="22327"/>
                    </a:lnTo>
                    <a:close/>
                    <a:moveTo>
                      <a:pt x="377162" y="18305"/>
                    </a:moveTo>
                    <a:lnTo>
                      <a:pt x="376858" y="18394"/>
                    </a:lnTo>
                    <a:lnTo>
                      <a:pt x="375089" y="18688"/>
                    </a:lnTo>
                    <a:lnTo>
                      <a:pt x="375272" y="18628"/>
                    </a:lnTo>
                    <a:close/>
                    <a:moveTo>
                      <a:pt x="377750" y="18132"/>
                    </a:moveTo>
                    <a:lnTo>
                      <a:pt x="377522" y="18199"/>
                    </a:lnTo>
                    <a:lnTo>
                      <a:pt x="375559" y="18534"/>
                    </a:lnTo>
                    <a:lnTo>
                      <a:pt x="375639" y="18507"/>
                    </a:lnTo>
                    <a:lnTo>
                      <a:pt x="377351" y="18194"/>
                    </a:lnTo>
                    <a:close/>
                    <a:moveTo>
                      <a:pt x="376691" y="18093"/>
                    </a:moveTo>
                    <a:lnTo>
                      <a:pt x="375348" y="18504"/>
                    </a:lnTo>
                    <a:lnTo>
                      <a:pt x="373819" y="18740"/>
                    </a:lnTo>
                    <a:lnTo>
                      <a:pt x="370784" y="19210"/>
                    </a:lnTo>
                    <a:lnTo>
                      <a:pt x="370924" y="19166"/>
                    </a:lnTo>
                    <a:lnTo>
                      <a:pt x="374446" y="18510"/>
                    </a:lnTo>
                    <a:close/>
                    <a:moveTo>
                      <a:pt x="384580" y="17990"/>
                    </a:moveTo>
                    <a:lnTo>
                      <a:pt x="375910" y="20419"/>
                    </a:lnTo>
                    <a:lnTo>
                      <a:pt x="375547" y="20473"/>
                    </a:lnTo>
                    <a:lnTo>
                      <a:pt x="374397" y="20769"/>
                    </a:lnTo>
                    <a:lnTo>
                      <a:pt x="376841" y="19763"/>
                    </a:lnTo>
                    <a:lnTo>
                      <a:pt x="381260" y="18560"/>
                    </a:lnTo>
                    <a:lnTo>
                      <a:pt x="382532" y="18292"/>
                    </a:lnTo>
                    <a:close/>
                    <a:moveTo>
                      <a:pt x="383919" y="17836"/>
                    </a:moveTo>
                    <a:lnTo>
                      <a:pt x="382800" y="18140"/>
                    </a:lnTo>
                    <a:lnTo>
                      <a:pt x="381505" y="18444"/>
                    </a:lnTo>
                    <a:lnTo>
                      <a:pt x="381054" y="18511"/>
                    </a:lnTo>
                    <a:close/>
                    <a:moveTo>
                      <a:pt x="542175" y="17826"/>
                    </a:moveTo>
                    <a:lnTo>
                      <a:pt x="542449" y="18650"/>
                    </a:lnTo>
                    <a:lnTo>
                      <a:pt x="542123" y="26312"/>
                    </a:lnTo>
                    <a:lnTo>
                      <a:pt x="542027" y="26121"/>
                    </a:lnTo>
                    <a:close/>
                    <a:moveTo>
                      <a:pt x="544806" y="17818"/>
                    </a:moveTo>
                    <a:lnTo>
                      <a:pt x="545790" y="19651"/>
                    </a:lnTo>
                    <a:lnTo>
                      <a:pt x="545964" y="20468"/>
                    </a:lnTo>
                    <a:lnTo>
                      <a:pt x="545778" y="20234"/>
                    </a:lnTo>
                    <a:close/>
                    <a:moveTo>
                      <a:pt x="508871" y="17732"/>
                    </a:moveTo>
                    <a:lnTo>
                      <a:pt x="506262" y="19298"/>
                    </a:lnTo>
                    <a:lnTo>
                      <a:pt x="505079" y="19747"/>
                    </a:lnTo>
                    <a:lnTo>
                      <a:pt x="506345" y="18861"/>
                    </a:lnTo>
                    <a:close/>
                    <a:moveTo>
                      <a:pt x="401075" y="17656"/>
                    </a:moveTo>
                    <a:lnTo>
                      <a:pt x="397204" y="19377"/>
                    </a:lnTo>
                    <a:lnTo>
                      <a:pt x="400398" y="17780"/>
                    </a:lnTo>
                    <a:close/>
                    <a:moveTo>
                      <a:pt x="544710" y="17639"/>
                    </a:moveTo>
                    <a:lnTo>
                      <a:pt x="544744" y="17663"/>
                    </a:lnTo>
                    <a:lnTo>
                      <a:pt x="544806" y="17818"/>
                    </a:lnTo>
                    <a:close/>
                    <a:moveTo>
                      <a:pt x="393935" y="17605"/>
                    </a:moveTo>
                    <a:lnTo>
                      <a:pt x="393157" y="17821"/>
                    </a:lnTo>
                    <a:lnTo>
                      <a:pt x="388531" y="18517"/>
                    </a:lnTo>
                    <a:lnTo>
                      <a:pt x="388855" y="18396"/>
                    </a:lnTo>
                    <a:close/>
                    <a:moveTo>
                      <a:pt x="398855" y="17575"/>
                    </a:moveTo>
                    <a:lnTo>
                      <a:pt x="397755" y="17812"/>
                    </a:lnTo>
                    <a:lnTo>
                      <a:pt x="388816" y="19027"/>
                    </a:lnTo>
                    <a:lnTo>
                      <a:pt x="388948" y="18990"/>
                    </a:lnTo>
                    <a:close/>
                    <a:moveTo>
                      <a:pt x="390237" y="17565"/>
                    </a:moveTo>
                    <a:lnTo>
                      <a:pt x="386718" y="18381"/>
                    </a:lnTo>
                    <a:lnTo>
                      <a:pt x="385897" y="18559"/>
                    </a:lnTo>
                    <a:lnTo>
                      <a:pt x="389724" y="17621"/>
                    </a:lnTo>
                    <a:close/>
                    <a:moveTo>
                      <a:pt x="382188" y="17561"/>
                    </a:moveTo>
                    <a:lnTo>
                      <a:pt x="380901" y="18091"/>
                    </a:lnTo>
                    <a:lnTo>
                      <a:pt x="377421" y="19049"/>
                    </a:lnTo>
                    <a:lnTo>
                      <a:pt x="376372" y="19204"/>
                    </a:lnTo>
                    <a:close/>
                    <a:moveTo>
                      <a:pt x="378593" y="17535"/>
                    </a:moveTo>
                    <a:lnTo>
                      <a:pt x="377167" y="18004"/>
                    </a:lnTo>
                    <a:lnTo>
                      <a:pt x="376691" y="18093"/>
                    </a:lnTo>
                    <a:lnTo>
                      <a:pt x="378407" y="17568"/>
                    </a:lnTo>
                    <a:close/>
                    <a:moveTo>
                      <a:pt x="382178" y="17511"/>
                    </a:moveTo>
                    <a:lnTo>
                      <a:pt x="375000" y="19407"/>
                    </a:lnTo>
                    <a:lnTo>
                      <a:pt x="373354" y="19651"/>
                    </a:lnTo>
                    <a:lnTo>
                      <a:pt x="366258" y="21711"/>
                    </a:lnTo>
                    <a:lnTo>
                      <a:pt x="365278" y="21917"/>
                    </a:lnTo>
                    <a:lnTo>
                      <a:pt x="368610" y="20820"/>
                    </a:lnTo>
                    <a:lnTo>
                      <a:pt x="376858" y="18394"/>
                    </a:lnTo>
                    <a:close/>
                    <a:moveTo>
                      <a:pt x="379937" y="17489"/>
                    </a:moveTo>
                    <a:lnTo>
                      <a:pt x="377852" y="18102"/>
                    </a:lnTo>
                    <a:lnTo>
                      <a:pt x="377351" y="18194"/>
                    </a:lnTo>
                    <a:lnTo>
                      <a:pt x="375916" y="18416"/>
                    </a:lnTo>
                    <a:lnTo>
                      <a:pt x="377167" y="18004"/>
                    </a:lnTo>
                    <a:close/>
                    <a:moveTo>
                      <a:pt x="391411" y="17437"/>
                    </a:moveTo>
                    <a:lnTo>
                      <a:pt x="388855" y="18396"/>
                    </a:lnTo>
                    <a:lnTo>
                      <a:pt x="384320" y="19102"/>
                    </a:lnTo>
                    <a:lnTo>
                      <a:pt x="383842" y="19224"/>
                    </a:lnTo>
                    <a:lnTo>
                      <a:pt x="382133" y="19481"/>
                    </a:lnTo>
                    <a:lnTo>
                      <a:pt x="384981" y="18783"/>
                    </a:lnTo>
                    <a:lnTo>
                      <a:pt x="386718" y="18381"/>
                    </a:lnTo>
                    <a:lnTo>
                      <a:pt x="390720" y="17512"/>
                    </a:lnTo>
                    <a:close/>
                    <a:moveTo>
                      <a:pt x="382632" y="17436"/>
                    </a:moveTo>
                    <a:lnTo>
                      <a:pt x="382188" y="17561"/>
                    </a:lnTo>
                    <a:lnTo>
                      <a:pt x="382399" y="17474"/>
                    </a:lnTo>
                    <a:close/>
                    <a:moveTo>
                      <a:pt x="382258" y="17434"/>
                    </a:moveTo>
                    <a:lnTo>
                      <a:pt x="377162" y="18305"/>
                    </a:lnTo>
                    <a:lnTo>
                      <a:pt x="377522" y="18199"/>
                    </a:lnTo>
                    <a:lnTo>
                      <a:pt x="379567" y="17851"/>
                    </a:lnTo>
                    <a:close/>
                    <a:moveTo>
                      <a:pt x="382545" y="17414"/>
                    </a:moveTo>
                    <a:lnTo>
                      <a:pt x="382399" y="17474"/>
                    </a:lnTo>
                    <a:lnTo>
                      <a:pt x="382178" y="17511"/>
                    </a:lnTo>
                    <a:close/>
                    <a:moveTo>
                      <a:pt x="571605" y="17400"/>
                    </a:moveTo>
                    <a:lnTo>
                      <a:pt x="576768" y="19651"/>
                    </a:lnTo>
                    <a:lnTo>
                      <a:pt x="579793" y="22003"/>
                    </a:lnTo>
                    <a:close/>
                    <a:moveTo>
                      <a:pt x="401193" y="17383"/>
                    </a:moveTo>
                    <a:lnTo>
                      <a:pt x="400398" y="17780"/>
                    </a:lnTo>
                    <a:lnTo>
                      <a:pt x="383864" y="20802"/>
                    </a:lnTo>
                    <a:lnTo>
                      <a:pt x="386227" y="20293"/>
                    </a:lnTo>
                    <a:close/>
                    <a:moveTo>
                      <a:pt x="390695" y="17383"/>
                    </a:moveTo>
                    <a:lnTo>
                      <a:pt x="389724" y="17621"/>
                    </a:lnTo>
                    <a:lnTo>
                      <a:pt x="388706" y="17731"/>
                    </a:lnTo>
                    <a:lnTo>
                      <a:pt x="384278" y="18910"/>
                    </a:lnTo>
                    <a:lnTo>
                      <a:pt x="382127" y="19376"/>
                    </a:lnTo>
                    <a:lnTo>
                      <a:pt x="380706" y="19696"/>
                    </a:lnTo>
                    <a:lnTo>
                      <a:pt x="376982" y="20257"/>
                    </a:lnTo>
                    <a:lnTo>
                      <a:pt x="384320" y="18280"/>
                    </a:lnTo>
                    <a:close/>
                    <a:moveTo>
                      <a:pt x="400964" y="17375"/>
                    </a:moveTo>
                    <a:lnTo>
                      <a:pt x="387102" y="20105"/>
                    </a:lnTo>
                    <a:lnTo>
                      <a:pt x="397755" y="17812"/>
                    </a:lnTo>
                    <a:close/>
                    <a:moveTo>
                      <a:pt x="382666" y="17365"/>
                    </a:moveTo>
                    <a:lnTo>
                      <a:pt x="382640" y="17375"/>
                    </a:lnTo>
                    <a:lnTo>
                      <a:pt x="382258" y="17434"/>
                    </a:lnTo>
                    <a:close/>
                    <a:moveTo>
                      <a:pt x="382768" y="17355"/>
                    </a:moveTo>
                    <a:lnTo>
                      <a:pt x="382545" y="17414"/>
                    </a:lnTo>
                    <a:lnTo>
                      <a:pt x="382640" y="17375"/>
                    </a:lnTo>
                    <a:close/>
                    <a:moveTo>
                      <a:pt x="401367" y="17296"/>
                    </a:moveTo>
                    <a:lnTo>
                      <a:pt x="401299" y="17330"/>
                    </a:lnTo>
                    <a:lnTo>
                      <a:pt x="400964" y="17375"/>
                    </a:lnTo>
                    <a:close/>
                    <a:moveTo>
                      <a:pt x="383218" y="17270"/>
                    </a:moveTo>
                    <a:lnTo>
                      <a:pt x="383097" y="17305"/>
                    </a:lnTo>
                    <a:lnTo>
                      <a:pt x="382768" y="17355"/>
                    </a:lnTo>
                    <a:lnTo>
                      <a:pt x="382856" y="17332"/>
                    </a:lnTo>
                    <a:close/>
                    <a:moveTo>
                      <a:pt x="401855" y="17254"/>
                    </a:moveTo>
                    <a:lnTo>
                      <a:pt x="401193" y="17383"/>
                    </a:lnTo>
                    <a:lnTo>
                      <a:pt x="401299" y="17330"/>
                    </a:lnTo>
                    <a:close/>
                    <a:moveTo>
                      <a:pt x="383298" y="17215"/>
                    </a:moveTo>
                    <a:lnTo>
                      <a:pt x="382856" y="17332"/>
                    </a:lnTo>
                    <a:lnTo>
                      <a:pt x="382666" y="17365"/>
                    </a:lnTo>
                    <a:lnTo>
                      <a:pt x="382838" y="17294"/>
                    </a:lnTo>
                    <a:close/>
                    <a:moveTo>
                      <a:pt x="402077" y="17211"/>
                    </a:moveTo>
                    <a:lnTo>
                      <a:pt x="402035" y="17230"/>
                    </a:lnTo>
                    <a:lnTo>
                      <a:pt x="401855" y="17254"/>
                    </a:lnTo>
                    <a:close/>
                    <a:moveTo>
                      <a:pt x="392073" y="17189"/>
                    </a:moveTo>
                    <a:lnTo>
                      <a:pt x="391884" y="17260"/>
                    </a:lnTo>
                    <a:lnTo>
                      <a:pt x="390720" y="17512"/>
                    </a:lnTo>
                    <a:lnTo>
                      <a:pt x="390237" y="17565"/>
                    </a:lnTo>
                    <a:lnTo>
                      <a:pt x="391530" y="17265"/>
                    </a:lnTo>
                    <a:close/>
                    <a:moveTo>
                      <a:pt x="402373" y="17184"/>
                    </a:moveTo>
                    <a:lnTo>
                      <a:pt x="403661" y="17184"/>
                    </a:lnTo>
                    <a:lnTo>
                      <a:pt x="401075" y="17656"/>
                    </a:lnTo>
                    <a:lnTo>
                      <a:pt x="402035" y="17230"/>
                    </a:lnTo>
                    <a:close/>
                    <a:moveTo>
                      <a:pt x="402138" y="17184"/>
                    </a:moveTo>
                    <a:lnTo>
                      <a:pt x="402217" y="17184"/>
                    </a:lnTo>
                    <a:lnTo>
                      <a:pt x="402077" y="17211"/>
                    </a:lnTo>
                    <a:close/>
                    <a:moveTo>
                      <a:pt x="401591" y="17184"/>
                    </a:moveTo>
                    <a:lnTo>
                      <a:pt x="401937" y="17184"/>
                    </a:lnTo>
                    <a:lnTo>
                      <a:pt x="401367" y="17296"/>
                    </a:lnTo>
                    <a:close/>
                    <a:moveTo>
                      <a:pt x="517096" y="17183"/>
                    </a:moveTo>
                    <a:lnTo>
                      <a:pt x="515007" y="18750"/>
                    </a:lnTo>
                    <a:lnTo>
                      <a:pt x="513957" y="19248"/>
                    </a:lnTo>
                    <a:lnTo>
                      <a:pt x="515087" y="18280"/>
                    </a:lnTo>
                    <a:close/>
                    <a:moveTo>
                      <a:pt x="402299" y="17112"/>
                    </a:moveTo>
                    <a:lnTo>
                      <a:pt x="402138" y="17184"/>
                    </a:lnTo>
                    <a:lnTo>
                      <a:pt x="401937" y="17184"/>
                    </a:lnTo>
                    <a:close/>
                    <a:moveTo>
                      <a:pt x="383294" y="17106"/>
                    </a:moveTo>
                    <a:lnTo>
                      <a:pt x="382838" y="17294"/>
                    </a:lnTo>
                    <a:lnTo>
                      <a:pt x="379567" y="17851"/>
                    </a:lnTo>
                    <a:lnTo>
                      <a:pt x="377750" y="18132"/>
                    </a:lnTo>
                    <a:lnTo>
                      <a:pt x="377852" y="18102"/>
                    </a:lnTo>
                    <a:close/>
                    <a:moveTo>
                      <a:pt x="511646" y="17098"/>
                    </a:moveTo>
                    <a:lnTo>
                      <a:pt x="511618" y="17115"/>
                    </a:lnTo>
                    <a:lnTo>
                      <a:pt x="511248" y="17184"/>
                    </a:lnTo>
                    <a:close/>
                    <a:moveTo>
                      <a:pt x="472270" y="17076"/>
                    </a:moveTo>
                    <a:lnTo>
                      <a:pt x="472116" y="17127"/>
                    </a:lnTo>
                    <a:lnTo>
                      <a:pt x="471772" y="17184"/>
                    </a:lnTo>
                    <a:close/>
                    <a:moveTo>
                      <a:pt x="384612" y="17070"/>
                    </a:moveTo>
                    <a:lnTo>
                      <a:pt x="384272" y="17164"/>
                    </a:lnTo>
                    <a:lnTo>
                      <a:pt x="382632" y="17436"/>
                    </a:lnTo>
                    <a:lnTo>
                      <a:pt x="383097" y="17305"/>
                    </a:lnTo>
                    <a:close/>
                    <a:moveTo>
                      <a:pt x="402703" y="17033"/>
                    </a:moveTo>
                    <a:lnTo>
                      <a:pt x="402299" y="17112"/>
                    </a:lnTo>
                    <a:lnTo>
                      <a:pt x="402379" y="17077"/>
                    </a:lnTo>
                    <a:close/>
                    <a:moveTo>
                      <a:pt x="512379" y="16973"/>
                    </a:moveTo>
                    <a:lnTo>
                      <a:pt x="511054" y="17477"/>
                    </a:lnTo>
                    <a:lnTo>
                      <a:pt x="511618" y="17115"/>
                    </a:lnTo>
                    <a:close/>
                    <a:moveTo>
                      <a:pt x="385597" y="16944"/>
                    </a:moveTo>
                    <a:lnTo>
                      <a:pt x="379408" y="18755"/>
                    </a:lnTo>
                    <a:lnTo>
                      <a:pt x="379223" y="18782"/>
                    </a:lnTo>
                    <a:lnTo>
                      <a:pt x="380901" y="18091"/>
                    </a:lnTo>
                    <a:lnTo>
                      <a:pt x="384272" y="17164"/>
                    </a:lnTo>
                    <a:close/>
                    <a:moveTo>
                      <a:pt x="544320" y="16912"/>
                    </a:moveTo>
                    <a:lnTo>
                      <a:pt x="544710" y="17639"/>
                    </a:lnTo>
                    <a:lnTo>
                      <a:pt x="544333" y="17367"/>
                    </a:lnTo>
                    <a:close/>
                    <a:moveTo>
                      <a:pt x="378149" y="16867"/>
                    </a:moveTo>
                    <a:lnTo>
                      <a:pt x="376373" y="17432"/>
                    </a:lnTo>
                    <a:lnTo>
                      <a:pt x="378148" y="16867"/>
                    </a:lnTo>
                    <a:close/>
                    <a:moveTo>
                      <a:pt x="378150" y="16867"/>
                    </a:moveTo>
                    <a:lnTo>
                      <a:pt x="378149" y="16867"/>
                    </a:lnTo>
                    <a:lnTo>
                      <a:pt x="378149" y="16867"/>
                    </a:lnTo>
                    <a:close/>
                    <a:moveTo>
                      <a:pt x="385360" y="16864"/>
                    </a:moveTo>
                    <a:lnTo>
                      <a:pt x="384975" y="16970"/>
                    </a:lnTo>
                    <a:lnTo>
                      <a:pt x="383218" y="17270"/>
                    </a:lnTo>
                    <a:lnTo>
                      <a:pt x="383586" y="17166"/>
                    </a:lnTo>
                    <a:close/>
                    <a:moveTo>
                      <a:pt x="402883" y="16853"/>
                    </a:moveTo>
                    <a:lnTo>
                      <a:pt x="402379" y="17077"/>
                    </a:lnTo>
                    <a:lnTo>
                      <a:pt x="401591" y="17184"/>
                    </a:lnTo>
                    <a:lnTo>
                      <a:pt x="398855" y="17575"/>
                    </a:lnTo>
                    <a:lnTo>
                      <a:pt x="399398" y="17458"/>
                    </a:lnTo>
                    <a:close/>
                    <a:moveTo>
                      <a:pt x="384731" y="16843"/>
                    </a:moveTo>
                    <a:lnTo>
                      <a:pt x="383586" y="17166"/>
                    </a:lnTo>
                    <a:lnTo>
                      <a:pt x="383298" y="17215"/>
                    </a:lnTo>
                    <a:lnTo>
                      <a:pt x="384656" y="16856"/>
                    </a:lnTo>
                    <a:close/>
                    <a:moveTo>
                      <a:pt x="554395" y="16837"/>
                    </a:moveTo>
                    <a:lnTo>
                      <a:pt x="556081" y="18945"/>
                    </a:lnTo>
                    <a:lnTo>
                      <a:pt x="555351" y="19270"/>
                    </a:lnTo>
                    <a:lnTo>
                      <a:pt x="554018" y="16925"/>
                    </a:lnTo>
                    <a:close/>
                    <a:moveTo>
                      <a:pt x="393180" y="16774"/>
                    </a:moveTo>
                    <a:lnTo>
                      <a:pt x="392419" y="17059"/>
                    </a:lnTo>
                    <a:lnTo>
                      <a:pt x="391530" y="17265"/>
                    </a:lnTo>
                    <a:lnTo>
                      <a:pt x="390695" y="17383"/>
                    </a:lnTo>
                    <a:close/>
                    <a:moveTo>
                      <a:pt x="386251" y="16752"/>
                    </a:moveTo>
                    <a:lnTo>
                      <a:pt x="385786" y="16888"/>
                    </a:lnTo>
                    <a:lnTo>
                      <a:pt x="384612" y="17070"/>
                    </a:lnTo>
                    <a:lnTo>
                      <a:pt x="384975" y="16970"/>
                    </a:lnTo>
                    <a:close/>
                    <a:moveTo>
                      <a:pt x="372182" y="16711"/>
                    </a:moveTo>
                    <a:lnTo>
                      <a:pt x="372147" y="16723"/>
                    </a:lnTo>
                    <a:lnTo>
                      <a:pt x="368694" y="17184"/>
                    </a:lnTo>
                    <a:close/>
                    <a:moveTo>
                      <a:pt x="519470" y="16637"/>
                    </a:moveTo>
                    <a:lnTo>
                      <a:pt x="517514" y="17810"/>
                    </a:lnTo>
                    <a:lnTo>
                      <a:pt x="514438" y="19177"/>
                    </a:lnTo>
                    <a:lnTo>
                      <a:pt x="515007" y="18750"/>
                    </a:lnTo>
                    <a:close/>
                    <a:moveTo>
                      <a:pt x="487123" y="16635"/>
                    </a:moveTo>
                    <a:lnTo>
                      <a:pt x="481830" y="18620"/>
                    </a:lnTo>
                    <a:lnTo>
                      <a:pt x="480864" y="18830"/>
                    </a:lnTo>
                    <a:lnTo>
                      <a:pt x="485585" y="16956"/>
                    </a:lnTo>
                    <a:close/>
                    <a:moveTo>
                      <a:pt x="519473" y="16635"/>
                    </a:moveTo>
                    <a:lnTo>
                      <a:pt x="519472" y="16635"/>
                    </a:lnTo>
                    <a:lnTo>
                      <a:pt x="519470" y="16637"/>
                    </a:lnTo>
                    <a:close/>
                    <a:moveTo>
                      <a:pt x="393768" y="16630"/>
                    </a:moveTo>
                    <a:lnTo>
                      <a:pt x="393180" y="16774"/>
                    </a:lnTo>
                    <a:lnTo>
                      <a:pt x="393432" y="16680"/>
                    </a:lnTo>
                    <a:close/>
                    <a:moveTo>
                      <a:pt x="537249" y="16598"/>
                    </a:moveTo>
                    <a:lnTo>
                      <a:pt x="537509" y="17116"/>
                    </a:lnTo>
                    <a:lnTo>
                      <a:pt x="537384" y="17370"/>
                    </a:lnTo>
                    <a:lnTo>
                      <a:pt x="537216" y="16988"/>
                    </a:lnTo>
                    <a:close/>
                    <a:moveTo>
                      <a:pt x="514050" y="16575"/>
                    </a:moveTo>
                    <a:lnTo>
                      <a:pt x="513943" y="16682"/>
                    </a:lnTo>
                    <a:lnTo>
                      <a:pt x="512379" y="16973"/>
                    </a:lnTo>
                    <a:lnTo>
                      <a:pt x="512596" y="16891"/>
                    </a:lnTo>
                    <a:close/>
                    <a:moveTo>
                      <a:pt x="427638" y="16573"/>
                    </a:moveTo>
                    <a:lnTo>
                      <a:pt x="427497" y="16636"/>
                    </a:lnTo>
                    <a:lnTo>
                      <a:pt x="423522" y="17184"/>
                    </a:lnTo>
                    <a:close/>
                    <a:moveTo>
                      <a:pt x="407042" y="16566"/>
                    </a:moveTo>
                    <a:lnTo>
                      <a:pt x="406336" y="16768"/>
                    </a:lnTo>
                    <a:lnTo>
                      <a:pt x="397204" y="19377"/>
                    </a:lnTo>
                    <a:cubicBezTo>
                      <a:pt x="399398" y="19377"/>
                      <a:pt x="401591" y="17184"/>
                      <a:pt x="403784" y="17184"/>
                    </a:cubicBezTo>
                    <a:lnTo>
                      <a:pt x="403661" y="17184"/>
                    </a:lnTo>
                    <a:close/>
                    <a:moveTo>
                      <a:pt x="387915" y="16559"/>
                    </a:moveTo>
                    <a:lnTo>
                      <a:pt x="385597" y="16944"/>
                    </a:lnTo>
                    <a:lnTo>
                      <a:pt x="385786" y="16888"/>
                    </a:lnTo>
                    <a:close/>
                    <a:moveTo>
                      <a:pt x="373438" y="16550"/>
                    </a:moveTo>
                    <a:lnTo>
                      <a:pt x="372954" y="16737"/>
                    </a:lnTo>
                    <a:lnTo>
                      <a:pt x="361771" y="20479"/>
                    </a:lnTo>
                    <a:lnTo>
                      <a:pt x="361551" y="20517"/>
                    </a:lnTo>
                    <a:lnTo>
                      <a:pt x="364307" y="19377"/>
                    </a:lnTo>
                    <a:lnTo>
                      <a:pt x="360472" y="20706"/>
                    </a:lnTo>
                    <a:lnTo>
                      <a:pt x="359259" y="20918"/>
                    </a:lnTo>
                    <a:lnTo>
                      <a:pt x="372147" y="16723"/>
                    </a:lnTo>
                    <a:close/>
                    <a:moveTo>
                      <a:pt x="514742" y="16533"/>
                    </a:moveTo>
                    <a:lnTo>
                      <a:pt x="513441" y="17183"/>
                    </a:lnTo>
                    <a:lnTo>
                      <a:pt x="513943" y="16682"/>
                    </a:lnTo>
                    <a:close/>
                    <a:moveTo>
                      <a:pt x="373612" y="16517"/>
                    </a:moveTo>
                    <a:lnTo>
                      <a:pt x="373564" y="16533"/>
                    </a:lnTo>
                    <a:lnTo>
                      <a:pt x="373438" y="16550"/>
                    </a:lnTo>
                    <a:lnTo>
                      <a:pt x="373475" y="16536"/>
                    </a:lnTo>
                    <a:close/>
                    <a:moveTo>
                      <a:pt x="542821" y="16516"/>
                    </a:moveTo>
                    <a:lnTo>
                      <a:pt x="543001" y="16742"/>
                    </a:lnTo>
                    <a:lnTo>
                      <a:pt x="542774" y="17458"/>
                    </a:lnTo>
                    <a:lnTo>
                      <a:pt x="543113" y="20647"/>
                    </a:lnTo>
                    <a:lnTo>
                      <a:pt x="542449" y="18650"/>
                    </a:lnTo>
                    <a:lnTo>
                      <a:pt x="542500" y="17458"/>
                    </a:lnTo>
                    <a:close/>
                    <a:moveTo>
                      <a:pt x="407402" y="16500"/>
                    </a:moveTo>
                    <a:lnTo>
                      <a:pt x="407042" y="16566"/>
                    </a:lnTo>
                    <a:lnTo>
                      <a:pt x="407154" y="16534"/>
                    </a:lnTo>
                    <a:close/>
                    <a:moveTo>
                      <a:pt x="543087" y="16470"/>
                    </a:moveTo>
                    <a:lnTo>
                      <a:pt x="543613" y="16848"/>
                    </a:lnTo>
                    <a:lnTo>
                      <a:pt x="544333" y="17367"/>
                    </a:lnTo>
                    <a:lnTo>
                      <a:pt x="544363" y="18455"/>
                    </a:lnTo>
                    <a:lnTo>
                      <a:pt x="543669" y="17583"/>
                    </a:lnTo>
                    <a:lnTo>
                      <a:pt x="543001" y="16742"/>
                    </a:lnTo>
                    <a:close/>
                    <a:moveTo>
                      <a:pt x="383518" y="16436"/>
                    </a:moveTo>
                    <a:lnTo>
                      <a:pt x="381525" y="17022"/>
                    </a:lnTo>
                    <a:lnTo>
                      <a:pt x="378593" y="17535"/>
                    </a:lnTo>
                    <a:lnTo>
                      <a:pt x="379660" y="17184"/>
                    </a:lnTo>
                    <a:lnTo>
                      <a:pt x="378407" y="17568"/>
                    </a:lnTo>
                    <a:lnTo>
                      <a:pt x="375749" y="18032"/>
                    </a:lnTo>
                    <a:lnTo>
                      <a:pt x="372940" y="18524"/>
                    </a:lnTo>
                    <a:lnTo>
                      <a:pt x="369057" y="19204"/>
                    </a:lnTo>
                    <a:lnTo>
                      <a:pt x="373431" y="17842"/>
                    </a:lnTo>
                    <a:lnTo>
                      <a:pt x="376373" y="17432"/>
                    </a:lnTo>
                    <a:lnTo>
                      <a:pt x="378010" y="17204"/>
                    </a:lnTo>
                    <a:close/>
                    <a:moveTo>
                      <a:pt x="537263" y="16427"/>
                    </a:moveTo>
                    <a:lnTo>
                      <a:pt x="537249" y="16598"/>
                    </a:lnTo>
                    <a:lnTo>
                      <a:pt x="537199" y="16499"/>
                    </a:lnTo>
                    <a:close/>
                    <a:moveTo>
                      <a:pt x="384957" y="16421"/>
                    </a:moveTo>
                    <a:lnTo>
                      <a:pt x="384365" y="16665"/>
                    </a:lnTo>
                    <a:lnTo>
                      <a:pt x="379937" y="17489"/>
                    </a:lnTo>
                    <a:lnTo>
                      <a:pt x="381525" y="17022"/>
                    </a:lnTo>
                    <a:close/>
                    <a:moveTo>
                      <a:pt x="390474" y="16338"/>
                    </a:moveTo>
                    <a:lnTo>
                      <a:pt x="386393" y="17482"/>
                    </a:lnTo>
                    <a:lnTo>
                      <a:pt x="382532" y="18292"/>
                    </a:lnTo>
                    <a:lnTo>
                      <a:pt x="381895" y="18387"/>
                    </a:lnTo>
                    <a:lnTo>
                      <a:pt x="382800" y="18140"/>
                    </a:lnTo>
                    <a:close/>
                    <a:moveTo>
                      <a:pt x="407855" y="16334"/>
                    </a:moveTo>
                    <a:lnTo>
                      <a:pt x="407154" y="16534"/>
                    </a:lnTo>
                    <a:lnTo>
                      <a:pt x="402373" y="17184"/>
                    </a:lnTo>
                    <a:lnTo>
                      <a:pt x="402217" y="17184"/>
                    </a:lnTo>
                    <a:lnTo>
                      <a:pt x="403663" y="16903"/>
                    </a:lnTo>
                    <a:close/>
                    <a:moveTo>
                      <a:pt x="389693" y="16264"/>
                    </a:moveTo>
                    <a:lnTo>
                      <a:pt x="389523" y="16310"/>
                    </a:lnTo>
                    <a:lnTo>
                      <a:pt x="387915" y="16559"/>
                    </a:lnTo>
                    <a:close/>
                    <a:moveTo>
                      <a:pt x="387961" y="16252"/>
                    </a:moveTo>
                    <a:lnTo>
                      <a:pt x="386576" y="16657"/>
                    </a:lnTo>
                    <a:lnTo>
                      <a:pt x="385360" y="16864"/>
                    </a:lnTo>
                    <a:lnTo>
                      <a:pt x="386840" y="16457"/>
                    </a:lnTo>
                    <a:close/>
                    <a:moveTo>
                      <a:pt x="398877" y="16232"/>
                    </a:moveTo>
                    <a:lnTo>
                      <a:pt x="396549" y="16878"/>
                    </a:lnTo>
                    <a:lnTo>
                      <a:pt x="391411" y="17437"/>
                    </a:lnTo>
                    <a:lnTo>
                      <a:pt x="391884" y="17260"/>
                    </a:lnTo>
                    <a:lnTo>
                      <a:pt x="392467" y="17134"/>
                    </a:lnTo>
                    <a:close/>
                    <a:moveTo>
                      <a:pt x="396981" y="16154"/>
                    </a:moveTo>
                    <a:lnTo>
                      <a:pt x="392467" y="17134"/>
                    </a:lnTo>
                    <a:lnTo>
                      <a:pt x="392073" y="17189"/>
                    </a:lnTo>
                    <a:lnTo>
                      <a:pt x="392419" y="17059"/>
                    </a:lnTo>
                    <a:lnTo>
                      <a:pt x="395163" y="16423"/>
                    </a:lnTo>
                    <a:close/>
                    <a:moveTo>
                      <a:pt x="403337" y="16140"/>
                    </a:moveTo>
                    <a:lnTo>
                      <a:pt x="393935" y="17605"/>
                    </a:lnTo>
                    <a:lnTo>
                      <a:pt x="396549" y="16878"/>
                    </a:lnTo>
                    <a:close/>
                    <a:moveTo>
                      <a:pt x="387282" y="16122"/>
                    </a:moveTo>
                    <a:lnTo>
                      <a:pt x="385063" y="16749"/>
                    </a:lnTo>
                    <a:lnTo>
                      <a:pt x="384656" y="16856"/>
                    </a:lnTo>
                    <a:lnTo>
                      <a:pt x="383294" y="17106"/>
                    </a:lnTo>
                    <a:lnTo>
                      <a:pt x="384365" y="16665"/>
                    </a:lnTo>
                    <a:close/>
                    <a:moveTo>
                      <a:pt x="404575" y="16101"/>
                    </a:moveTo>
                    <a:lnTo>
                      <a:pt x="403729" y="16477"/>
                    </a:lnTo>
                    <a:lnTo>
                      <a:pt x="389503" y="18836"/>
                    </a:lnTo>
                    <a:lnTo>
                      <a:pt x="393157" y="17821"/>
                    </a:lnTo>
                    <a:close/>
                    <a:moveTo>
                      <a:pt x="481339" y="16025"/>
                    </a:moveTo>
                    <a:lnTo>
                      <a:pt x="481306" y="16039"/>
                    </a:lnTo>
                    <a:lnTo>
                      <a:pt x="479748" y="16386"/>
                    </a:lnTo>
                    <a:lnTo>
                      <a:pt x="479632" y="16406"/>
                    </a:lnTo>
                    <a:close/>
                    <a:moveTo>
                      <a:pt x="434457" y="16012"/>
                    </a:moveTo>
                    <a:lnTo>
                      <a:pt x="433059" y="16442"/>
                    </a:lnTo>
                    <a:lnTo>
                      <a:pt x="427908" y="17184"/>
                    </a:lnTo>
                    <a:lnTo>
                      <a:pt x="431198" y="16361"/>
                    </a:lnTo>
                    <a:close/>
                    <a:moveTo>
                      <a:pt x="410441" y="15983"/>
                    </a:moveTo>
                    <a:lnTo>
                      <a:pt x="409574" y="16205"/>
                    </a:lnTo>
                    <a:lnTo>
                      <a:pt x="407402" y="16500"/>
                    </a:lnTo>
                    <a:lnTo>
                      <a:pt x="409637" y="16092"/>
                    </a:lnTo>
                    <a:close/>
                    <a:moveTo>
                      <a:pt x="544066" y="15978"/>
                    </a:moveTo>
                    <a:lnTo>
                      <a:pt x="544311" y="16586"/>
                    </a:lnTo>
                    <a:lnTo>
                      <a:pt x="544320" y="16912"/>
                    </a:lnTo>
                    <a:lnTo>
                      <a:pt x="543925" y="16175"/>
                    </a:lnTo>
                    <a:close/>
                    <a:moveTo>
                      <a:pt x="536934" y="15971"/>
                    </a:moveTo>
                    <a:lnTo>
                      <a:pt x="537199" y="16499"/>
                    </a:lnTo>
                    <a:lnTo>
                      <a:pt x="537067" y="16648"/>
                    </a:lnTo>
                    <a:lnTo>
                      <a:pt x="536839" y="16131"/>
                    </a:lnTo>
                    <a:close/>
                    <a:moveTo>
                      <a:pt x="517786" y="15966"/>
                    </a:moveTo>
                    <a:lnTo>
                      <a:pt x="515087" y="18280"/>
                    </a:lnTo>
                    <a:lnTo>
                      <a:pt x="513880" y="18938"/>
                    </a:lnTo>
                    <a:lnTo>
                      <a:pt x="516638" y="16180"/>
                    </a:lnTo>
                    <a:close/>
                    <a:moveTo>
                      <a:pt x="516852" y="15965"/>
                    </a:moveTo>
                    <a:lnTo>
                      <a:pt x="516638" y="16180"/>
                    </a:lnTo>
                    <a:lnTo>
                      <a:pt x="514742" y="16533"/>
                    </a:lnTo>
                    <a:lnTo>
                      <a:pt x="515127" y="16340"/>
                    </a:lnTo>
                    <a:close/>
                    <a:moveTo>
                      <a:pt x="451185" y="15965"/>
                    </a:moveTo>
                    <a:lnTo>
                      <a:pt x="443261" y="17184"/>
                    </a:lnTo>
                    <a:lnTo>
                      <a:pt x="446518" y="16498"/>
                    </a:lnTo>
                    <a:close/>
                    <a:moveTo>
                      <a:pt x="542378" y="15958"/>
                    </a:moveTo>
                    <a:lnTo>
                      <a:pt x="542887" y="16325"/>
                    </a:lnTo>
                    <a:lnTo>
                      <a:pt x="542821" y="16516"/>
                    </a:lnTo>
                    <a:close/>
                    <a:moveTo>
                      <a:pt x="391874" y="15946"/>
                    </a:moveTo>
                    <a:lnTo>
                      <a:pt x="391561" y="16034"/>
                    </a:lnTo>
                    <a:lnTo>
                      <a:pt x="383919" y="17836"/>
                    </a:lnTo>
                    <a:lnTo>
                      <a:pt x="389523" y="16310"/>
                    </a:lnTo>
                    <a:close/>
                    <a:moveTo>
                      <a:pt x="544292" y="15908"/>
                    </a:moveTo>
                    <a:lnTo>
                      <a:pt x="544933" y="16224"/>
                    </a:lnTo>
                    <a:lnTo>
                      <a:pt x="548687" y="23892"/>
                    </a:lnTo>
                    <a:lnTo>
                      <a:pt x="546261" y="20841"/>
                    </a:lnTo>
                    <a:lnTo>
                      <a:pt x="545790" y="18417"/>
                    </a:lnTo>
                    <a:lnTo>
                      <a:pt x="544744" y="17663"/>
                    </a:lnTo>
                    <a:lnTo>
                      <a:pt x="544311" y="16586"/>
                    </a:lnTo>
                    <a:close/>
                    <a:moveTo>
                      <a:pt x="391040" y="15897"/>
                    </a:moveTo>
                    <a:lnTo>
                      <a:pt x="390673" y="15997"/>
                    </a:lnTo>
                    <a:lnTo>
                      <a:pt x="386251" y="16752"/>
                    </a:lnTo>
                    <a:lnTo>
                      <a:pt x="386576" y="16657"/>
                    </a:lnTo>
                    <a:close/>
                    <a:moveTo>
                      <a:pt x="386276" y="15878"/>
                    </a:moveTo>
                    <a:lnTo>
                      <a:pt x="385641" y="16139"/>
                    </a:lnTo>
                    <a:lnTo>
                      <a:pt x="383518" y="16436"/>
                    </a:lnTo>
                    <a:lnTo>
                      <a:pt x="384805" y="16057"/>
                    </a:lnTo>
                    <a:close/>
                    <a:moveTo>
                      <a:pt x="405107" y="15864"/>
                    </a:moveTo>
                    <a:lnTo>
                      <a:pt x="404860" y="15974"/>
                    </a:lnTo>
                    <a:lnTo>
                      <a:pt x="403337" y="16140"/>
                    </a:lnTo>
                    <a:close/>
                    <a:moveTo>
                      <a:pt x="433307" y="15834"/>
                    </a:moveTo>
                    <a:lnTo>
                      <a:pt x="431198" y="16361"/>
                    </a:lnTo>
                    <a:lnTo>
                      <a:pt x="427134" y="16797"/>
                    </a:lnTo>
                    <a:lnTo>
                      <a:pt x="427497" y="16636"/>
                    </a:lnTo>
                    <a:close/>
                    <a:moveTo>
                      <a:pt x="392666" y="15823"/>
                    </a:moveTo>
                    <a:lnTo>
                      <a:pt x="390474" y="16338"/>
                    </a:lnTo>
                    <a:lnTo>
                      <a:pt x="391561" y="16034"/>
                    </a:lnTo>
                    <a:lnTo>
                      <a:pt x="392046" y="15919"/>
                    </a:lnTo>
                    <a:close/>
                    <a:moveTo>
                      <a:pt x="392711" y="15762"/>
                    </a:moveTo>
                    <a:lnTo>
                      <a:pt x="392046" y="15919"/>
                    </a:lnTo>
                    <a:lnTo>
                      <a:pt x="391874" y="15946"/>
                    </a:lnTo>
                    <a:lnTo>
                      <a:pt x="392264" y="15837"/>
                    </a:lnTo>
                    <a:close/>
                    <a:moveTo>
                      <a:pt x="406858" y="15757"/>
                    </a:moveTo>
                    <a:lnTo>
                      <a:pt x="404575" y="16101"/>
                    </a:lnTo>
                    <a:lnTo>
                      <a:pt x="404860" y="15974"/>
                    </a:lnTo>
                    <a:close/>
                    <a:moveTo>
                      <a:pt x="543976" y="15753"/>
                    </a:moveTo>
                    <a:lnTo>
                      <a:pt x="544161" y="15844"/>
                    </a:lnTo>
                    <a:lnTo>
                      <a:pt x="544066" y="15978"/>
                    </a:lnTo>
                    <a:close/>
                    <a:moveTo>
                      <a:pt x="542212" y="15750"/>
                    </a:moveTo>
                    <a:lnTo>
                      <a:pt x="542378" y="15958"/>
                    </a:lnTo>
                    <a:lnTo>
                      <a:pt x="542210" y="15838"/>
                    </a:lnTo>
                    <a:close/>
                    <a:moveTo>
                      <a:pt x="467929" y="15737"/>
                    </a:moveTo>
                    <a:lnTo>
                      <a:pt x="466692" y="16065"/>
                    </a:lnTo>
                    <a:lnTo>
                      <a:pt x="466525" y="16097"/>
                    </a:lnTo>
                    <a:lnTo>
                      <a:pt x="467706" y="15782"/>
                    </a:lnTo>
                    <a:close/>
                    <a:moveTo>
                      <a:pt x="452692" y="15733"/>
                    </a:moveTo>
                    <a:lnTo>
                      <a:pt x="452473" y="15817"/>
                    </a:lnTo>
                    <a:lnTo>
                      <a:pt x="451185" y="15965"/>
                    </a:lnTo>
                    <a:close/>
                    <a:moveTo>
                      <a:pt x="388951" y="15722"/>
                    </a:moveTo>
                    <a:lnTo>
                      <a:pt x="387803" y="16025"/>
                    </a:lnTo>
                    <a:lnTo>
                      <a:pt x="387282" y="16122"/>
                    </a:lnTo>
                    <a:lnTo>
                      <a:pt x="388288" y="15838"/>
                    </a:lnTo>
                    <a:close/>
                    <a:moveTo>
                      <a:pt x="388761" y="15704"/>
                    </a:moveTo>
                    <a:lnTo>
                      <a:pt x="388288" y="15838"/>
                    </a:lnTo>
                    <a:lnTo>
                      <a:pt x="384957" y="16421"/>
                    </a:lnTo>
                    <a:lnTo>
                      <a:pt x="385641" y="16139"/>
                    </a:lnTo>
                    <a:close/>
                    <a:moveTo>
                      <a:pt x="389670" y="15678"/>
                    </a:moveTo>
                    <a:lnTo>
                      <a:pt x="386840" y="16457"/>
                    </a:lnTo>
                    <a:lnTo>
                      <a:pt x="384731" y="16843"/>
                    </a:lnTo>
                    <a:lnTo>
                      <a:pt x="385063" y="16749"/>
                    </a:lnTo>
                    <a:lnTo>
                      <a:pt x="387803" y="16025"/>
                    </a:lnTo>
                    <a:close/>
                    <a:moveTo>
                      <a:pt x="544286" y="15671"/>
                    </a:moveTo>
                    <a:lnTo>
                      <a:pt x="544292" y="15908"/>
                    </a:lnTo>
                    <a:lnTo>
                      <a:pt x="544161" y="15844"/>
                    </a:lnTo>
                    <a:close/>
                    <a:moveTo>
                      <a:pt x="538220" y="15664"/>
                    </a:moveTo>
                    <a:lnTo>
                      <a:pt x="538392" y="16341"/>
                    </a:lnTo>
                    <a:lnTo>
                      <a:pt x="538388" y="16361"/>
                    </a:lnTo>
                    <a:lnTo>
                      <a:pt x="537799" y="17694"/>
                    </a:lnTo>
                    <a:lnTo>
                      <a:pt x="537509" y="17116"/>
                    </a:lnTo>
                    <a:close/>
                    <a:moveTo>
                      <a:pt x="541841" y="15572"/>
                    </a:moveTo>
                    <a:lnTo>
                      <a:pt x="542210" y="15838"/>
                    </a:lnTo>
                    <a:lnTo>
                      <a:pt x="542175" y="17826"/>
                    </a:lnTo>
                    <a:lnTo>
                      <a:pt x="541755" y="16564"/>
                    </a:lnTo>
                    <a:close/>
                    <a:moveTo>
                      <a:pt x="537334" y="15567"/>
                    </a:moveTo>
                    <a:lnTo>
                      <a:pt x="537565" y="16087"/>
                    </a:lnTo>
                    <a:lnTo>
                      <a:pt x="537263" y="16427"/>
                    </a:lnTo>
                    <a:close/>
                    <a:moveTo>
                      <a:pt x="393288" y="15550"/>
                    </a:moveTo>
                    <a:lnTo>
                      <a:pt x="392264" y="15837"/>
                    </a:lnTo>
                    <a:lnTo>
                      <a:pt x="389693" y="16264"/>
                    </a:lnTo>
                    <a:lnTo>
                      <a:pt x="390673" y="15997"/>
                    </a:lnTo>
                    <a:close/>
                    <a:moveTo>
                      <a:pt x="520128" y="15529"/>
                    </a:moveTo>
                    <a:lnTo>
                      <a:pt x="517096" y="17183"/>
                    </a:lnTo>
                    <a:lnTo>
                      <a:pt x="519028" y="15734"/>
                    </a:lnTo>
                    <a:close/>
                    <a:moveTo>
                      <a:pt x="543511" y="15524"/>
                    </a:moveTo>
                    <a:lnTo>
                      <a:pt x="543599" y="15567"/>
                    </a:lnTo>
                    <a:lnTo>
                      <a:pt x="543925" y="16175"/>
                    </a:lnTo>
                    <a:lnTo>
                      <a:pt x="543596" y="16635"/>
                    </a:lnTo>
                    <a:close/>
                    <a:moveTo>
                      <a:pt x="390192" y="15505"/>
                    </a:moveTo>
                    <a:lnTo>
                      <a:pt x="388951" y="15722"/>
                    </a:lnTo>
                    <a:lnTo>
                      <a:pt x="389305" y="15629"/>
                    </a:lnTo>
                    <a:close/>
                    <a:moveTo>
                      <a:pt x="410925" y="15457"/>
                    </a:moveTo>
                    <a:lnTo>
                      <a:pt x="410552" y="15563"/>
                    </a:lnTo>
                    <a:lnTo>
                      <a:pt x="403663" y="16903"/>
                    </a:lnTo>
                    <a:lnTo>
                      <a:pt x="402703" y="17033"/>
                    </a:lnTo>
                    <a:lnTo>
                      <a:pt x="409100" y="15773"/>
                    </a:lnTo>
                    <a:close/>
                    <a:moveTo>
                      <a:pt x="390486" y="15453"/>
                    </a:moveTo>
                    <a:lnTo>
                      <a:pt x="390409" y="15475"/>
                    </a:lnTo>
                    <a:lnTo>
                      <a:pt x="390192" y="15505"/>
                    </a:lnTo>
                    <a:close/>
                    <a:moveTo>
                      <a:pt x="390804" y="15420"/>
                    </a:moveTo>
                    <a:lnTo>
                      <a:pt x="390359" y="15550"/>
                    </a:lnTo>
                    <a:lnTo>
                      <a:pt x="389670" y="15678"/>
                    </a:lnTo>
                    <a:lnTo>
                      <a:pt x="390409" y="15475"/>
                    </a:lnTo>
                    <a:close/>
                    <a:moveTo>
                      <a:pt x="390142" y="15408"/>
                    </a:moveTo>
                    <a:lnTo>
                      <a:pt x="389305" y="15629"/>
                    </a:lnTo>
                    <a:lnTo>
                      <a:pt x="388761" y="15704"/>
                    </a:lnTo>
                    <a:lnTo>
                      <a:pt x="389563" y="15478"/>
                    </a:lnTo>
                    <a:close/>
                    <a:moveTo>
                      <a:pt x="519483" y="15393"/>
                    </a:moveTo>
                    <a:lnTo>
                      <a:pt x="519028" y="15734"/>
                    </a:lnTo>
                    <a:lnTo>
                      <a:pt x="517786" y="15966"/>
                    </a:lnTo>
                    <a:lnTo>
                      <a:pt x="518104" y="15693"/>
                    </a:lnTo>
                    <a:close/>
                    <a:moveTo>
                      <a:pt x="543211" y="15376"/>
                    </a:moveTo>
                    <a:lnTo>
                      <a:pt x="543404" y="15472"/>
                    </a:lnTo>
                    <a:lnTo>
                      <a:pt x="543087" y="16470"/>
                    </a:lnTo>
                    <a:lnTo>
                      <a:pt x="542887" y="16325"/>
                    </a:lnTo>
                    <a:close/>
                    <a:moveTo>
                      <a:pt x="482852" y="15337"/>
                    </a:moveTo>
                    <a:lnTo>
                      <a:pt x="481697" y="15862"/>
                    </a:lnTo>
                    <a:lnTo>
                      <a:pt x="476581" y="16951"/>
                    </a:lnTo>
                    <a:lnTo>
                      <a:pt x="467867" y="18507"/>
                    </a:lnTo>
                    <a:lnTo>
                      <a:pt x="472116" y="17127"/>
                    </a:lnTo>
                    <a:close/>
                    <a:moveTo>
                      <a:pt x="543457" y="15304"/>
                    </a:moveTo>
                    <a:lnTo>
                      <a:pt x="543500" y="15384"/>
                    </a:lnTo>
                    <a:lnTo>
                      <a:pt x="543511" y="15524"/>
                    </a:lnTo>
                    <a:lnTo>
                      <a:pt x="543404" y="15472"/>
                    </a:lnTo>
                    <a:close/>
                    <a:moveTo>
                      <a:pt x="391345" y="15261"/>
                    </a:moveTo>
                    <a:lnTo>
                      <a:pt x="390989" y="15365"/>
                    </a:lnTo>
                    <a:lnTo>
                      <a:pt x="390486" y="15453"/>
                    </a:lnTo>
                    <a:lnTo>
                      <a:pt x="391058" y="15296"/>
                    </a:lnTo>
                    <a:close/>
                    <a:moveTo>
                      <a:pt x="537360" y="15255"/>
                    </a:moveTo>
                    <a:lnTo>
                      <a:pt x="537334" y="15567"/>
                    </a:lnTo>
                    <a:lnTo>
                      <a:pt x="537266" y="15414"/>
                    </a:lnTo>
                    <a:close/>
                    <a:moveTo>
                      <a:pt x="383277" y="15235"/>
                    </a:moveTo>
                    <a:lnTo>
                      <a:pt x="378149" y="16867"/>
                    </a:lnTo>
                    <a:lnTo>
                      <a:pt x="378148" y="16867"/>
                    </a:lnTo>
                    <a:lnTo>
                      <a:pt x="375548" y="17183"/>
                    </a:lnTo>
                    <a:lnTo>
                      <a:pt x="373431" y="17842"/>
                    </a:lnTo>
                    <a:lnTo>
                      <a:pt x="372258" y="18006"/>
                    </a:lnTo>
                    <a:lnTo>
                      <a:pt x="367678" y="19445"/>
                    </a:lnTo>
                    <a:lnTo>
                      <a:pt x="364540" y="19994"/>
                    </a:lnTo>
                    <a:lnTo>
                      <a:pt x="365467" y="19635"/>
                    </a:lnTo>
                    <a:lnTo>
                      <a:pt x="372954" y="16737"/>
                    </a:lnTo>
                    <a:lnTo>
                      <a:pt x="373564" y="16533"/>
                    </a:lnTo>
                    <a:close/>
                    <a:moveTo>
                      <a:pt x="415983" y="15230"/>
                    </a:moveTo>
                    <a:lnTo>
                      <a:pt x="409935" y="16742"/>
                    </a:lnTo>
                    <a:lnTo>
                      <a:pt x="399132" y="19034"/>
                    </a:lnTo>
                    <a:lnTo>
                      <a:pt x="397204" y="19377"/>
                    </a:lnTo>
                    <a:lnTo>
                      <a:pt x="409202" y="16301"/>
                    </a:lnTo>
                    <a:lnTo>
                      <a:pt x="409574" y="16205"/>
                    </a:lnTo>
                    <a:lnTo>
                      <a:pt x="410857" y="16031"/>
                    </a:lnTo>
                    <a:lnTo>
                      <a:pt x="414476" y="15539"/>
                    </a:lnTo>
                    <a:lnTo>
                      <a:pt x="415259" y="15329"/>
                    </a:lnTo>
                    <a:close/>
                    <a:moveTo>
                      <a:pt x="411728" y="15227"/>
                    </a:moveTo>
                    <a:lnTo>
                      <a:pt x="411403" y="15320"/>
                    </a:lnTo>
                    <a:lnTo>
                      <a:pt x="409100" y="15773"/>
                    </a:lnTo>
                    <a:lnTo>
                      <a:pt x="402883" y="16853"/>
                    </a:lnTo>
                    <a:lnTo>
                      <a:pt x="403729" y="16477"/>
                    </a:lnTo>
                    <a:lnTo>
                      <a:pt x="410386" y="15373"/>
                    </a:lnTo>
                    <a:close/>
                    <a:moveTo>
                      <a:pt x="395007" y="15221"/>
                    </a:moveTo>
                    <a:lnTo>
                      <a:pt x="394467" y="15348"/>
                    </a:lnTo>
                    <a:lnTo>
                      <a:pt x="393288" y="15550"/>
                    </a:lnTo>
                    <a:lnTo>
                      <a:pt x="393616" y="15458"/>
                    </a:lnTo>
                    <a:close/>
                    <a:moveTo>
                      <a:pt x="520702" y="15217"/>
                    </a:moveTo>
                    <a:lnTo>
                      <a:pt x="520489" y="15462"/>
                    </a:lnTo>
                    <a:lnTo>
                      <a:pt x="520128" y="15529"/>
                    </a:lnTo>
                    <a:close/>
                    <a:moveTo>
                      <a:pt x="395280" y="15210"/>
                    </a:moveTo>
                    <a:lnTo>
                      <a:pt x="393443" y="15641"/>
                    </a:lnTo>
                    <a:lnTo>
                      <a:pt x="392711" y="15762"/>
                    </a:lnTo>
                    <a:lnTo>
                      <a:pt x="394467" y="15348"/>
                    </a:lnTo>
                    <a:close/>
                    <a:moveTo>
                      <a:pt x="521849" y="15209"/>
                    </a:moveTo>
                    <a:lnTo>
                      <a:pt x="519473" y="16635"/>
                    </a:lnTo>
                    <a:lnTo>
                      <a:pt x="520489" y="15462"/>
                    </a:lnTo>
                    <a:close/>
                    <a:moveTo>
                      <a:pt x="441777" y="15187"/>
                    </a:moveTo>
                    <a:lnTo>
                      <a:pt x="432295" y="17184"/>
                    </a:lnTo>
                    <a:lnTo>
                      <a:pt x="441853" y="15517"/>
                    </a:lnTo>
                    <a:lnTo>
                      <a:pt x="426127" y="18828"/>
                    </a:lnTo>
                    <a:lnTo>
                      <a:pt x="424818" y="18978"/>
                    </a:lnTo>
                    <a:lnTo>
                      <a:pt x="433059" y="16442"/>
                    </a:lnTo>
                    <a:close/>
                    <a:moveTo>
                      <a:pt x="397532" y="15142"/>
                    </a:moveTo>
                    <a:lnTo>
                      <a:pt x="393432" y="16680"/>
                    </a:lnTo>
                    <a:lnTo>
                      <a:pt x="384580" y="17990"/>
                    </a:lnTo>
                    <a:lnTo>
                      <a:pt x="386393" y="17482"/>
                    </a:lnTo>
                    <a:close/>
                    <a:moveTo>
                      <a:pt x="437293" y="15140"/>
                    </a:moveTo>
                    <a:lnTo>
                      <a:pt x="436440" y="15402"/>
                    </a:lnTo>
                    <a:lnTo>
                      <a:pt x="433307" y="15834"/>
                    </a:lnTo>
                    <a:lnTo>
                      <a:pt x="434319" y="15581"/>
                    </a:lnTo>
                    <a:close/>
                    <a:moveTo>
                      <a:pt x="521977" y="15132"/>
                    </a:moveTo>
                    <a:lnTo>
                      <a:pt x="521940" y="15192"/>
                    </a:lnTo>
                    <a:lnTo>
                      <a:pt x="521849" y="15209"/>
                    </a:lnTo>
                    <a:close/>
                    <a:moveTo>
                      <a:pt x="412980" y="15091"/>
                    </a:moveTo>
                    <a:lnTo>
                      <a:pt x="412559" y="15173"/>
                    </a:lnTo>
                    <a:lnTo>
                      <a:pt x="410925" y="15457"/>
                    </a:lnTo>
                    <a:lnTo>
                      <a:pt x="411403" y="15320"/>
                    </a:lnTo>
                    <a:lnTo>
                      <a:pt x="412055" y="15192"/>
                    </a:lnTo>
                    <a:close/>
                    <a:moveTo>
                      <a:pt x="520971" y="15070"/>
                    </a:moveTo>
                    <a:lnTo>
                      <a:pt x="520702" y="15217"/>
                    </a:lnTo>
                    <a:lnTo>
                      <a:pt x="520796" y="15108"/>
                    </a:lnTo>
                    <a:close/>
                    <a:moveTo>
                      <a:pt x="392979" y="15063"/>
                    </a:moveTo>
                    <a:lnTo>
                      <a:pt x="391821" y="15278"/>
                    </a:lnTo>
                    <a:lnTo>
                      <a:pt x="390804" y="15420"/>
                    </a:lnTo>
                    <a:lnTo>
                      <a:pt x="390989" y="15365"/>
                    </a:lnTo>
                    <a:lnTo>
                      <a:pt x="392132" y="15166"/>
                    </a:lnTo>
                    <a:close/>
                    <a:moveTo>
                      <a:pt x="377467" y="14990"/>
                    </a:moveTo>
                    <a:lnTo>
                      <a:pt x="373475" y="16536"/>
                    </a:lnTo>
                    <a:lnTo>
                      <a:pt x="372182" y="16711"/>
                    </a:lnTo>
                    <a:close/>
                    <a:moveTo>
                      <a:pt x="477957" y="14958"/>
                    </a:moveTo>
                    <a:lnTo>
                      <a:pt x="476157" y="15813"/>
                    </a:lnTo>
                    <a:lnTo>
                      <a:pt x="475283" y="16097"/>
                    </a:lnTo>
                    <a:lnTo>
                      <a:pt x="469984" y="17106"/>
                    </a:lnTo>
                    <a:lnTo>
                      <a:pt x="470498" y="16939"/>
                    </a:lnTo>
                    <a:close/>
                    <a:moveTo>
                      <a:pt x="565105" y="14931"/>
                    </a:moveTo>
                    <a:lnTo>
                      <a:pt x="574849" y="25956"/>
                    </a:lnTo>
                    <a:lnTo>
                      <a:pt x="563522" y="15635"/>
                    </a:lnTo>
                    <a:close/>
                    <a:moveTo>
                      <a:pt x="414611" y="14913"/>
                    </a:moveTo>
                    <a:lnTo>
                      <a:pt x="410955" y="15851"/>
                    </a:lnTo>
                    <a:lnTo>
                      <a:pt x="409637" y="16092"/>
                    </a:lnTo>
                    <a:lnTo>
                      <a:pt x="407855" y="16334"/>
                    </a:lnTo>
                    <a:lnTo>
                      <a:pt x="410552" y="15563"/>
                    </a:lnTo>
                    <a:lnTo>
                      <a:pt x="412559" y="15173"/>
                    </a:lnTo>
                    <a:lnTo>
                      <a:pt x="413115" y="15076"/>
                    </a:lnTo>
                    <a:close/>
                    <a:moveTo>
                      <a:pt x="478181" y="14898"/>
                    </a:moveTo>
                    <a:lnTo>
                      <a:pt x="477957" y="14958"/>
                    </a:lnTo>
                    <a:lnTo>
                      <a:pt x="478024" y="14926"/>
                    </a:lnTo>
                    <a:close/>
                    <a:moveTo>
                      <a:pt x="562700" y="14887"/>
                    </a:moveTo>
                    <a:lnTo>
                      <a:pt x="563522" y="15635"/>
                    </a:lnTo>
                    <a:lnTo>
                      <a:pt x="556755" y="18646"/>
                    </a:lnTo>
                    <a:lnTo>
                      <a:pt x="555248" y="16636"/>
                    </a:lnTo>
                    <a:close/>
                    <a:moveTo>
                      <a:pt x="398826" y="14870"/>
                    </a:moveTo>
                    <a:lnTo>
                      <a:pt x="397532" y="15142"/>
                    </a:lnTo>
                    <a:lnTo>
                      <a:pt x="397857" y="15020"/>
                    </a:lnTo>
                    <a:close/>
                    <a:moveTo>
                      <a:pt x="394879" y="14851"/>
                    </a:moveTo>
                    <a:lnTo>
                      <a:pt x="393378" y="15260"/>
                    </a:lnTo>
                    <a:lnTo>
                      <a:pt x="387961" y="16252"/>
                    </a:lnTo>
                    <a:lnTo>
                      <a:pt x="390359" y="15550"/>
                    </a:lnTo>
                    <a:lnTo>
                      <a:pt x="391821" y="15278"/>
                    </a:lnTo>
                    <a:close/>
                    <a:moveTo>
                      <a:pt x="543606" y="14834"/>
                    </a:moveTo>
                    <a:lnTo>
                      <a:pt x="543976" y="15753"/>
                    </a:lnTo>
                    <a:lnTo>
                      <a:pt x="543599" y="15567"/>
                    </a:lnTo>
                    <a:lnTo>
                      <a:pt x="543500" y="15384"/>
                    </a:lnTo>
                    <a:lnTo>
                      <a:pt x="543487" y="15210"/>
                    </a:lnTo>
                    <a:close/>
                    <a:moveTo>
                      <a:pt x="398392" y="14819"/>
                    </a:moveTo>
                    <a:lnTo>
                      <a:pt x="397857" y="15020"/>
                    </a:lnTo>
                    <a:lnTo>
                      <a:pt x="392666" y="15823"/>
                    </a:lnTo>
                    <a:lnTo>
                      <a:pt x="393443" y="15641"/>
                    </a:lnTo>
                    <a:close/>
                    <a:moveTo>
                      <a:pt x="394110" y="14819"/>
                    </a:moveTo>
                    <a:lnTo>
                      <a:pt x="392132" y="15166"/>
                    </a:lnTo>
                    <a:lnTo>
                      <a:pt x="391345" y="15261"/>
                    </a:lnTo>
                    <a:lnTo>
                      <a:pt x="391551" y="15201"/>
                    </a:lnTo>
                    <a:lnTo>
                      <a:pt x="393477" y="14878"/>
                    </a:lnTo>
                    <a:close/>
                    <a:moveTo>
                      <a:pt x="413236" y="14796"/>
                    </a:moveTo>
                    <a:lnTo>
                      <a:pt x="412366" y="15045"/>
                    </a:lnTo>
                    <a:lnTo>
                      <a:pt x="410386" y="15373"/>
                    </a:lnTo>
                    <a:lnTo>
                      <a:pt x="406858" y="15757"/>
                    </a:lnTo>
                    <a:close/>
                    <a:moveTo>
                      <a:pt x="541913" y="14738"/>
                    </a:moveTo>
                    <a:lnTo>
                      <a:pt x="542170" y="14864"/>
                    </a:lnTo>
                    <a:lnTo>
                      <a:pt x="542226" y="14990"/>
                    </a:lnTo>
                    <a:lnTo>
                      <a:pt x="542212" y="15750"/>
                    </a:lnTo>
                    <a:lnTo>
                      <a:pt x="541864" y="15312"/>
                    </a:lnTo>
                    <a:close/>
                    <a:moveTo>
                      <a:pt x="441450" y="14711"/>
                    </a:moveTo>
                    <a:lnTo>
                      <a:pt x="438874" y="15539"/>
                    </a:lnTo>
                    <a:lnTo>
                      <a:pt x="434457" y="16012"/>
                    </a:lnTo>
                    <a:lnTo>
                      <a:pt x="436440" y="15402"/>
                    </a:lnTo>
                    <a:close/>
                    <a:moveTo>
                      <a:pt x="540627" y="14697"/>
                    </a:moveTo>
                    <a:lnTo>
                      <a:pt x="541294" y="15177"/>
                    </a:lnTo>
                    <a:lnTo>
                      <a:pt x="541755" y="16564"/>
                    </a:lnTo>
                    <a:lnTo>
                      <a:pt x="541678" y="17458"/>
                    </a:lnTo>
                    <a:lnTo>
                      <a:pt x="541398" y="18333"/>
                    </a:lnTo>
                    <a:close/>
                    <a:moveTo>
                      <a:pt x="395457" y="14694"/>
                    </a:moveTo>
                    <a:lnTo>
                      <a:pt x="395013" y="14815"/>
                    </a:lnTo>
                    <a:lnTo>
                      <a:pt x="392979" y="15063"/>
                    </a:lnTo>
                    <a:lnTo>
                      <a:pt x="394461" y="14786"/>
                    </a:lnTo>
                    <a:close/>
                    <a:moveTo>
                      <a:pt x="396016" y="14693"/>
                    </a:moveTo>
                    <a:lnTo>
                      <a:pt x="394879" y="14851"/>
                    </a:lnTo>
                    <a:lnTo>
                      <a:pt x="395013" y="14815"/>
                    </a:lnTo>
                    <a:close/>
                    <a:moveTo>
                      <a:pt x="522711" y="14692"/>
                    </a:moveTo>
                    <a:lnTo>
                      <a:pt x="521977" y="15132"/>
                    </a:lnTo>
                    <a:lnTo>
                      <a:pt x="522176" y="14808"/>
                    </a:lnTo>
                    <a:close/>
                    <a:moveTo>
                      <a:pt x="437877" y="14691"/>
                    </a:moveTo>
                    <a:lnTo>
                      <a:pt x="434319" y="15581"/>
                    </a:lnTo>
                    <a:lnTo>
                      <a:pt x="427638" y="16573"/>
                    </a:lnTo>
                    <a:lnTo>
                      <a:pt x="428506" y="16187"/>
                    </a:lnTo>
                    <a:lnTo>
                      <a:pt x="433198" y="15248"/>
                    </a:lnTo>
                    <a:close/>
                    <a:moveTo>
                      <a:pt x="543446" y="14686"/>
                    </a:moveTo>
                    <a:lnTo>
                      <a:pt x="543487" y="15210"/>
                    </a:lnTo>
                    <a:lnTo>
                      <a:pt x="543457" y="15304"/>
                    </a:lnTo>
                    <a:lnTo>
                      <a:pt x="543322" y="15051"/>
                    </a:lnTo>
                    <a:close/>
                    <a:moveTo>
                      <a:pt x="471966" y="14646"/>
                    </a:moveTo>
                    <a:lnTo>
                      <a:pt x="471771" y="14716"/>
                    </a:lnTo>
                    <a:lnTo>
                      <a:pt x="471176" y="14874"/>
                    </a:lnTo>
                    <a:lnTo>
                      <a:pt x="471010" y="14901"/>
                    </a:lnTo>
                    <a:close/>
                    <a:moveTo>
                      <a:pt x="524922" y="14604"/>
                    </a:moveTo>
                    <a:lnTo>
                      <a:pt x="524899" y="14641"/>
                    </a:lnTo>
                    <a:lnTo>
                      <a:pt x="524864" y="14647"/>
                    </a:lnTo>
                    <a:close/>
                    <a:moveTo>
                      <a:pt x="415115" y="14589"/>
                    </a:moveTo>
                    <a:lnTo>
                      <a:pt x="412055" y="15192"/>
                    </a:lnTo>
                    <a:lnTo>
                      <a:pt x="411728" y="15227"/>
                    </a:lnTo>
                    <a:lnTo>
                      <a:pt x="412366" y="15045"/>
                    </a:lnTo>
                    <a:close/>
                    <a:moveTo>
                      <a:pt x="538791" y="14519"/>
                    </a:moveTo>
                    <a:lnTo>
                      <a:pt x="539484" y="14990"/>
                    </a:lnTo>
                    <a:lnTo>
                      <a:pt x="539011" y="18776"/>
                    </a:lnTo>
                    <a:lnTo>
                      <a:pt x="538392" y="16341"/>
                    </a:lnTo>
                    <a:close/>
                    <a:moveTo>
                      <a:pt x="388356" y="14518"/>
                    </a:moveTo>
                    <a:lnTo>
                      <a:pt x="383563" y="15168"/>
                    </a:lnTo>
                    <a:lnTo>
                      <a:pt x="383434" y="15185"/>
                    </a:lnTo>
                    <a:lnTo>
                      <a:pt x="373612" y="16517"/>
                    </a:lnTo>
                    <a:lnTo>
                      <a:pt x="375205" y="15984"/>
                    </a:lnTo>
                    <a:lnTo>
                      <a:pt x="384008" y="15002"/>
                    </a:lnTo>
                    <a:lnTo>
                      <a:pt x="384015" y="15002"/>
                    </a:lnTo>
                    <a:close/>
                    <a:moveTo>
                      <a:pt x="418309" y="14511"/>
                    </a:moveTo>
                    <a:lnTo>
                      <a:pt x="415411" y="15288"/>
                    </a:lnTo>
                    <a:lnTo>
                      <a:pt x="415259" y="15329"/>
                    </a:lnTo>
                    <a:lnTo>
                      <a:pt x="414676" y="15408"/>
                    </a:lnTo>
                    <a:lnTo>
                      <a:pt x="410441" y="15983"/>
                    </a:lnTo>
                    <a:lnTo>
                      <a:pt x="410955" y="15851"/>
                    </a:lnTo>
                    <a:lnTo>
                      <a:pt x="418252" y="14517"/>
                    </a:lnTo>
                    <a:close/>
                    <a:moveTo>
                      <a:pt x="432295" y="14503"/>
                    </a:moveTo>
                    <a:lnTo>
                      <a:pt x="431106" y="15031"/>
                    </a:lnTo>
                    <a:lnTo>
                      <a:pt x="419811" y="16518"/>
                    </a:lnTo>
                    <a:lnTo>
                      <a:pt x="422196" y="15964"/>
                    </a:lnTo>
                    <a:lnTo>
                      <a:pt x="428627" y="14911"/>
                    </a:lnTo>
                    <a:close/>
                    <a:moveTo>
                      <a:pt x="397519" y="14502"/>
                    </a:moveTo>
                    <a:lnTo>
                      <a:pt x="397391" y="14525"/>
                    </a:lnTo>
                    <a:lnTo>
                      <a:pt x="396016" y="14693"/>
                    </a:lnTo>
                    <a:lnTo>
                      <a:pt x="397113" y="14540"/>
                    </a:lnTo>
                    <a:close/>
                    <a:moveTo>
                      <a:pt x="399246" y="14499"/>
                    </a:moveTo>
                    <a:lnTo>
                      <a:pt x="399085" y="14559"/>
                    </a:lnTo>
                    <a:lnTo>
                      <a:pt x="395280" y="15210"/>
                    </a:lnTo>
                    <a:lnTo>
                      <a:pt x="395821" y="15082"/>
                    </a:lnTo>
                    <a:close/>
                    <a:moveTo>
                      <a:pt x="408185" y="14496"/>
                    </a:moveTo>
                    <a:lnTo>
                      <a:pt x="406783" y="15119"/>
                    </a:lnTo>
                    <a:lnTo>
                      <a:pt x="398877" y="16232"/>
                    </a:lnTo>
                    <a:lnTo>
                      <a:pt x="401634" y="15466"/>
                    </a:lnTo>
                    <a:close/>
                    <a:moveTo>
                      <a:pt x="446725" y="14492"/>
                    </a:moveTo>
                    <a:lnTo>
                      <a:pt x="446331" y="14737"/>
                    </a:lnTo>
                    <a:lnTo>
                      <a:pt x="441853" y="15517"/>
                    </a:lnTo>
                    <a:close/>
                    <a:moveTo>
                      <a:pt x="538800" y="14480"/>
                    </a:moveTo>
                    <a:lnTo>
                      <a:pt x="538791" y="14519"/>
                    </a:lnTo>
                    <a:lnTo>
                      <a:pt x="538783" y="14513"/>
                    </a:lnTo>
                    <a:close/>
                    <a:moveTo>
                      <a:pt x="515242" y="14446"/>
                    </a:moveTo>
                    <a:lnTo>
                      <a:pt x="513167" y="15813"/>
                    </a:lnTo>
                    <a:lnTo>
                      <a:pt x="508871" y="17732"/>
                    </a:lnTo>
                    <a:lnTo>
                      <a:pt x="513325" y="15060"/>
                    </a:lnTo>
                    <a:lnTo>
                      <a:pt x="514537" y="14716"/>
                    </a:lnTo>
                    <a:close/>
                    <a:moveTo>
                      <a:pt x="446976" y="14439"/>
                    </a:moveTo>
                    <a:lnTo>
                      <a:pt x="446725" y="14492"/>
                    </a:lnTo>
                    <a:lnTo>
                      <a:pt x="446760" y="14470"/>
                    </a:lnTo>
                    <a:close/>
                    <a:moveTo>
                      <a:pt x="398406" y="14419"/>
                    </a:moveTo>
                    <a:lnTo>
                      <a:pt x="397858" y="14549"/>
                    </a:lnTo>
                    <a:lnTo>
                      <a:pt x="395286" y="14990"/>
                    </a:lnTo>
                    <a:lnTo>
                      <a:pt x="393616" y="15458"/>
                    </a:lnTo>
                    <a:lnTo>
                      <a:pt x="391040" y="15897"/>
                    </a:lnTo>
                    <a:lnTo>
                      <a:pt x="393378" y="15260"/>
                    </a:lnTo>
                    <a:lnTo>
                      <a:pt x="397391" y="14525"/>
                    </a:lnTo>
                    <a:lnTo>
                      <a:pt x="397793" y="14477"/>
                    </a:lnTo>
                    <a:close/>
                    <a:moveTo>
                      <a:pt x="564740" y="14408"/>
                    </a:moveTo>
                    <a:lnTo>
                      <a:pt x="565518" y="14747"/>
                    </a:lnTo>
                    <a:lnTo>
                      <a:pt x="565105" y="14931"/>
                    </a:lnTo>
                    <a:lnTo>
                      <a:pt x="564660" y="14427"/>
                    </a:lnTo>
                    <a:close/>
                    <a:moveTo>
                      <a:pt x="566282" y="14408"/>
                    </a:moveTo>
                    <a:lnTo>
                      <a:pt x="571605" y="17400"/>
                    </a:lnTo>
                    <a:lnTo>
                      <a:pt x="565518" y="14747"/>
                    </a:lnTo>
                    <a:close/>
                    <a:moveTo>
                      <a:pt x="464866" y="14401"/>
                    </a:moveTo>
                    <a:lnTo>
                      <a:pt x="449840" y="17184"/>
                    </a:lnTo>
                    <a:lnTo>
                      <a:pt x="458644" y="15112"/>
                    </a:lnTo>
                    <a:close/>
                    <a:moveTo>
                      <a:pt x="398732" y="14399"/>
                    </a:moveTo>
                    <a:lnTo>
                      <a:pt x="395821" y="15082"/>
                    </a:lnTo>
                    <a:lnTo>
                      <a:pt x="395007" y="15221"/>
                    </a:lnTo>
                    <a:lnTo>
                      <a:pt x="397858" y="14549"/>
                    </a:lnTo>
                    <a:close/>
                    <a:moveTo>
                      <a:pt x="398854" y="14378"/>
                    </a:moveTo>
                    <a:lnTo>
                      <a:pt x="398732" y="14399"/>
                    </a:lnTo>
                    <a:lnTo>
                      <a:pt x="398800" y="14383"/>
                    </a:lnTo>
                    <a:close/>
                    <a:moveTo>
                      <a:pt x="543423" y="14378"/>
                    </a:moveTo>
                    <a:lnTo>
                      <a:pt x="543492" y="14551"/>
                    </a:lnTo>
                    <a:lnTo>
                      <a:pt x="543446" y="14686"/>
                    </a:lnTo>
                    <a:close/>
                    <a:moveTo>
                      <a:pt x="474375" y="14358"/>
                    </a:moveTo>
                    <a:lnTo>
                      <a:pt x="473714" y="14562"/>
                    </a:lnTo>
                    <a:lnTo>
                      <a:pt x="467929" y="15737"/>
                    </a:lnTo>
                    <a:lnTo>
                      <a:pt x="471176" y="14874"/>
                    </a:lnTo>
                    <a:close/>
                    <a:moveTo>
                      <a:pt x="416865" y="14335"/>
                    </a:moveTo>
                    <a:lnTo>
                      <a:pt x="415782" y="14613"/>
                    </a:lnTo>
                    <a:lnTo>
                      <a:pt x="413115" y="15076"/>
                    </a:lnTo>
                    <a:lnTo>
                      <a:pt x="412980" y="15091"/>
                    </a:lnTo>
                    <a:close/>
                    <a:moveTo>
                      <a:pt x="399055" y="14323"/>
                    </a:moveTo>
                    <a:lnTo>
                      <a:pt x="398800" y="14383"/>
                    </a:lnTo>
                    <a:lnTo>
                      <a:pt x="398406" y="14419"/>
                    </a:lnTo>
                    <a:lnTo>
                      <a:pt x="398560" y="14383"/>
                    </a:lnTo>
                    <a:close/>
                    <a:moveTo>
                      <a:pt x="488978" y="14316"/>
                    </a:moveTo>
                    <a:lnTo>
                      <a:pt x="481339" y="16025"/>
                    </a:lnTo>
                    <a:lnTo>
                      <a:pt x="481697" y="15862"/>
                    </a:lnTo>
                    <a:lnTo>
                      <a:pt x="488875" y="14333"/>
                    </a:lnTo>
                    <a:close/>
                    <a:moveTo>
                      <a:pt x="547717" y="14309"/>
                    </a:moveTo>
                    <a:lnTo>
                      <a:pt x="548024" y="14646"/>
                    </a:lnTo>
                    <a:lnTo>
                      <a:pt x="548538" y="15210"/>
                    </a:lnTo>
                    <a:lnTo>
                      <a:pt x="548805" y="23763"/>
                    </a:lnTo>
                    <a:lnTo>
                      <a:pt x="548852" y="23977"/>
                    </a:lnTo>
                    <a:lnTo>
                      <a:pt x="547709" y="21570"/>
                    </a:lnTo>
                    <a:cubicBezTo>
                      <a:pt x="546749" y="19651"/>
                      <a:pt x="546132" y="17732"/>
                      <a:pt x="546441" y="15881"/>
                    </a:cubicBezTo>
                    <a:close/>
                    <a:moveTo>
                      <a:pt x="397070" y="14301"/>
                    </a:moveTo>
                    <a:lnTo>
                      <a:pt x="394461" y="14786"/>
                    </a:lnTo>
                    <a:lnTo>
                      <a:pt x="394110" y="14819"/>
                    </a:lnTo>
                    <a:close/>
                    <a:moveTo>
                      <a:pt x="540998" y="14288"/>
                    </a:moveTo>
                    <a:lnTo>
                      <a:pt x="541083" y="14330"/>
                    </a:lnTo>
                    <a:lnTo>
                      <a:pt x="541864" y="15312"/>
                    </a:lnTo>
                    <a:lnTo>
                      <a:pt x="541841" y="15572"/>
                    </a:lnTo>
                    <a:lnTo>
                      <a:pt x="541294" y="15177"/>
                    </a:lnTo>
                    <a:close/>
                    <a:moveTo>
                      <a:pt x="399030" y="14273"/>
                    </a:moveTo>
                    <a:lnTo>
                      <a:pt x="398560" y="14383"/>
                    </a:lnTo>
                    <a:lnTo>
                      <a:pt x="397793" y="14477"/>
                    </a:lnTo>
                    <a:lnTo>
                      <a:pt x="397519" y="14502"/>
                    </a:lnTo>
                    <a:lnTo>
                      <a:pt x="397951" y="14423"/>
                    </a:lnTo>
                    <a:close/>
                    <a:moveTo>
                      <a:pt x="462267" y="14260"/>
                    </a:moveTo>
                    <a:lnTo>
                      <a:pt x="458644" y="15112"/>
                    </a:lnTo>
                    <a:lnTo>
                      <a:pt x="456054" y="15408"/>
                    </a:lnTo>
                    <a:lnTo>
                      <a:pt x="457515" y="14991"/>
                    </a:lnTo>
                    <a:close/>
                    <a:moveTo>
                      <a:pt x="522540" y="14214"/>
                    </a:moveTo>
                    <a:lnTo>
                      <a:pt x="522176" y="14808"/>
                    </a:lnTo>
                    <a:lnTo>
                      <a:pt x="520971" y="15070"/>
                    </a:lnTo>
                    <a:close/>
                    <a:moveTo>
                      <a:pt x="400033" y="14204"/>
                    </a:moveTo>
                    <a:lnTo>
                      <a:pt x="399805" y="14289"/>
                    </a:lnTo>
                    <a:lnTo>
                      <a:pt x="398854" y="14378"/>
                    </a:lnTo>
                    <a:lnTo>
                      <a:pt x="399464" y="14273"/>
                    </a:lnTo>
                    <a:close/>
                    <a:moveTo>
                      <a:pt x="489777" y="14183"/>
                    </a:moveTo>
                    <a:lnTo>
                      <a:pt x="488284" y="14861"/>
                    </a:lnTo>
                    <a:lnTo>
                      <a:pt x="481060" y="16151"/>
                    </a:lnTo>
                    <a:lnTo>
                      <a:pt x="481306" y="16039"/>
                    </a:lnTo>
                    <a:lnTo>
                      <a:pt x="489313" y="14260"/>
                    </a:lnTo>
                    <a:close/>
                    <a:moveTo>
                      <a:pt x="485433" y="14164"/>
                    </a:moveTo>
                    <a:lnTo>
                      <a:pt x="485127" y="14303"/>
                    </a:lnTo>
                    <a:lnTo>
                      <a:pt x="472270" y="17076"/>
                    </a:lnTo>
                    <a:lnTo>
                      <a:pt x="475283" y="16097"/>
                    </a:lnTo>
                    <a:close/>
                    <a:moveTo>
                      <a:pt x="401287" y="14152"/>
                    </a:moveTo>
                    <a:lnTo>
                      <a:pt x="399246" y="14499"/>
                    </a:lnTo>
                    <a:lnTo>
                      <a:pt x="399805" y="14289"/>
                    </a:lnTo>
                    <a:close/>
                    <a:moveTo>
                      <a:pt x="417677" y="14127"/>
                    </a:moveTo>
                    <a:lnTo>
                      <a:pt x="417270" y="14232"/>
                    </a:lnTo>
                    <a:lnTo>
                      <a:pt x="415115" y="14589"/>
                    </a:lnTo>
                    <a:lnTo>
                      <a:pt x="416754" y="14266"/>
                    </a:lnTo>
                    <a:close/>
                    <a:moveTo>
                      <a:pt x="420420" y="14121"/>
                    </a:moveTo>
                    <a:lnTo>
                      <a:pt x="419285" y="14405"/>
                    </a:lnTo>
                    <a:lnTo>
                      <a:pt x="418309" y="14511"/>
                    </a:lnTo>
                    <a:lnTo>
                      <a:pt x="418358" y="14498"/>
                    </a:lnTo>
                    <a:close/>
                    <a:moveTo>
                      <a:pt x="399628" y="14116"/>
                    </a:moveTo>
                    <a:lnTo>
                      <a:pt x="397951" y="14423"/>
                    </a:lnTo>
                    <a:lnTo>
                      <a:pt x="397113" y="14540"/>
                    </a:lnTo>
                    <a:lnTo>
                      <a:pt x="395457" y="14694"/>
                    </a:lnTo>
                    <a:lnTo>
                      <a:pt x="396382" y="14442"/>
                    </a:lnTo>
                    <a:close/>
                    <a:moveTo>
                      <a:pt x="489950" y="14104"/>
                    </a:moveTo>
                    <a:lnTo>
                      <a:pt x="489888" y="14132"/>
                    </a:lnTo>
                    <a:lnTo>
                      <a:pt x="489313" y="14260"/>
                    </a:lnTo>
                    <a:lnTo>
                      <a:pt x="488978" y="14316"/>
                    </a:lnTo>
                    <a:lnTo>
                      <a:pt x="489420" y="14217"/>
                    </a:lnTo>
                    <a:close/>
                    <a:moveTo>
                      <a:pt x="400336" y="14090"/>
                    </a:moveTo>
                    <a:lnTo>
                      <a:pt x="400173" y="14152"/>
                    </a:lnTo>
                    <a:lnTo>
                      <a:pt x="399464" y="14273"/>
                    </a:lnTo>
                    <a:lnTo>
                      <a:pt x="399055" y="14323"/>
                    </a:lnTo>
                    <a:lnTo>
                      <a:pt x="399621" y="14190"/>
                    </a:lnTo>
                    <a:close/>
                    <a:moveTo>
                      <a:pt x="418145" y="14087"/>
                    </a:moveTo>
                    <a:lnTo>
                      <a:pt x="416865" y="14335"/>
                    </a:lnTo>
                    <a:lnTo>
                      <a:pt x="417270" y="14232"/>
                    </a:lnTo>
                    <a:close/>
                    <a:moveTo>
                      <a:pt x="399921" y="14062"/>
                    </a:moveTo>
                    <a:lnTo>
                      <a:pt x="399742" y="14105"/>
                    </a:lnTo>
                    <a:lnTo>
                      <a:pt x="399628" y="14116"/>
                    </a:lnTo>
                    <a:close/>
                    <a:moveTo>
                      <a:pt x="400167" y="14062"/>
                    </a:moveTo>
                    <a:lnTo>
                      <a:pt x="399621" y="14190"/>
                    </a:lnTo>
                    <a:lnTo>
                      <a:pt x="399030" y="14273"/>
                    </a:lnTo>
                    <a:lnTo>
                      <a:pt x="399742" y="14105"/>
                    </a:lnTo>
                    <a:close/>
                    <a:moveTo>
                      <a:pt x="525659" y="14051"/>
                    </a:moveTo>
                    <a:lnTo>
                      <a:pt x="524922" y="14604"/>
                    </a:lnTo>
                    <a:lnTo>
                      <a:pt x="525206" y="14149"/>
                    </a:lnTo>
                    <a:close/>
                    <a:moveTo>
                      <a:pt x="469762" y="14044"/>
                    </a:moveTo>
                    <a:lnTo>
                      <a:pt x="463358" y="15551"/>
                    </a:lnTo>
                    <a:lnTo>
                      <a:pt x="446239" y="18226"/>
                    </a:lnTo>
                    <a:lnTo>
                      <a:pt x="452473" y="15817"/>
                    </a:lnTo>
                    <a:lnTo>
                      <a:pt x="456054" y="15408"/>
                    </a:lnTo>
                    <a:lnTo>
                      <a:pt x="449840" y="17184"/>
                    </a:lnTo>
                    <a:lnTo>
                      <a:pt x="465436" y="14503"/>
                    </a:lnTo>
                    <a:lnTo>
                      <a:pt x="452033" y="17184"/>
                    </a:lnTo>
                    <a:close/>
                    <a:moveTo>
                      <a:pt x="538086" y="14038"/>
                    </a:moveTo>
                    <a:lnTo>
                      <a:pt x="538783" y="14513"/>
                    </a:lnTo>
                    <a:lnTo>
                      <a:pt x="538220" y="15664"/>
                    </a:lnTo>
                    <a:lnTo>
                      <a:pt x="537890" y="14367"/>
                    </a:lnTo>
                    <a:close/>
                    <a:moveTo>
                      <a:pt x="422713" y="14032"/>
                    </a:moveTo>
                    <a:lnTo>
                      <a:pt x="421383" y="14314"/>
                    </a:lnTo>
                    <a:lnTo>
                      <a:pt x="418983" y="14823"/>
                    </a:lnTo>
                    <a:lnTo>
                      <a:pt x="415983" y="15230"/>
                    </a:lnTo>
                    <a:lnTo>
                      <a:pt x="416394" y="15128"/>
                    </a:lnTo>
                    <a:lnTo>
                      <a:pt x="419285" y="14405"/>
                    </a:lnTo>
                    <a:close/>
                    <a:moveTo>
                      <a:pt x="474371" y="14005"/>
                    </a:moveTo>
                    <a:lnTo>
                      <a:pt x="471966" y="14646"/>
                    </a:lnTo>
                    <a:lnTo>
                      <a:pt x="473148" y="14221"/>
                    </a:lnTo>
                    <a:close/>
                    <a:moveTo>
                      <a:pt x="443647" y="14004"/>
                    </a:moveTo>
                    <a:lnTo>
                      <a:pt x="442539" y="14361"/>
                    </a:lnTo>
                    <a:lnTo>
                      <a:pt x="437293" y="15140"/>
                    </a:lnTo>
                    <a:lnTo>
                      <a:pt x="439299" y="14522"/>
                    </a:lnTo>
                    <a:close/>
                    <a:moveTo>
                      <a:pt x="468339" y="14004"/>
                    </a:moveTo>
                    <a:lnTo>
                      <a:pt x="465436" y="14503"/>
                    </a:lnTo>
                    <a:lnTo>
                      <a:pt x="467386" y="14113"/>
                    </a:lnTo>
                    <a:close/>
                    <a:moveTo>
                      <a:pt x="406903" y="14002"/>
                    </a:moveTo>
                    <a:lnTo>
                      <a:pt x="401634" y="15466"/>
                    </a:lnTo>
                    <a:lnTo>
                      <a:pt x="396981" y="16154"/>
                    </a:lnTo>
                    <a:close/>
                    <a:moveTo>
                      <a:pt x="516420" y="13995"/>
                    </a:moveTo>
                    <a:lnTo>
                      <a:pt x="513989" y="16361"/>
                    </a:lnTo>
                    <a:lnTo>
                      <a:pt x="512596" y="16891"/>
                    </a:lnTo>
                    <a:lnTo>
                      <a:pt x="511646" y="17098"/>
                    </a:lnTo>
                    <a:lnTo>
                      <a:pt x="515360" y="14716"/>
                    </a:lnTo>
                    <a:lnTo>
                      <a:pt x="515927" y="14183"/>
                    </a:lnTo>
                    <a:close/>
                    <a:moveTo>
                      <a:pt x="403009" y="13991"/>
                    </a:moveTo>
                    <a:lnTo>
                      <a:pt x="401612" y="14285"/>
                    </a:lnTo>
                    <a:lnTo>
                      <a:pt x="398392" y="14819"/>
                    </a:lnTo>
                    <a:lnTo>
                      <a:pt x="399085" y="14559"/>
                    </a:lnTo>
                    <a:lnTo>
                      <a:pt x="401695" y="14114"/>
                    </a:lnTo>
                    <a:close/>
                    <a:moveTo>
                      <a:pt x="493208" y="13982"/>
                    </a:moveTo>
                    <a:lnTo>
                      <a:pt x="492606" y="14168"/>
                    </a:lnTo>
                    <a:lnTo>
                      <a:pt x="491559" y="14584"/>
                    </a:lnTo>
                    <a:lnTo>
                      <a:pt x="485585" y="16956"/>
                    </a:lnTo>
                    <a:lnTo>
                      <a:pt x="484801" y="17119"/>
                    </a:lnTo>
                    <a:lnTo>
                      <a:pt x="482061" y="17690"/>
                    </a:lnTo>
                    <a:lnTo>
                      <a:pt x="488284" y="14861"/>
                    </a:lnTo>
                    <a:close/>
                    <a:moveTo>
                      <a:pt x="537467" y="13978"/>
                    </a:moveTo>
                    <a:lnTo>
                      <a:pt x="537839" y="14168"/>
                    </a:lnTo>
                    <a:lnTo>
                      <a:pt x="537890" y="14367"/>
                    </a:lnTo>
                    <a:lnTo>
                      <a:pt x="537360" y="15255"/>
                    </a:lnTo>
                    <a:close/>
                    <a:moveTo>
                      <a:pt x="447565" y="13969"/>
                    </a:moveTo>
                    <a:lnTo>
                      <a:pt x="446760" y="14470"/>
                    </a:lnTo>
                    <a:lnTo>
                      <a:pt x="441777" y="15187"/>
                    </a:lnTo>
                    <a:close/>
                    <a:moveTo>
                      <a:pt x="401443" y="13934"/>
                    </a:moveTo>
                    <a:lnTo>
                      <a:pt x="401369" y="13947"/>
                    </a:lnTo>
                    <a:lnTo>
                      <a:pt x="400336" y="14090"/>
                    </a:lnTo>
                    <a:lnTo>
                      <a:pt x="400502" y="14028"/>
                    </a:lnTo>
                    <a:close/>
                    <a:moveTo>
                      <a:pt x="400823" y="13908"/>
                    </a:moveTo>
                    <a:lnTo>
                      <a:pt x="400502" y="14028"/>
                    </a:lnTo>
                    <a:lnTo>
                      <a:pt x="400167" y="14062"/>
                    </a:lnTo>
                    <a:close/>
                    <a:moveTo>
                      <a:pt x="474132" y="13867"/>
                    </a:moveTo>
                    <a:lnTo>
                      <a:pt x="473148" y="14221"/>
                    </a:lnTo>
                    <a:lnTo>
                      <a:pt x="456419" y="17184"/>
                    </a:lnTo>
                    <a:lnTo>
                      <a:pt x="463358" y="15551"/>
                    </a:lnTo>
                    <a:close/>
                    <a:moveTo>
                      <a:pt x="401026" y="13860"/>
                    </a:moveTo>
                    <a:lnTo>
                      <a:pt x="400823" y="13908"/>
                    </a:lnTo>
                    <a:lnTo>
                      <a:pt x="400877" y="13887"/>
                    </a:lnTo>
                    <a:close/>
                    <a:moveTo>
                      <a:pt x="540438" y="13807"/>
                    </a:moveTo>
                    <a:lnTo>
                      <a:pt x="540834" y="14017"/>
                    </a:lnTo>
                    <a:lnTo>
                      <a:pt x="540961" y="14177"/>
                    </a:lnTo>
                    <a:lnTo>
                      <a:pt x="540998" y="14288"/>
                    </a:lnTo>
                    <a:lnTo>
                      <a:pt x="540487" y="14036"/>
                    </a:lnTo>
                    <a:close/>
                    <a:moveTo>
                      <a:pt x="405468" y="13763"/>
                    </a:moveTo>
                    <a:lnTo>
                      <a:pt x="404588" y="13978"/>
                    </a:lnTo>
                    <a:lnTo>
                      <a:pt x="398826" y="14870"/>
                    </a:lnTo>
                    <a:lnTo>
                      <a:pt x="401612" y="14285"/>
                    </a:lnTo>
                    <a:lnTo>
                      <a:pt x="403852" y="13913"/>
                    </a:lnTo>
                    <a:close/>
                    <a:moveTo>
                      <a:pt x="420110" y="13761"/>
                    </a:moveTo>
                    <a:lnTo>
                      <a:pt x="418145" y="14087"/>
                    </a:lnTo>
                    <a:lnTo>
                      <a:pt x="418826" y="13954"/>
                    </a:lnTo>
                    <a:close/>
                    <a:moveTo>
                      <a:pt x="401240" y="13751"/>
                    </a:moveTo>
                    <a:lnTo>
                      <a:pt x="400877" y="13887"/>
                    </a:lnTo>
                    <a:lnTo>
                      <a:pt x="399921" y="14062"/>
                    </a:lnTo>
                    <a:close/>
                    <a:moveTo>
                      <a:pt x="403969" y="13725"/>
                    </a:moveTo>
                    <a:lnTo>
                      <a:pt x="401695" y="14114"/>
                    </a:lnTo>
                    <a:lnTo>
                      <a:pt x="401287" y="14152"/>
                    </a:lnTo>
                    <a:lnTo>
                      <a:pt x="403345" y="13801"/>
                    </a:lnTo>
                    <a:close/>
                    <a:moveTo>
                      <a:pt x="478390" y="13711"/>
                    </a:moveTo>
                    <a:lnTo>
                      <a:pt x="478087" y="13854"/>
                    </a:lnTo>
                    <a:lnTo>
                      <a:pt x="477927" y="13930"/>
                    </a:lnTo>
                    <a:lnTo>
                      <a:pt x="474080" y="14661"/>
                    </a:lnTo>
                    <a:lnTo>
                      <a:pt x="472274" y="15005"/>
                    </a:lnTo>
                    <a:lnTo>
                      <a:pt x="473714" y="14562"/>
                    </a:lnTo>
                    <a:lnTo>
                      <a:pt x="476027" y="14092"/>
                    </a:lnTo>
                    <a:close/>
                    <a:moveTo>
                      <a:pt x="400481" y="13704"/>
                    </a:moveTo>
                    <a:lnTo>
                      <a:pt x="397070" y="14301"/>
                    </a:lnTo>
                    <a:lnTo>
                      <a:pt x="398440" y="14046"/>
                    </a:lnTo>
                    <a:close/>
                    <a:moveTo>
                      <a:pt x="448962" y="13675"/>
                    </a:moveTo>
                    <a:lnTo>
                      <a:pt x="447565" y="13969"/>
                    </a:lnTo>
                    <a:lnTo>
                      <a:pt x="447775" y="13838"/>
                    </a:lnTo>
                    <a:close/>
                    <a:moveTo>
                      <a:pt x="520460" y="13674"/>
                    </a:moveTo>
                    <a:lnTo>
                      <a:pt x="518104" y="15693"/>
                    </a:lnTo>
                    <a:lnTo>
                      <a:pt x="516852" y="15965"/>
                    </a:lnTo>
                    <a:lnTo>
                      <a:pt x="517827" y="14990"/>
                    </a:lnTo>
                    <a:close/>
                    <a:moveTo>
                      <a:pt x="395967" y="13669"/>
                    </a:moveTo>
                    <a:lnTo>
                      <a:pt x="389563" y="15478"/>
                    </a:lnTo>
                    <a:lnTo>
                      <a:pt x="386276" y="15878"/>
                    </a:lnTo>
                    <a:lnTo>
                      <a:pt x="388432" y="14990"/>
                    </a:lnTo>
                    <a:lnTo>
                      <a:pt x="384805" y="16057"/>
                    </a:lnTo>
                    <a:lnTo>
                      <a:pt x="379316" y="16725"/>
                    </a:lnTo>
                    <a:lnTo>
                      <a:pt x="378150" y="16867"/>
                    </a:lnTo>
                    <a:lnTo>
                      <a:pt x="383277" y="15235"/>
                    </a:lnTo>
                    <a:lnTo>
                      <a:pt x="383437" y="15214"/>
                    </a:lnTo>
                    <a:lnTo>
                      <a:pt x="390109" y="14322"/>
                    </a:lnTo>
                    <a:close/>
                    <a:moveTo>
                      <a:pt x="486540" y="13661"/>
                    </a:moveTo>
                    <a:lnTo>
                      <a:pt x="485896" y="14075"/>
                    </a:lnTo>
                    <a:lnTo>
                      <a:pt x="485433" y="14164"/>
                    </a:lnTo>
                    <a:close/>
                    <a:moveTo>
                      <a:pt x="404182" y="13659"/>
                    </a:moveTo>
                    <a:lnTo>
                      <a:pt x="403345" y="13801"/>
                    </a:lnTo>
                    <a:lnTo>
                      <a:pt x="400033" y="14204"/>
                    </a:lnTo>
                    <a:lnTo>
                      <a:pt x="400173" y="14152"/>
                    </a:lnTo>
                    <a:lnTo>
                      <a:pt x="401369" y="13947"/>
                    </a:lnTo>
                    <a:lnTo>
                      <a:pt x="401504" y="13928"/>
                    </a:lnTo>
                    <a:close/>
                    <a:moveTo>
                      <a:pt x="417269" y="13644"/>
                    </a:moveTo>
                    <a:lnTo>
                      <a:pt x="414762" y="14360"/>
                    </a:lnTo>
                    <a:lnTo>
                      <a:pt x="405107" y="15864"/>
                    </a:lnTo>
                    <a:lnTo>
                      <a:pt x="406783" y="15119"/>
                    </a:lnTo>
                    <a:close/>
                    <a:moveTo>
                      <a:pt x="407433" y="13580"/>
                    </a:moveTo>
                    <a:lnTo>
                      <a:pt x="395163" y="16423"/>
                    </a:lnTo>
                    <a:lnTo>
                      <a:pt x="393768" y="16630"/>
                    </a:lnTo>
                    <a:lnTo>
                      <a:pt x="404588" y="13978"/>
                    </a:lnTo>
                    <a:lnTo>
                      <a:pt x="406755" y="13643"/>
                    </a:lnTo>
                    <a:close/>
                    <a:moveTo>
                      <a:pt x="404971" y="13579"/>
                    </a:moveTo>
                    <a:lnTo>
                      <a:pt x="404700" y="13636"/>
                    </a:lnTo>
                    <a:lnTo>
                      <a:pt x="403969" y="13725"/>
                    </a:lnTo>
                    <a:lnTo>
                      <a:pt x="404611" y="13615"/>
                    </a:lnTo>
                    <a:close/>
                    <a:moveTo>
                      <a:pt x="419875" y="13564"/>
                    </a:moveTo>
                    <a:lnTo>
                      <a:pt x="418395" y="13943"/>
                    </a:lnTo>
                    <a:lnTo>
                      <a:pt x="416754" y="14266"/>
                    </a:lnTo>
                    <a:lnTo>
                      <a:pt x="413236" y="14796"/>
                    </a:lnTo>
                    <a:lnTo>
                      <a:pt x="414762" y="14360"/>
                    </a:lnTo>
                    <a:close/>
                    <a:moveTo>
                      <a:pt x="421875" y="13555"/>
                    </a:moveTo>
                    <a:lnTo>
                      <a:pt x="418358" y="14498"/>
                    </a:lnTo>
                    <a:lnTo>
                      <a:pt x="418252" y="14517"/>
                    </a:lnTo>
                    <a:lnTo>
                      <a:pt x="414611" y="14913"/>
                    </a:lnTo>
                    <a:lnTo>
                      <a:pt x="415782" y="14613"/>
                    </a:lnTo>
                    <a:close/>
                    <a:moveTo>
                      <a:pt x="516598" y="13553"/>
                    </a:moveTo>
                    <a:lnTo>
                      <a:pt x="515927" y="14183"/>
                    </a:lnTo>
                    <a:lnTo>
                      <a:pt x="515242" y="14446"/>
                    </a:lnTo>
                    <a:close/>
                    <a:moveTo>
                      <a:pt x="527964" y="13550"/>
                    </a:moveTo>
                    <a:lnTo>
                      <a:pt x="527877" y="14086"/>
                    </a:lnTo>
                    <a:lnTo>
                      <a:pt x="526283" y="14383"/>
                    </a:lnTo>
                    <a:lnTo>
                      <a:pt x="526381" y="13894"/>
                    </a:lnTo>
                    <a:close/>
                    <a:moveTo>
                      <a:pt x="539008" y="13530"/>
                    </a:moveTo>
                    <a:lnTo>
                      <a:pt x="539198" y="13667"/>
                    </a:lnTo>
                    <a:lnTo>
                      <a:pt x="538800" y="14480"/>
                    </a:lnTo>
                    <a:close/>
                    <a:moveTo>
                      <a:pt x="442527" y="13529"/>
                    </a:moveTo>
                    <a:lnTo>
                      <a:pt x="439299" y="14522"/>
                    </a:lnTo>
                    <a:lnTo>
                      <a:pt x="437877" y="14691"/>
                    </a:lnTo>
                    <a:close/>
                    <a:moveTo>
                      <a:pt x="448313" y="13504"/>
                    </a:moveTo>
                    <a:lnTo>
                      <a:pt x="447775" y="13838"/>
                    </a:lnTo>
                    <a:lnTo>
                      <a:pt x="441450" y="14711"/>
                    </a:lnTo>
                    <a:lnTo>
                      <a:pt x="442539" y="14361"/>
                    </a:lnTo>
                    <a:close/>
                    <a:moveTo>
                      <a:pt x="472989" y="13473"/>
                    </a:moveTo>
                    <a:lnTo>
                      <a:pt x="469762" y="14044"/>
                    </a:lnTo>
                    <a:lnTo>
                      <a:pt x="471437" y="13650"/>
                    </a:lnTo>
                    <a:close/>
                    <a:moveTo>
                      <a:pt x="539302" y="13454"/>
                    </a:moveTo>
                    <a:lnTo>
                      <a:pt x="540487" y="14036"/>
                    </a:lnTo>
                    <a:lnTo>
                      <a:pt x="540627" y="14697"/>
                    </a:lnTo>
                    <a:lnTo>
                      <a:pt x="539198" y="13667"/>
                    </a:lnTo>
                    <a:close/>
                    <a:moveTo>
                      <a:pt x="526471" y="13442"/>
                    </a:moveTo>
                    <a:lnTo>
                      <a:pt x="526381" y="13894"/>
                    </a:lnTo>
                    <a:lnTo>
                      <a:pt x="525659" y="14051"/>
                    </a:lnTo>
                    <a:close/>
                    <a:moveTo>
                      <a:pt x="402140" y="13414"/>
                    </a:moveTo>
                    <a:lnTo>
                      <a:pt x="402080" y="13436"/>
                    </a:lnTo>
                    <a:lnTo>
                      <a:pt x="400481" y="13704"/>
                    </a:lnTo>
                    <a:close/>
                    <a:moveTo>
                      <a:pt x="407082" y="13367"/>
                    </a:moveTo>
                    <a:lnTo>
                      <a:pt x="406961" y="13397"/>
                    </a:lnTo>
                    <a:lnTo>
                      <a:pt x="403852" y="13913"/>
                    </a:lnTo>
                    <a:lnTo>
                      <a:pt x="403009" y="13991"/>
                    </a:lnTo>
                    <a:lnTo>
                      <a:pt x="404700" y="13636"/>
                    </a:lnTo>
                    <a:lnTo>
                      <a:pt x="406100" y="13466"/>
                    </a:lnTo>
                    <a:close/>
                    <a:moveTo>
                      <a:pt x="502862" y="13356"/>
                    </a:moveTo>
                    <a:lnTo>
                      <a:pt x="501342" y="14032"/>
                    </a:lnTo>
                    <a:lnTo>
                      <a:pt x="495896" y="14990"/>
                    </a:lnTo>
                    <a:lnTo>
                      <a:pt x="496598" y="14661"/>
                    </a:lnTo>
                    <a:close/>
                    <a:moveTo>
                      <a:pt x="409914" y="13349"/>
                    </a:moveTo>
                    <a:lnTo>
                      <a:pt x="406903" y="14002"/>
                    </a:lnTo>
                    <a:lnTo>
                      <a:pt x="408922" y="13441"/>
                    </a:lnTo>
                    <a:close/>
                    <a:moveTo>
                      <a:pt x="442712" y="13346"/>
                    </a:moveTo>
                    <a:lnTo>
                      <a:pt x="433198" y="15248"/>
                    </a:lnTo>
                    <a:lnTo>
                      <a:pt x="429673" y="15668"/>
                    </a:lnTo>
                    <a:lnTo>
                      <a:pt x="431106" y="15031"/>
                    </a:lnTo>
                    <a:lnTo>
                      <a:pt x="435585" y="14442"/>
                    </a:lnTo>
                    <a:lnTo>
                      <a:pt x="437291" y="13948"/>
                    </a:lnTo>
                    <a:close/>
                    <a:moveTo>
                      <a:pt x="422728" y="13327"/>
                    </a:moveTo>
                    <a:lnTo>
                      <a:pt x="422389" y="13417"/>
                    </a:lnTo>
                    <a:lnTo>
                      <a:pt x="420110" y="13761"/>
                    </a:lnTo>
                    <a:close/>
                    <a:moveTo>
                      <a:pt x="397215" y="13316"/>
                    </a:moveTo>
                    <a:lnTo>
                      <a:pt x="396837" y="13423"/>
                    </a:lnTo>
                    <a:lnTo>
                      <a:pt x="390109" y="14322"/>
                    </a:lnTo>
                    <a:lnTo>
                      <a:pt x="388356" y="14518"/>
                    </a:lnTo>
                    <a:close/>
                    <a:moveTo>
                      <a:pt x="493537" y="13296"/>
                    </a:moveTo>
                    <a:lnTo>
                      <a:pt x="493429" y="13346"/>
                    </a:lnTo>
                    <a:lnTo>
                      <a:pt x="491501" y="13774"/>
                    </a:lnTo>
                    <a:lnTo>
                      <a:pt x="489950" y="14104"/>
                    </a:lnTo>
                    <a:lnTo>
                      <a:pt x="489974" y="14093"/>
                    </a:lnTo>
                    <a:close/>
                    <a:moveTo>
                      <a:pt x="406359" y="13288"/>
                    </a:moveTo>
                    <a:lnTo>
                      <a:pt x="405617" y="13444"/>
                    </a:lnTo>
                    <a:lnTo>
                      <a:pt x="404611" y="13615"/>
                    </a:lnTo>
                    <a:lnTo>
                      <a:pt x="404182" y="13659"/>
                    </a:lnTo>
                    <a:close/>
                    <a:moveTo>
                      <a:pt x="477865" y="13284"/>
                    </a:moveTo>
                    <a:lnTo>
                      <a:pt x="477086" y="13524"/>
                    </a:lnTo>
                    <a:lnTo>
                      <a:pt x="474371" y="14005"/>
                    </a:lnTo>
                    <a:lnTo>
                      <a:pt x="475951" y="13583"/>
                    </a:lnTo>
                    <a:close/>
                    <a:moveTo>
                      <a:pt x="487375" y="13281"/>
                    </a:moveTo>
                    <a:lnTo>
                      <a:pt x="486540" y="13661"/>
                    </a:lnTo>
                    <a:lnTo>
                      <a:pt x="487036" y="13340"/>
                    </a:lnTo>
                    <a:close/>
                    <a:moveTo>
                      <a:pt x="407767" y="13263"/>
                    </a:moveTo>
                    <a:lnTo>
                      <a:pt x="407228" y="13353"/>
                    </a:lnTo>
                    <a:lnTo>
                      <a:pt x="407082" y="13367"/>
                    </a:lnTo>
                    <a:lnTo>
                      <a:pt x="407251" y="13326"/>
                    </a:lnTo>
                    <a:close/>
                    <a:moveTo>
                      <a:pt x="409573" y="13260"/>
                    </a:moveTo>
                    <a:lnTo>
                      <a:pt x="408922" y="13441"/>
                    </a:lnTo>
                    <a:lnTo>
                      <a:pt x="407433" y="13580"/>
                    </a:lnTo>
                    <a:lnTo>
                      <a:pt x="407976" y="13454"/>
                    </a:lnTo>
                    <a:lnTo>
                      <a:pt x="408898" y="13311"/>
                    </a:lnTo>
                    <a:close/>
                    <a:moveTo>
                      <a:pt x="481582" y="13236"/>
                    </a:moveTo>
                    <a:lnTo>
                      <a:pt x="481421" y="13313"/>
                    </a:lnTo>
                    <a:lnTo>
                      <a:pt x="478024" y="14926"/>
                    </a:lnTo>
                    <a:lnTo>
                      <a:pt x="474541" y="15539"/>
                    </a:lnTo>
                    <a:lnTo>
                      <a:pt x="477927" y="13930"/>
                    </a:lnTo>
                    <a:lnTo>
                      <a:pt x="479745" y="13585"/>
                    </a:lnTo>
                    <a:close/>
                    <a:moveTo>
                      <a:pt x="443699" y="13236"/>
                    </a:moveTo>
                    <a:lnTo>
                      <a:pt x="442527" y="13529"/>
                    </a:lnTo>
                    <a:lnTo>
                      <a:pt x="443355" y="13274"/>
                    </a:lnTo>
                    <a:close/>
                    <a:moveTo>
                      <a:pt x="404469" y="13230"/>
                    </a:moveTo>
                    <a:lnTo>
                      <a:pt x="401026" y="13860"/>
                    </a:lnTo>
                    <a:lnTo>
                      <a:pt x="403342" y="13316"/>
                    </a:lnTo>
                    <a:close/>
                    <a:moveTo>
                      <a:pt x="450170" y="13228"/>
                    </a:moveTo>
                    <a:lnTo>
                      <a:pt x="448313" y="13504"/>
                    </a:lnTo>
                    <a:lnTo>
                      <a:pt x="448421" y="13436"/>
                    </a:lnTo>
                    <a:close/>
                    <a:moveTo>
                      <a:pt x="398491" y="13202"/>
                    </a:moveTo>
                    <a:lnTo>
                      <a:pt x="397276" y="13523"/>
                    </a:lnTo>
                    <a:lnTo>
                      <a:pt x="395967" y="13669"/>
                    </a:lnTo>
                    <a:lnTo>
                      <a:pt x="396837" y="13423"/>
                    </a:lnTo>
                    <a:close/>
                    <a:moveTo>
                      <a:pt x="411250" y="13134"/>
                    </a:moveTo>
                    <a:lnTo>
                      <a:pt x="410992" y="13249"/>
                    </a:lnTo>
                    <a:lnTo>
                      <a:pt x="409914" y="13349"/>
                    </a:lnTo>
                    <a:lnTo>
                      <a:pt x="410721" y="13174"/>
                    </a:lnTo>
                    <a:close/>
                    <a:moveTo>
                      <a:pt x="538631" y="13124"/>
                    </a:moveTo>
                    <a:lnTo>
                      <a:pt x="539051" y="13331"/>
                    </a:lnTo>
                    <a:lnTo>
                      <a:pt x="539008" y="13530"/>
                    </a:lnTo>
                    <a:lnTo>
                      <a:pt x="538574" y="13218"/>
                    </a:lnTo>
                    <a:close/>
                    <a:moveTo>
                      <a:pt x="443886" y="13111"/>
                    </a:moveTo>
                    <a:lnTo>
                      <a:pt x="443355" y="13274"/>
                    </a:lnTo>
                    <a:lnTo>
                      <a:pt x="442712" y="13346"/>
                    </a:lnTo>
                    <a:close/>
                    <a:moveTo>
                      <a:pt x="522529" y="13109"/>
                    </a:moveTo>
                    <a:lnTo>
                      <a:pt x="520796" y="15108"/>
                    </a:lnTo>
                    <a:lnTo>
                      <a:pt x="519483" y="15393"/>
                    </a:lnTo>
                    <a:close/>
                    <a:moveTo>
                      <a:pt x="533153" y="13103"/>
                    </a:moveTo>
                    <a:lnTo>
                      <a:pt x="533100" y="13737"/>
                    </a:lnTo>
                    <a:lnTo>
                      <a:pt x="531848" y="14739"/>
                    </a:lnTo>
                    <a:lnTo>
                      <a:pt x="531952" y="13392"/>
                    </a:lnTo>
                    <a:lnTo>
                      <a:pt x="532016" y="13315"/>
                    </a:lnTo>
                    <a:close/>
                    <a:moveTo>
                      <a:pt x="424504" y="13099"/>
                    </a:moveTo>
                    <a:lnTo>
                      <a:pt x="421875" y="13555"/>
                    </a:lnTo>
                    <a:lnTo>
                      <a:pt x="422389" y="13417"/>
                    </a:lnTo>
                    <a:close/>
                    <a:moveTo>
                      <a:pt x="539102" y="13097"/>
                    </a:moveTo>
                    <a:lnTo>
                      <a:pt x="539400" y="13255"/>
                    </a:lnTo>
                    <a:lnTo>
                      <a:pt x="539302" y="13454"/>
                    </a:lnTo>
                    <a:lnTo>
                      <a:pt x="539051" y="13331"/>
                    </a:lnTo>
                    <a:close/>
                    <a:moveTo>
                      <a:pt x="424520" y="13096"/>
                    </a:moveTo>
                    <a:lnTo>
                      <a:pt x="424516" y="13097"/>
                    </a:lnTo>
                    <a:lnTo>
                      <a:pt x="424504" y="13099"/>
                    </a:lnTo>
                    <a:close/>
                    <a:moveTo>
                      <a:pt x="407563" y="13083"/>
                    </a:moveTo>
                    <a:lnTo>
                      <a:pt x="406359" y="13288"/>
                    </a:lnTo>
                    <a:lnTo>
                      <a:pt x="406885" y="13177"/>
                    </a:lnTo>
                    <a:close/>
                    <a:moveTo>
                      <a:pt x="399015" y="13064"/>
                    </a:moveTo>
                    <a:lnTo>
                      <a:pt x="398948" y="13081"/>
                    </a:lnTo>
                    <a:lnTo>
                      <a:pt x="397215" y="13316"/>
                    </a:lnTo>
                    <a:lnTo>
                      <a:pt x="397719" y="13174"/>
                    </a:lnTo>
                    <a:close/>
                    <a:moveTo>
                      <a:pt x="479792" y="13045"/>
                    </a:moveTo>
                    <a:lnTo>
                      <a:pt x="478966" y="13437"/>
                    </a:lnTo>
                    <a:lnTo>
                      <a:pt x="478351" y="13620"/>
                    </a:lnTo>
                    <a:lnTo>
                      <a:pt x="476027" y="14092"/>
                    </a:lnTo>
                    <a:lnTo>
                      <a:pt x="474375" y="14358"/>
                    </a:lnTo>
                    <a:lnTo>
                      <a:pt x="477086" y="13524"/>
                    </a:lnTo>
                    <a:close/>
                    <a:moveTo>
                      <a:pt x="410382" y="13036"/>
                    </a:moveTo>
                    <a:lnTo>
                      <a:pt x="410009" y="13139"/>
                    </a:lnTo>
                    <a:lnTo>
                      <a:pt x="408898" y="13311"/>
                    </a:lnTo>
                    <a:lnTo>
                      <a:pt x="408445" y="13346"/>
                    </a:lnTo>
                    <a:lnTo>
                      <a:pt x="407976" y="13454"/>
                    </a:lnTo>
                    <a:lnTo>
                      <a:pt x="406755" y="13643"/>
                    </a:lnTo>
                    <a:lnTo>
                      <a:pt x="405468" y="13763"/>
                    </a:lnTo>
                    <a:lnTo>
                      <a:pt x="406961" y="13397"/>
                    </a:lnTo>
                    <a:lnTo>
                      <a:pt x="407228" y="13353"/>
                    </a:lnTo>
                    <a:close/>
                    <a:moveTo>
                      <a:pt x="496772" y="13017"/>
                    </a:moveTo>
                    <a:lnTo>
                      <a:pt x="495098" y="13645"/>
                    </a:lnTo>
                    <a:lnTo>
                      <a:pt x="494016" y="13838"/>
                    </a:lnTo>
                    <a:lnTo>
                      <a:pt x="493208" y="13982"/>
                    </a:lnTo>
                    <a:lnTo>
                      <a:pt x="495819" y="13176"/>
                    </a:lnTo>
                    <a:lnTo>
                      <a:pt x="496657" y="13036"/>
                    </a:lnTo>
                    <a:close/>
                    <a:moveTo>
                      <a:pt x="404702" y="12997"/>
                    </a:moveTo>
                    <a:lnTo>
                      <a:pt x="403342" y="13316"/>
                    </a:lnTo>
                    <a:lnTo>
                      <a:pt x="402962" y="13346"/>
                    </a:lnTo>
                    <a:lnTo>
                      <a:pt x="401240" y="13751"/>
                    </a:lnTo>
                    <a:lnTo>
                      <a:pt x="402080" y="13436"/>
                    </a:lnTo>
                    <a:close/>
                    <a:moveTo>
                      <a:pt x="474251" y="12988"/>
                    </a:moveTo>
                    <a:lnTo>
                      <a:pt x="471437" y="13650"/>
                    </a:lnTo>
                    <a:lnTo>
                      <a:pt x="468339" y="14004"/>
                    </a:lnTo>
                    <a:close/>
                    <a:moveTo>
                      <a:pt x="482984" y="12970"/>
                    </a:moveTo>
                    <a:lnTo>
                      <a:pt x="481582" y="13236"/>
                    </a:lnTo>
                    <a:lnTo>
                      <a:pt x="481711" y="13175"/>
                    </a:lnTo>
                    <a:close/>
                    <a:moveTo>
                      <a:pt x="407877" y="12969"/>
                    </a:moveTo>
                    <a:lnTo>
                      <a:pt x="406885" y="13177"/>
                    </a:lnTo>
                    <a:lnTo>
                      <a:pt x="401504" y="13928"/>
                    </a:lnTo>
                    <a:lnTo>
                      <a:pt x="401443" y="13934"/>
                    </a:lnTo>
                    <a:lnTo>
                      <a:pt x="406411" y="13081"/>
                    </a:lnTo>
                    <a:close/>
                    <a:moveTo>
                      <a:pt x="535438" y="12946"/>
                    </a:moveTo>
                    <a:lnTo>
                      <a:pt x="536383" y="13427"/>
                    </a:lnTo>
                    <a:lnTo>
                      <a:pt x="537266" y="15414"/>
                    </a:lnTo>
                    <a:lnTo>
                      <a:pt x="536934" y="15971"/>
                    </a:lnTo>
                    <a:lnTo>
                      <a:pt x="535590" y="13293"/>
                    </a:lnTo>
                    <a:close/>
                    <a:moveTo>
                      <a:pt x="400425" y="12944"/>
                    </a:moveTo>
                    <a:lnTo>
                      <a:pt x="398491" y="13202"/>
                    </a:lnTo>
                    <a:lnTo>
                      <a:pt x="398948" y="13081"/>
                    </a:lnTo>
                    <a:lnTo>
                      <a:pt x="399185" y="13049"/>
                    </a:lnTo>
                    <a:close/>
                    <a:moveTo>
                      <a:pt x="408817" y="12897"/>
                    </a:moveTo>
                    <a:lnTo>
                      <a:pt x="408469" y="12956"/>
                    </a:lnTo>
                    <a:lnTo>
                      <a:pt x="407563" y="13083"/>
                    </a:lnTo>
                    <a:lnTo>
                      <a:pt x="408521" y="12920"/>
                    </a:lnTo>
                    <a:close/>
                    <a:moveTo>
                      <a:pt x="440924" y="12896"/>
                    </a:moveTo>
                    <a:lnTo>
                      <a:pt x="437291" y="13948"/>
                    </a:lnTo>
                    <a:lnTo>
                      <a:pt x="432295" y="14503"/>
                    </a:lnTo>
                    <a:lnTo>
                      <a:pt x="432983" y="14197"/>
                    </a:lnTo>
                    <a:close/>
                    <a:moveTo>
                      <a:pt x="411789" y="12894"/>
                    </a:moveTo>
                    <a:lnTo>
                      <a:pt x="411579" y="12988"/>
                    </a:lnTo>
                    <a:lnTo>
                      <a:pt x="410721" y="13174"/>
                    </a:lnTo>
                    <a:lnTo>
                      <a:pt x="409573" y="13260"/>
                    </a:lnTo>
                    <a:lnTo>
                      <a:pt x="410009" y="13139"/>
                    </a:lnTo>
                    <a:lnTo>
                      <a:pt x="411227" y="12951"/>
                    </a:lnTo>
                    <a:close/>
                    <a:moveTo>
                      <a:pt x="409085" y="12877"/>
                    </a:moveTo>
                    <a:lnTo>
                      <a:pt x="407251" y="13326"/>
                    </a:lnTo>
                    <a:lnTo>
                      <a:pt x="406100" y="13466"/>
                    </a:lnTo>
                    <a:lnTo>
                      <a:pt x="404971" y="13579"/>
                    </a:lnTo>
                    <a:lnTo>
                      <a:pt x="405617" y="13444"/>
                    </a:lnTo>
                    <a:lnTo>
                      <a:pt x="408469" y="12956"/>
                    </a:lnTo>
                    <a:lnTo>
                      <a:pt x="408991" y="12883"/>
                    </a:lnTo>
                    <a:close/>
                    <a:moveTo>
                      <a:pt x="559414" y="12863"/>
                    </a:moveTo>
                    <a:lnTo>
                      <a:pt x="564431" y="14168"/>
                    </a:lnTo>
                    <a:lnTo>
                      <a:pt x="564660" y="14427"/>
                    </a:lnTo>
                    <a:lnTo>
                      <a:pt x="562700" y="14887"/>
                    </a:lnTo>
                    <a:lnTo>
                      <a:pt x="562512" y="14716"/>
                    </a:lnTo>
                    <a:close/>
                    <a:moveTo>
                      <a:pt x="552408" y="12849"/>
                    </a:moveTo>
                    <a:lnTo>
                      <a:pt x="555248" y="16636"/>
                    </a:lnTo>
                    <a:lnTo>
                      <a:pt x="554395" y="16837"/>
                    </a:lnTo>
                    <a:lnTo>
                      <a:pt x="552919" y="14993"/>
                    </a:lnTo>
                    <a:lnTo>
                      <a:pt x="552918" y="14992"/>
                    </a:lnTo>
                    <a:lnTo>
                      <a:pt x="552917" y="14990"/>
                    </a:lnTo>
                    <a:lnTo>
                      <a:pt x="552917" y="14991"/>
                    </a:lnTo>
                    <a:lnTo>
                      <a:pt x="552919" y="14993"/>
                    </a:lnTo>
                    <a:lnTo>
                      <a:pt x="554018" y="16925"/>
                    </a:lnTo>
                    <a:lnTo>
                      <a:pt x="553899" y="16953"/>
                    </a:lnTo>
                    <a:lnTo>
                      <a:pt x="552917" y="17184"/>
                    </a:lnTo>
                    <a:lnTo>
                      <a:pt x="552813" y="19899"/>
                    </a:lnTo>
                    <a:lnTo>
                      <a:pt x="548538" y="15210"/>
                    </a:lnTo>
                    <a:lnTo>
                      <a:pt x="548531" y="14990"/>
                    </a:lnTo>
                    <a:lnTo>
                      <a:pt x="551968" y="13091"/>
                    </a:lnTo>
                    <a:close/>
                    <a:moveTo>
                      <a:pt x="424576" y="12831"/>
                    </a:moveTo>
                    <a:lnTo>
                      <a:pt x="424511" y="12849"/>
                    </a:lnTo>
                    <a:lnTo>
                      <a:pt x="418826" y="13954"/>
                    </a:lnTo>
                    <a:lnTo>
                      <a:pt x="417677" y="14127"/>
                    </a:lnTo>
                    <a:lnTo>
                      <a:pt x="418395" y="13943"/>
                    </a:lnTo>
                    <a:lnTo>
                      <a:pt x="422018" y="13230"/>
                    </a:lnTo>
                    <a:close/>
                    <a:moveTo>
                      <a:pt x="542081" y="12807"/>
                    </a:moveTo>
                    <a:lnTo>
                      <a:pt x="542126" y="12823"/>
                    </a:lnTo>
                    <a:lnTo>
                      <a:pt x="543322" y="15051"/>
                    </a:lnTo>
                    <a:lnTo>
                      <a:pt x="543211" y="15376"/>
                    </a:lnTo>
                    <a:lnTo>
                      <a:pt x="542170" y="14864"/>
                    </a:lnTo>
                    <a:lnTo>
                      <a:pt x="541946" y="14362"/>
                    </a:lnTo>
                    <a:close/>
                    <a:moveTo>
                      <a:pt x="478899" y="12797"/>
                    </a:moveTo>
                    <a:lnTo>
                      <a:pt x="475951" y="13583"/>
                    </a:lnTo>
                    <a:lnTo>
                      <a:pt x="474132" y="13867"/>
                    </a:lnTo>
                    <a:lnTo>
                      <a:pt x="476277" y="13097"/>
                    </a:lnTo>
                    <a:close/>
                    <a:moveTo>
                      <a:pt x="403784" y="12797"/>
                    </a:moveTo>
                    <a:lnTo>
                      <a:pt x="402436" y="13303"/>
                    </a:lnTo>
                    <a:lnTo>
                      <a:pt x="398440" y="14046"/>
                    </a:lnTo>
                    <a:lnTo>
                      <a:pt x="393477" y="14878"/>
                    </a:lnTo>
                    <a:lnTo>
                      <a:pt x="392270" y="14990"/>
                    </a:lnTo>
                    <a:lnTo>
                      <a:pt x="391551" y="15201"/>
                    </a:lnTo>
                    <a:lnTo>
                      <a:pt x="391174" y="15264"/>
                    </a:lnTo>
                    <a:lnTo>
                      <a:pt x="391058" y="15296"/>
                    </a:lnTo>
                    <a:lnTo>
                      <a:pt x="390142" y="15408"/>
                    </a:lnTo>
                    <a:lnTo>
                      <a:pt x="397276" y="13523"/>
                    </a:lnTo>
                    <a:close/>
                    <a:moveTo>
                      <a:pt x="409424" y="12793"/>
                    </a:moveTo>
                    <a:lnTo>
                      <a:pt x="409140" y="12863"/>
                    </a:lnTo>
                    <a:lnTo>
                      <a:pt x="408991" y="12883"/>
                    </a:lnTo>
                    <a:lnTo>
                      <a:pt x="408817" y="12897"/>
                    </a:lnTo>
                    <a:close/>
                    <a:moveTo>
                      <a:pt x="535336" y="12786"/>
                    </a:moveTo>
                    <a:lnTo>
                      <a:pt x="535372" y="12797"/>
                    </a:lnTo>
                    <a:lnTo>
                      <a:pt x="535438" y="12946"/>
                    </a:lnTo>
                    <a:lnTo>
                      <a:pt x="535409" y="12931"/>
                    </a:lnTo>
                    <a:close/>
                    <a:moveTo>
                      <a:pt x="453269" y="12768"/>
                    </a:moveTo>
                    <a:lnTo>
                      <a:pt x="452273" y="12978"/>
                    </a:lnTo>
                    <a:lnTo>
                      <a:pt x="450170" y="13228"/>
                    </a:lnTo>
                    <a:close/>
                    <a:moveTo>
                      <a:pt x="434449" y="12755"/>
                    </a:moveTo>
                    <a:lnTo>
                      <a:pt x="411823" y="16778"/>
                    </a:lnTo>
                    <a:lnTo>
                      <a:pt x="408170" y="17184"/>
                    </a:lnTo>
                    <a:lnTo>
                      <a:pt x="409935" y="16742"/>
                    </a:lnTo>
                    <a:lnTo>
                      <a:pt x="418983" y="14823"/>
                    </a:lnTo>
                    <a:lnTo>
                      <a:pt x="433288" y="12882"/>
                    </a:lnTo>
                    <a:close/>
                    <a:moveTo>
                      <a:pt x="481276" y="12751"/>
                    </a:moveTo>
                    <a:lnTo>
                      <a:pt x="481020" y="12827"/>
                    </a:lnTo>
                    <a:lnTo>
                      <a:pt x="479792" y="13045"/>
                    </a:lnTo>
                    <a:lnTo>
                      <a:pt x="479985" y="12953"/>
                    </a:lnTo>
                    <a:close/>
                    <a:moveTo>
                      <a:pt x="535051" y="12749"/>
                    </a:moveTo>
                    <a:lnTo>
                      <a:pt x="535409" y="12931"/>
                    </a:lnTo>
                    <a:lnTo>
                      <a:pt x="535590" y="13293"/>
                    </a:lnTo>
                    <a:lnTo>
                      <a:pt x="536839" y="16131"/>
                    </a:lnTo>
                    <a:lnTo>
                      <a:pt x="535442" y="18475"/>
                    </a:lnTo>
                    <a:lnTo>
                      <a:pt x="531193" y="23255"/>
                    </a:lnTo>
                    <a:lnTo>
                      <a:pt x="531318" y="21626"/>
                    </a:lnTo>
                    <a:lnTo>
                      <a:pt x="532630" y="19377"/>
                    </a:lnTo>
                    <a:lnTo>
                      <a:pt x="533100" y="13737"/>
                    </a:lnTo>
                    <a:lnTo>
                      <a:pt x="534118" y="12923"/>
                    </a:lnTo>
                    <a:close/>
                    <a:moveTo>
                      <a:pt x="412163" y="12728"/>
                    </a:moveTo>
                    <a:lnTo>
                      <a:pt x="411895" y="12847"/>
                    </a:lnTo>
                    <a:lnTo>
                      <a:pt x="411227" y="12951"/>
                    </a:lnTo>
                    <a:lnTo>
                      <a:pt x="410382" y="13036"/>
                    </a:lnTo>
                    <a:lnTo>
                      <a:pt x="410964" y="12874"/>
                    </a:lnTo>
                    <a:close/>
                    <a:moveTo>
                      <a:pt x="492982" y="12726"/>
                    </a:moveTo>
                    <a:lnTo>
                      <a:pt x="489974" y="14093"/>
                    </a:lnTo>
                    <a:lnTo>
                      <a:pt x="489420" y="14217"/>
                    </a:lnTo>
                    <a:lnTo>
                      <a:pt x="488875" y="14333"/>
                    </a:lnTo>
                    <a:lnTo>
                      <a:pt x="482852" y="15337"/>
                    </a:lnTo>
                    <a:lnTo>
                      <a:pt x="485127" y="14303"/>
                    </a:lnTo>
                    <a:lnTo>
                      <a:pt x="485753" y="14168"/>
                    </a:lnTo>
                    <a:lnTo>
                      <a:pt x="485896" y="14075"/>
                    </a:lnTo>
                    <a:close/>
                    <a:moveTo>
                      <a:pt x="535295" y="12704"/>
                    </a:moveTo>
                    <a:lnTo>
                      <a:pt x="535336" y="12786"/>
                    </a:lnTo>
                    <a:lnTo>
                      <a:pt x="535157" y="12730"/>
                    </a:lnTo>
                    <a:close/>
                    <a:moveTo>
                      <a:pt x="477409" y="12690"/>
                    </a:moveTo>
                    <a:lnTo>
                      <a:pt x="476277" y="13097"/>
                    </a:lnTo>
                    <a:lnTo>
                      <a:pt x="472989" y="13473"/>
                    </a:lnTo>
                    <a:close/>
                    <a:moveTo>
                      <a:pt x="411668" y="12678"/>
                    </a:moveTo>
                    <a:lnTo>
                      <a:pt x="410964" y="12874"/>
                    </a:lnTo>
                    <a:lnTo>
                      <a:pt x="407767" y="13263"/>
                    </a:lnTo>
                    <a:lnTo>
                      <a:pt x="410962" y="12733"/>
                    </a:lnTo>
                    <a:close/>
                    <a:moveTo>
                      <a:pt x="459227" y="12676"/>
                    </a:moveTo>
                    <a:lnTo>
                      <a:pt x="457120" y="13777"/>
                    </a:lnTo>
                    <a:lnTo>
                      <a:pt x="449840" y="14990"/>
                    </a:lnTo>
                    <a:lnTo>
                      <a:pt x="456794" y="13947"/>
                    </a:lnTo>
                    <a:lnTo>
                      <a:pt x="455553" y="14596"/>
                    </a:lnTo>
                    <a:lnTo>
                      <a:pt x="446518" y="16498"/>
                    </a:lnTo>
                    <a:lnTo>
                      <a:pt x="442822" y="16920"/>
                    </a:lnTo>
                    <a:lnTo>
                      <a:pt x="446331" y="14737"/>
                    </a:lnTo>
                    <a:lnTo>
                      <a:pt x="453083" y="13560"/>
                    </a:lnTo>
                    <a:close/>
                    <a:moveTo>
                      <a:pt x="413052" y="12668"/>
                    </a:moveTo>
                    <a:lnTo>
                      <a:pt x="412201" y="12853"/>
                    </a:lnTo>
                    <a:lnTo>
                      <a:pt x="411789" y="12894"/>
                    </a:lnTo>
                    <a:lnTo>
                      <a:pt x="411895" y="12847"/>
                    </a:lnTo>
                    <a:close/>
                    <a:moveTo>
                      <a:pt x="536034" y="12641"/>
                    </a:moveTo>
                    <a:lnTo>
                      <a:pt x="537495" y="13636"/>
                    </a:lnTo>
                    <a:lnTo>
                      <a:pt x="537467" y="13978"/>
                    </a:lnTo>
                    <a:lnTo>
                      <a:pt x="536383" y="13427"/>
                    </a:lnTo>
                    <a:close/>
                    <a:moveTo>
                      <a:pt x="517984" y="12640"/>
                    </a:moveTo>
                    <a:lnTo>
                      <a:pt x="516760" y="13864"/>
                    </a:lnTo>
                    <a:lnTo>
                      <a:pt x="516420" y="13995"/>
                    </a:lnTo>
                    <a:lnTo>
                      <a:pt x="517448" y="12993"/>
                    </a:lnTo>
                    <a:close/>
                    <a:moveTo>
                      <a:pt x="406232" y="12638"/>
                    </a:moveTo>
                    <a:lnTo>
                      <a:pt x="405225" y="12874"/>
                    </a:lnTo>
                    <a:lnTo>
                      <a:pt x="402140" y="13414"/>
                    </a:lnTo>
                    <a:lnTo>
                      <a:pt x="402436" y="13303"/>
                    </a:lnTo>
                    <a:lnTo>
                      <a:pt x="405893" y="12660"/>
                    </a:lnTo>
                    <a:close/>
                    <a:moveTo>
                      <a:pt x="497568" y="12636"/>
                    </a:moveTo>
                    <a:lnTo>
                      <a:pt x="495819" y="13176"/>
                    </a:lnTo>
                    <a:lnTo>
                      <a:pt x="489777" y="14183"/>
                    </a:lnTo>
                    <a:lnTo>
                      <a:pt x="489888" y="14132"/>
                    </a:lnTo>
                    <a:lnTo>
                      <a:pt x="491501" y="13774"/>
                    </a:lnTo>
                    <a:lnTo>
                      <a:pt x="494799" y="13071"/>
                    </a:lnTo>
                    <a:close/>
                    <a:moveTo>
                      <a:pt x="526150" y="12628"/>
                    </a:moveTo>
                    <a:lnTo>
                      <a:pt x="526155" y="12631"/>
                    </a:lnTo>
                    <a:lnTo>
                      <a:pt x="525206" y="14149"/>
                    </a:lnTo>
                    <a:lnTo>
                      <a:pt x="522711" y="14692"/>
                    </a:lnTo>
                    <a:close/>
                    <a:moveTo>
                      <a:pt x="435257" y="12614"/>
                    </a:moveTo>
                    <a:lnTo>
                      <a:pt x="435027" y="12693"/>
                    </a:lnTo>
                    <a:lnTo>
                      <a:pt x="434449" y="12755"/>
                    </a:lnTo>
                    <a:lnTo>
                      <a:pt x="435193" y="12623"/>
                    </a:lnTo>
                    <a:close/>
                    <a:moveTo>
                      <a:pt x="534779" y="12611"/>
                    </a:moveTo>
                    <a:lnTo>
                      <a:pt x="535157" y="12730"/>
                    </a:lnTo>
                    <a:lnTo>
                      <a:pt x="535051" y="12749"/>
                    </a:lnTo>
                    <a:close/>
                    <a:moveTo>
                      <a:pt x="539715" y="12610"/>
                    </a:moveTo>
                    <a:lnTo>
                      <a:pt x="540354" y="13414"/>
                    </a:lnTo>
                    <a:lnTo>
                      <a:pt x="540438" y="13807"/>
                    </a:lnTo>
                    <a:lnTo>
                      <a:pt x="539400" y="13255"/>
                    </a:lnTo>
                    <a:close/>
                    <a:moveTo>
                      <a:pt x="501027" y="12586"/>
                    </a:moveTo>
                    <a:lnTo>
                      <a:pt x="496598" y="14661"/>
                    </a:lnTo>
                    <a:lnTo>
                      <a:pt x="487123" y="16635"/>
                    </a:lnTo>
                    <a:lnTo>
                      <a:pt x="491510" y="14990"/>
                    </a:lnTo>
                    <a:lnTo>
                      <a:pt x="495098" y="13645"/>
                    </a:lnTo>
                    <a:close/>
                    <a:moveTo>
                      <a:pt x="480761" y="12584"/>
                    </a:moveTo>
                    <a:lnTo>
                      <a:pt x="479985" y="12953"/>
                    </a:lnTo>
                    <a:lnTo>
                      <a:pt x="477865" y="13284"/>
                    </a:lnTo>
                    <a:lnTo>
                      <a:pt x="479772" y="12697"/>
                    </a:lnTo>
                    <a:close/>
                    <a:moveTo>
                      <a:pt x="536003" y="12572"/>
                    </a:moveTo>
                    <a:lnTo>
                      <a:pt x="536034" y="12641"/>
                    </a:lnTo>
                    <a:lnTo>
                      <a:pt x="535948" y="12582"/>
                    </a:lnTo>
                    <a:close/>
                    <a:moveTo>
                      <a:pt x="407236" y="12572"/>
                    </a:moveTo>
                    <a:lnTo>
                      <a:pt x="404702" y="12997"/>
                    </a:lnTo>
                    <a:lnTo>
                      <a:pt x="405225" y="12874"/>
                    </a:lnTo>
                    <a:lnTo>
                      <a:pt x="406780" y="12602"/>
                    </a:lnTo>
                    <a:close/>
                    <a:moveTo>
                      <a:pt x="466001" y="12566"/>
                    </a:moveTo>
                    <a:lnTo>
                      <a:pt x="457515" y="14991"/>
                    </a:lnTo>
                    <a:lnTo>
                      <a:pt x="452692" y="15733"/>
                    </a:lnTo>
                    <a:lnTo>
                      <a:pt x="455323" y="14716"/>
                    </a:lnTo>
                    <a:lnTo>
                      <a:pt x="455553" y="14596"/>
                    </a:lnTo>
                    <a:lnTo>
                      <a:pt x="463194" y="12987"/>
                    </a:lnTo>
                    <a:close/>
                    <a:moveTo>
                      <a:pt x="509717" y="12558"/>
                    </a:moveTo>
                    <a:lnTo>
                      <a:pt x="506375" y="13284"/>
                    </a:lnTo>
                    <a:lnTo>
                      <a:pt x="499816" y="14710"/>
                    </a:lnTo>
                    <a:lnTo>
                      <a:pt x="501342" y="14032"/>
                    </a:lnTo>
                    <a:lnTo>
                      <a:pt x="507139" y="13011"/>
                    </a:lnTo>
                    <a:close/>
                    <a:moveTo>
                      <a:pt x="449840" y="12554"/>
                    </a:moveTo>
                    <a:lnTo>
                      <a:pt x="448421" y="13436"/>
                    </a:lnTo>
                    <a:lnTo>
                      <a:pt x="443647" y="14004"/>
                    </a:lnTo>
                    <a:lnTo>
                      <a:pt x="447274" y="12839"/>
                    </a:lnTo>
                    <a:close/>
                    <a:moveTo>
                      <a:pt x="456057" y="12527"/>
                    </a:moveTo>
                    <a:lnTo>
                      <a:pt x="453731" y="13017"/>
                    </a:lnTo>
                    <a:lnTo>
                      <a:pt x="448962" y="13675"/>
                    </a:lnTo>
                    <a:lnTo>
                      <a:pt x="452273" y="12978"/>
                    </a:lnTo>
                    <a:close/>
                    <a:moveTo>
                      <a:pt x="534614" y="12527"/>
                    </a:moveTo>
                    <a:lnTo>
                      <a:pt x="534779" y="12611"/>
                    </a:lnTo>
                    <a:lnTo>
                      <a:pt x="534585" y="12550"/>
                    </a:lnTo>
                    <a:close/>
                    <a:moveTo>
                      <a:pt x="532674" y="12526"/>
                    </a:moveTo>
                    <a:lnTo>
                      <a:pt x="532016" y="13315"/>
                    </a:lnTo>
                    <a:lnTo>
                      <a:pt x="531957" y="13326"/>
                    </a:lnTo>
                    <a:lnTo>
                      <a:pt x="532007" y="12671"/>
                    </a:lnTo>
                    <a:close/>
                    <a:moveTo>
                      <a:pt x="413735" y="12520"/>
                    </a:moveTo>
                    <a:lnTo>
                      <a:pt x="413560" y="12558"/>
                    </a:lnTo>
                    <a:lnTo>
                      <a:pt x="412163" y="12728"/>
                    </a:lnTo>
                    <a:lnTo>
                      <a:pt x="412401" y="12622"/>
                    </a:lnTo>
                    <a:close/>
                    <a:moveTo>
                      <a:pt x="520316" y="12501"/>
                    </a:moveTo>
                    <a:lnTo>
                      <a:pt x="517827" y="14990"/>
                    </a:lnTo>
                    <a:lnTo>
                      <a:pt x="515127" y="16340"/>
                    </a:lnTo>
                    <a:lnTo>
                      <a:pt x="514050" y="16575"/>
                    </a:lnTo>
                    <a:lnTo>
                      <a:pt x="516760" y="13864"/>
                    </a:lnTo>
                    <a:close/>
                    <a:moveTo>
                      <a:pt x="436803" y="12499"/>
                    </a:moveTo>
                    <a:lnTo>
                      <a:pt x="432983" y="14197"/>
                    </a:lnTo>
                    <a:lnTo>
                      <a:pt x="428627" y="14911"/>
                    </a:lnTo>
                    <a:lnTo>
                      <a:pt x="424996" y="15314"/>
                    </a:lnTo>
                    <a:lnTo>
                      <a:pt x="432295" y="13620"/>
                    </a:lnTo>
                    <a:lnTo>
                      <a:pt x="435027" y="12693"/>
                    </a:lnTo>
                    <a:close/>
                    <a:moveTo>
                      <a:pt x="544197" y="12488"/>
                    </a:moveTo>
                    <a:lnTo>
                      <a:pt x="544209" y="12931"/>
                    </a:lnTo>
                    <a:lnTo>
                      <a:pt x="543606" y="14834"/>
                    </a:lnTo>
                    <a:lnTo>
                      <a:pt x="543492" y="14551"/>
                    </a:lnTo>
                    <a:close/>
                    <a:moveTo>
                      <a:pt x="414278" y="12479"/>
                    </a:moveTo>
                    <a:lnTo>
                      <a:pt x="413052" y="12668"/>
                    </a:lnTo>
                    <a:lnTo>
                      <a:pt x="413560" y="12558"/>
                    </a:lnTo>
                    <a:lnTo>
                      <a:pt x="414105" y="12492"/>
                    </a:lnTo>
                    <a:close/>
                    <a:moveTo>
                      <a:pt x="483253" y="12442"/>
                    </a:moveTo>
                    <a:lnTo>
                      <a:pt x="481711" y="13175"/>
                    </a:lnTo>
                    <a:lnTo>
                      <a:pt x="478390" y="13711"/>
                    </a:lnTo>
                    <a:lnTo>
                      <a:pt x="478966" y="13437"/>
                    </a:lnTo>
                    <a:lnTo>
                      <a:pt x="481020" y="12827"/>
                    </a:lnTo>
                    <a:lnTo>
                      <a:pt x="482737" y="12523"/>
                    </a:lnTo>
                    <a:lnTo>
                      <a:pt x="482739" y="12523"/>
                    </a:lnTo>
                    <a:close/>
                    <a:moveTo>
                      <a:pt x="532752" y="12432"/>
                    </a:moveTo>
                    <a:lnTo>
                      <a:pt x="532824" y="12493"/>
                    </a:lnTo>
                    <a:lnTo>
                      <a:pt x="532674" y="12526"/>
                    </a:lnTo>
                    <a:close/>
                    <a:moveTo>
                      <a:pt x="412863" y="12417"/>
                    </a:moveTo>
                    <a:lnTo>
                      <a:pt x="412401" y="12622"/>
                    </a:lnTo>
                    <a:lnTo>
                      <a:pt x="411668" y="12678"/>
                    </a:lnTo>
                    <a:lnTo>
                      <a:pt x="412232" y="12522"/>
                    </a:lnTo>
                    <a:close/>
                    <a:moveTo>
                      <a:pt x="427238" y="12417"/>
                    </a:moveTo>
                    <a:lnTo>
                      <a:pt x="425311" y="12898"/>
                    </a:lnTo>
                    <a:lnTo>
                      <a:pt x="422728" y="13327"/>
                    </a:lnTo>
                    <a:lnTo>
                      <a:pt x="424511" y="12849"/>
                    </a:lnTo>
                    <a:lnTo>
                      <a:pt x="424698" y="12812"/>
                    </a:lnTo>
                    <a:close/>
                    <a:moveTo>
                      <a:pt x="426269" y="12378"/>
                    </a:moveTo>
                    <a:lnTo>
                      <a:pt x="426054" y="12435"/>
                    </a:lnTo>
                    <a:lnTo>
                      <a:pt x="422018" y="13230"/>
                    </a:lnTo>
                    <a:lnTo>
                      <a:pt x="419875" y="13564"/>
                    </a:lnTo>
                    <a:lnTo>
                      <a:pt x="422351" y="12929"/>
                    </a:lnTo>
                    <a:close/>
                    <a:moveTo>
                      <a:pt x="537096" y="12368"/>
                    </a:moveTo>
                    <a:lnTo>
                      <a:pt x="538042" y="12834"/>
                    </a:lnTo>
                    <a:lnTo>
                      <a:pt x="538574" y="13218"/>
                    </a:lnTo>
                    <a:lnTo>
                      <a:pt x="538086" y="14038"/>
                    </a:lnTo>
                    <a:lnTo>
                      <a:pt x="537495" y="13636"/>
                    </a:lnTo>
                    <a:lnTo>
                      <a:pt x="537565" y="12797"/>
                    </a:lnTo>
                    <a:lnTo>
                      <a:pt x="536734" y="12436"/>
                    </a:lnTo>
                    <a:close/>
                    <a:moveTo>
                      <a:pt x="410691" y="12347"/>
                    </a:moveTo>
                    <a:lnTo>
                      <a:pt x="406411" y="13081"/>
                    </a:lnTo>
                    <a:lnTo>
                      <a:pt x="404469" y="13230"/>
                    </a:lnTo>
                    <a:lnTo>
                      <a:pt x="408520" y="12488"/>
                    </a:lnTo>
                    <a:close/>
                    <a:moveTo>
                      <a:pt x="407489" y="12342"/>
                    </a:moveTo>
                    <a:lnTo>
                      <a:pt x="407070" y="12441"/>
                    </a:lnTo>
                    <a:lnTo>
                      <a:pt x="405893" y="12660"/>
                    </a:lnTo>
                    <a:lnTo>
                      <a:pt x="403784" y="12797"/>
                    </a:lnTo>
                    <a:lnTo>
                      <a:pt x="406679" y="12411"/>
                    </a:lnTo>
                    <a:close/>
                    <a:moveTo>
                      <a:pt x="412884" y="12341"/>
                    </a:moveTo>
                    <a:lnTo>
                      <a:pt x="412232" y="12522"/>
                    </a:lnTo>
                    <a:lnTo>
                      <a:pt x="410962" y="12733"/>
                    </a:lnTo>
                    <a:lnTo>
                      <a:pt x="409085" y="12877"/>
                    </a:lnTo>
                    <a:lnTo>
                      <a:pt x="409140" y="12863"/>
                    </a:lnTo>
                    <a:close/>
                    <a:moveTo>
                      <a:pt x="421846" y="12336"/>
                    </a:moveTo>
                    <a:lnTo>
                      <a:pt x="420839" y="12624"/>
                    </a:lnTo>
                    <a:lnTo>
                      <a:pt x="408185" y="14496"/>
                    </a:lnTo>
                    <a:lnTo>
                      <a:pt x="410992" y="13249"/>
                    </a:lnTo>
                    <a:lnTo>
                      <a:pt x="416370" y="12748"/>
                    </a:lnTo>
                    <a:close/>
                    <a:moveTo>
                      <a:pt x="411447" y="12297"/>
                    </a:moveTo>
                    <a:lnTo>
                      <a:pt x="409792" y="12703"/>
                    </a:lnTo>
                    <a:lnTo>
                      <a:pt x="408521" y="12920"/>
                    </a:lnTo>
                    <a:lnTo>
                      <a:pt x="407877" y="12969"/>
                    </a:lnTo>
                    <a:lnTo>
                      <a:pt x="410905" y="12333"/>
                    </a:lnTo>
                    <a:close/>
                    <a:moveTo>
                      <a:pt x="533758" y="12290"/>
                    </a:moveTo>
                    <a:lnTo>
                      <a:pt x="534585" y="12550"/>
                    </a:lnTo>
                    <a:lnTo>
                      <a:pt x="534118" y="12923"/>
                    </a:lnTo>
                    <a:lnTo>
                      <a:pt x="533153" y="13103"/>
                    </a:lnTo>
                    <a:lnTo>
                      <a:pt x="533179" y="12797"/>
                    </a:lnTo>
                    <a:lnTo>
                      <a:pt x="532824" y="12493"/>
                    </a:lnTo>
                    <a:close/>
                    <a:moveTo>
                      <a:pt x="537565" y="12281"/>
                    </a:moveTo>
                    <a:lnTo>
                      <a:pt x="538525" y="12791"/>
                    </a:lnTo>
                    <a:lnTo>
                      <a:pt x="538662" y="13071"/>
                    </a:lnTo>
                    <a:lnTo>
                      <a:pt x="538631" y="13124"/>
                    </a:lnTo>
                    <a:lnTo>
                      <a:pt x="538042" y="12834"/>
                    </a:lnTo>
                    <a:lnTo>
                      <a:pt x="537334" y="12324"/>
                    </a:lnTo>
                    <a:close/>
                    <a:moveTo>
                      <a:pt x="483649" y="12254"/>
                    </a:moveTo>
                    <a:lnTo>
                      <a:pt x="483435" y="12356"/>
                    </a:lnTo>
                    <a:lnTo>
                      <a:pt x="482739" y="12523"/>
                    </a:lnTo>
                    <a:lnTo>
                      <a:pt x="481276" y="12751"/>
                    </a:lnTo>
                    <a:lnTo>
                      <a:pt x="482512" y="12384"/>
                    </a:lnTo>
                    <a:close/>
                    <a:moveTo>
                      <a:pt x="498818" y="12250"/>
                    </a:moveTo>
                    <a:lnTo>
                      <a:pt x="497948" y="12576"/>
                    </a:lnTo>
                    <a:lnTo>
                      <a:pt x="497568" y="12636"/>
                    </a:lnTo>
                    <a:close/>
                    <a:moveTo>
                      <a:pt x="413287" y="12229"/>
                    </a:moveTo>
                    <a:lnTo>
                      <a:pt x="413104" y="12310"/>
                    </a:lnTo>
                    <a:lnTo>
                      <a:pt x="412884" y="12341"/>
                    </a:lnTo>
                    <a:close/>
                    <a:moveTo>
                      <a:pt x="437412" y="12229"/>
                    </a:moveTo>
                    <a:lnTo>
                      <a:pt x="437110" y="12363"/>
                    </a:lnTo>
                    <a:lnTo>
                      <a:pt x="435257" y="12614"/>
                    </a:lnTo>
                    <a:lnTo>
                      <a:pt x="435274" y="12609"/>
                    </a:lnTo>
                    <a:close/>
                    <a:moveTo>
                      <a:pt x="408997" y="12214"/>
                    </a:moveTo>
                    <a:lnTo>
                      <a:pt x="406780" y="12602"/>
                    </a:lnTo>
                    <a:lnTo>
                      <a:pt x="406232" y="12638"/>
                    </a:lnTo>
                    <a:lnTo>
                      <a:pt x="407070" y="12441"/>
                    </a:lnTo>
                    <a:lnTo>
                      <a:pt x="407692" y="12325"/>
                    </a:lnTo>
                    <a:close/>
                    <a:moveTo>
                      <a:pt x="411498" y="12208"/>
                    </a:moveTo>
                    <a:lnTo>
                      <a:pt x="410905" y="12333"/>
                    </a:lnTo>
                    <a:lnTo>
                      <a:pt x="410691" y="12347"/>
                    </a:lnTo>
                    <a:close/>
                    <a:moveTo>
                      <a:pt x="412868" y="12205"/>
                    </a:moveTo>
                    <a:lnTo>
                      <a:pt x="409424" y="12793"/>
                    </a:lnTo>
                    <a:lnTo>
                      <a:pt x="409792" y="12703"/>
                    </a:lnTo>
                    <a:lnTo>
                      <a:pt x="412624" y="12221"/>
                    </a:lnTo>
                    <a:close/>
                    <a:moveTo>
                      <a:pt x="413528" y="12162"/>
                    </a:moveTo>
                    <a:lnTo>
                      <a:pt x="413287" y="12229"/>
                    </a:lnTo>
                    <a:lnTo>
                      <a:pt x="413422" y="12169"/>
                    </a:lnTo>
                    <a:close/>
                    <a:moveTo>
                      <a:pt x="488135" y="12159"/>
                    </a:moveTo>
                    <a:lnTo>
                      <a:pt x="487965" y="12221"/>
                    </a:lnTo>
                    <a:lnTo>
                      <a:pt x="486923" y="12419"/>
                    </a:lnTo>
                    <a:lnTo>
                      <a:pt x="484930" y="12797"/>
                    </a:lnTo>
                    <a:lnTo>
                      <a:pt x="486432" y="12498"/>
                    </a:lnTo>
                    <a:close/>
                    <a:moveTo>
                      <a:pt x="408618" y="12153"/>
                    </a:moveTo>
                    <a:lnTo>
                      <a:pt x="407692" y="12325"/>
                    </a:lnTo>
                    <a:lnTo>
                      <a:pt x="407489" y="12342"/>
                    </a:lnTo>
                    <a:lnTo>
                      <a:pt x="407874" y="12252"/>
                    </a:lnTo>
                    <a:close/>
                    <a:moveTo>
                      <a:pt x="460310" y="12109"/>
                    </a:moveTo>
                    <a:lnTo>
                      <a:pt x="459762" y="12396"/>
                    </a:lnTo>
                    <a:lnTo>
                      <a:pt x="453083" y="13560"/>
                    </a:lnTo>
                    <a:lnTo>
                      <a:pt x="446976" y="14439"/>
                    </a:lnTo>
                    <a:lnTo>
                      <a:pt x="453731" y="13017"/>
                    </a:lnTo>
                    <a:close/>
                    <a:moveTo>
                      <a:pt x="540072" y="12084"/>
                    </a:moveTo>
                    <a:lnTo>
                      <a:pt x="541096" y="12453"/>
                    </a:lnTo>
                    <a:lnTo>
                      <a:pt x="541946" y="14362"/>
                    </a:lnTo>
                    <a:lnTo>
                      <a:pt x="541913" y="14738"/>
                    </a:lnTo>
                    <a:lnTo>
                      <a:pt x="541083" y="14330"/>
                    </a:lnTo>
                    <a:lnTo>
                      <a:pt x="540961" y="14177"/>
                    </a:lnTo>
                    <a:lnTo>
                      <a:pt x="540924" y="14065"/>
                    </a:lnTo>
                    <a:lnTo>
                      <a:pt x="540834" y="14017"/>
                    </a:lnTo>
                    <a:lnTo>
                      <a:pt x="540354" y="13414"/>
                    </a:lnTo>
                    <a:close/>
                    <a:moveTo>
                      <a:pt x="413636" y="12074"/>
                    </a:moveTo>
                    <a:lnTo>
                      <a:pt x="413422" y="12169"/>
                    </a:lnTo>
                    <a:lnTo>
                      <a:pt x="412868" y="12205"/>
                    </a:lnTo>
                    <a:close/>
                    <a:moveTo>
                      <a:pt x="414965" y="12068"/>
                    </a:moveTo>
                    <a:lnTo>
                      <a:pt x="412863" y="12417"/>
                    </a:lnTo>
                    <a:lnTo>
                      <a:pt x="413104" y="12310"/>
                    </a:lnTo>
                    <a:lnTo>
                      <a:pt x="414729" y="12083"/>
                    </a:lnTo>
                    <a:close/>
                    <a:moveTo>
                      <a:pt x="535189" y="12066"/>
                    </a:moveTo>
                    <a:lnTo>
                      <a:pt x="535948" y="12582"/>
                    </a:lnTo>
                    <a:lnTo>
                      <a:pt x="535295" y="12704"/>
                    </a:lnTo>
                    <a:lnTo>
                      <a:pt x="535036" y="12188"/>
                    </a:lnTo>
                    <a:close/>
                    <a:moveTo>
                      <a:pt x="410909" y="12051"/>
                    </a:moveTo>
                    <a:lnTo>
                      <a:pt x="408520" y="12488"/>
                    </a:lnTo>
                    <a:lnTo>
                      <a:pt x="407236" y="12572"/>
                    </a:lnTo>
                    <a:lnTo>
                      <a:pt x="409762" y="12149"/>
                    </a:lnTo>
                    <a:close/>
                    <a:moveTo>
                      <a:pt x="488686" y="12050"/>
                    </a:moveTo>
                    <a:lnTo>
                      <a:pt x="488135" y="12159"/>
                    </a:lnTo>
                    <a:lnTo>
                      <a:pt x="488240" y="12122"/>
                    </a:lnTo>
                    <a:close/>
                    <a:moveTo>
                      <a:pt x="526524" y="12041"/>
                    </a:moveTo>
                    <a:lnTo>
                      <a:pt x="526161" y="12622"/>
                    </a:lnTo>
                    <a:lnTo>
                      <a:pt x="526150" y="12628"/>
                    </a:lnTo>
                    <a:lnTo>
                      <a:pt x="525733" y="12472"/>
                    </a:lnTo>
                    <a:close/>
                    <a:moveTo>
                      <a:pt x="428675" y="12039"/>
                    </a:moveTo>
                    <a:lnTo>
                      <a:pt x="424698" y="12812"/>
                    </a:lnTo>
                    <a:lnTo>
                      <a:pt x="424576" y="12831"/>
                    </a:lnTo>
                    <a:lnTo>
                      <a:pt x="426054" y="12435"/>
                    </a:lnTo>
                    <a:lnTo>
                      <a:pt x="426540" y="12339"/>
                    </a:lnTo>
                    <a:close/>
                    <a:moveTo>
                      <a:pt x="425834" y="12036"/>
                    </a:moveTo>
                    <a:lnTo>
                      <a:pt x="422351" y="12929"/>
                    </a:lnTo>
                    <a:lnTo>
                      <a:pt x="417269" y="13644"/>
                    </a:lnTo>
                    <a:lnTo>
                      <a:pt x="420839" y="12624"/>
                    </a:lnTo>
                    <a:lnTo>
                      <a:pt x="423756" y="12192"/>
                    </a:lnTo>
                    <a:close/>
                    <a:moveTo>
                      <a:pt x="534956" y="12029"/>
                    </a:moveTo>
                    <a:lnTo>
                      <a:pt x="535036" y="12188"/>
                    </a:lnTo>
                    <a:lnTo>
                      <a:pt x="534614" y="12527"/>
                    </a:lnTo>
                    <a:lnTo>
                      <a:pt x="534031" y="12230"/>
                    </a:lnTo>
                    <a:close/>
                    <a:moveTo>
                      <a:pt x="512819" y="12012"/>
                    </a:moveTo>
                    <a:lnTo>
                      <a:pt x="511735" y="12554"/>
                    </a:lnTo>
                    <a:lnTo>
                      <a:pt x="510151" y="13071"/>
                    </a:lnTo>
                    <a:cubicBezTo>
                      <a:pt x="505217" y="14442"/>
                      <a:pt x="500282" y="16087"/>
                      <a:pt x="495896" y="19377"/>
                    </a:cubicBezTo>
                    <a:lnTo>
                      <a:pt x="509053" y="13894"/>
                    </a:lnTo>
                    <a:lnTo>
                      <a:pt x="498089" y="19377"/>
                    </a:lnTo>
                    <a:lnTo>
                      <a:pt x="510721" y="15797"/>
                    </a:lnTo>
                    <a:lnTo>
                      <a:pt x="506345" y="18861"/>
                    </a:lnTo>
                    <a:lnTo>
                      <a:pt x="500282" y="21570"/>
                    </a:lnTo>
                    <a:lnTo>
                      <a:pt x="505079" y="19747"/>
                    </a:lnTo>
                    <a:lnTo>
                      <a:pt x="502475" y="21570"/>
                    </a:lnTo>
                    <a:lnTo>
                      <a:pt x="506262" y="19298"/>
                    </a:lnTo>
                    <a:lnTo>
                      <a:pt x="511054" y="17477"/>
                    </a:lnTo>
                    <a:lnTo>
                      <a:pt x="504668" y="21570"/>
                    </a:lnTo>
                    <a:lnTo>
                      <a:pt x="513441" y="17183"/>
                    </a:lnTo>
                    <a:lnTo>
                      <a:pt x="509054" y="21570"/>
                    </a:lnTo>
                    <a:lnTo>
                      <a:pt x="513002" y="19815"/>
                    </a:lnTo>
                    <a:lnTo>
                      <a:pt x="511248" y="21570"/>
                    </a:lnTo>
                    <a:lnTo>
                      <a:pt x="517514" y="17810"/>
                    </a:lnTo>
                    <a:lnTo>
                      <a:pt x="521391" y="16087"/>
                    </a:lnTo>
                    <a:lnTo>
                      <a:pt x="521940" y="15192"/>
                    </a:lnTo>
                    <a:lnTo>
                      <a:pt x="524864" y="14647"/>
                    </a:lnTo>
                    <a:lnTo>
                      <a:pt x="515634" y="21570"/>
                    </a:lnTo>
                    <a:cubicBezTo>
                      <a:pt x="517827" y="19377"/>
                      <a:pt x="521665" y="17184"/>
                      <a:pt x="524680" y="14990"/>
                    </a:cubicBezTo>
                    <a:lnTo>
                      <a:pt x="524899" y="14641"/>
                    </a:lnTo>
                    <a:lnTo>
                      <a:pt x="526283" y="14383"/>
                    </a:lnTo>
                    <a:lnTo>
                      <a:pt x="525503" y="18280"/>
                    </a:lnTo>
                    <a:cubicBezTo>
                      <a:pt x="523858" y="20473"/>
                      <a:pt x="521117" y="22666"/>
                      <a:pt x="517827" y="23762"/>
                    </a:cubicBezTo>
                    <a:cubicBezTo>
                      <a:pt x="520020" y="20473"/>
                      <a:pt x="524407" y="18828"/>
                      <a:pt x="527422" y="16909"/>
                    </a:cubicBezTo>
                    <a:lnTo>
                      <a:pt x="527877" y="14086"/>
                    </a:lnTo>
                    <a:lnTo>
                      <a:pt x="531957" y="13326"/>
                    </a:lnTo>
                    <a:lnTo>
                      <a:pt x="531952" y="13392"/>
                    </a:lnTo>
                    <a:lnTo>
                      <a:pt x="528792" y="17184"/>
                    </a:lnTo>
                    <a:lnTo>
                      <a:pt x="531848" y="14739"/>
                    </a:lnTo>
                    <a:lnTo>
                      <a:pt x="531318" y="21626"/>
                    </a:lnTo>
                    <a:lnTo>
                      <a:pt x="528792" y="25956"/>
                    </a:lnTo>
                    <a:lnTo>
                      <a:pt x="531193" y="23255"/>
                    </a:lnTo>
                    <a:lnTo>
                      <a:pt x="530985" y="25956"/>
                    </a:lnTo>
                    <a:lnTo>
                      <a:pt x="535442" y="18475"/>
                    </a:lnTo>
                    <a:lnTo>
                      <a:pt x="537067" y="16648"/>
                    </a:lnTo>
                    <a:lnTo>
                      <a:pt x="537216" y="16988"/>
                    </a:lnTo>
                    <a:lnTo>
                      <a:pt x="537143" y="17862"/>
                    </a:lnTo>
                    <a:lnTo>
                      <a:pt x="533179" y="25956"/>
                    </a:lnTo>
                    <a:cubicBezTo>
                      <a:pt x="534276" y="23763"/>
                      <a:pt x="535920" y="21570"/>
                      <a:pt x="537017" y="19377"/>
                    </a:cubicBezTo>
                    <a:lnTo>
                      <a:pt x="537143" y="17862"/>
                    </a:lnTo>
                    <a:lnTo>
                      <a:pt x="537384" y="17370"/>
                    </a:lnTo>
                    <a:lnTo>
                      <a:pt x="537662" y="18002"/>
                    </a:lnTo>
                    <a:lnTo>
                      <a:pt x="533179" y="28149"/>
                    </a:lnTo>
                    <a:cubicBezTo>
                      <a:pt x="535372" y="25955"/>
                      <a:pt x="537565" y="22666"/>
                      <a:pt x="538388" y="19650"/>
                    </a:cubicBezTo>
                    <a:lnTo>
                      <a:pt x="537662" y="18002"/>
                    </a:lnTo>
                    <a:lnTo>
                      <a:pt x="537799" y="17694"/>
                    </a:lnTo>
                    <a:lnTo>
                      <a:pt x="538878" y="19844"/>
                    </a:lnTo>
                    <a:lnTo>
                      <a:pt x="537565" y="30342"/>
                    </a:lnTo>
                    <a:lnTo>
                      <a:pt x="540007" y="22693"/>
                    </a:lnTo>
                    <a:lnTo>
                      <a:pt x="541951" y="30342"/>
                    </a:lnTo>
                    <a:lnTo>
                      <a:pt x="542123" y="26312"/>
                    </a:lnTo>
                    <a:lnTo>
                      <a:pt x="544145" y="30342"/>
                    </a:lnTo>
                    <a:lnTo>
                      <a:pt x="543113" y="20647"/>
                    </a:lnTo>
                    <a:lnTo>
                      <a:pt x="544143" y="23743"/>
                    </a:lnTo>
                    <a:lnTo>
                      <a:pt x="546338" y="30342"/>
                    </a:lnTo>
                    <a:cubicBezTo>
                      <a:pt x="544145" y="27052"/>
                      <a:pt x="544145" y="23763"/>
                      <a:pt x="544419" y="20473"/>
                    </a:cubicBezTo>
                    <a:lnTo>
                      <a:pt x="544363" y="18455"/>
                    </a:lnTo>
                    <a:lnTo>
                      <a:pt x="545778" y="20234"/>
                    </a:lnTo>
                    <a:lnTo>
                      <a:pt x="546067" y="20953"/>
                    </a:lnTo>
                    <a:lnTo>
                      <a:pt x="548531" y="32535"/>
                    </a:lnTo>
                    <a:lnTo>
                      <a:pt x="546483" y="21989"/>
                    </a:lnTo>
                    <a:lnTo>
                      <a:pt x="550724" y="32535"/>
                    </a:lnTo>
                    <a:lnTo>
                      <a:pt x="548952" y="24435"/>
                    </a:lnTo>
                    <a:lnTo>
                      <a:pt x="552917" y="32535"/>
                    </a:lnTo>
                    <a:lnTo>
                      <a:pt x="548997" y="24283"/>
                    </a:lnTo>
                    <a:lnTo>
                      <a:pt x="557303" y="34728"/>
                    </a:lnTo>
                    <a:cubicBezTo>
                      <a:pt x="556207" y="31438"/>
                      <a:pt x="554014" y="27601"/>
                      <a:pt x="552643" y="24311"/>
                    </a:cubicBezTo>
                    <a:lnTo>
                      <a:pt x="552813" y="19899"/>
                    </a:lnTo>
                    <a:lnTo>
                      <a:pt x="554836" y="22118"/>
                    </a:lnTo>
                    <a:lnTo>
                      <a:pt x="555111" y="22623"/>
                    </a:lnTo>
                    <a:lnTo>
                      <a:pt x="555110" y="25408"/>
                    </a:lnTo>
                    <a:cubicBezTo>
                      <a:pt x="557303" y="28149"/>
                      <a:pt x="560593" y="31438"/>
                      <a:pt x="561689" y="34728"/>
                    </a:cubicBezTo>
                    <a:lnTo>
                      <a:pt x="555111" y="22623"/>
                    </a:lnTo>
                    <a:lnTo>
                      <a:pt x="555111" y="19378"/>
                    </a:lnTo>
                    <a:lnTo>
                      <a:pt x="555111" y="19377"/>
                    </a:lnTo>
                    <a:lnTo>
                      <a:pt x="555351" y="19270"/>
                    </a:lnTo>
                    <a:lnTo>
                      <a:pt x="560867" y="28971"/>
                    </a:lnTo>
                    <a:cubicBezTo>
                      <a:pt x="563334" y="33632"/>
                      <a:pt x="566076" y="38018"/>
                      <a:pt x="570462" y="41308"/>
                    </a:cubicBezTo>
                    <a:cubicBezTo>
                      <a:pt x="568269" y="36922"/>
                      <a:pt x="568269" y="32535"/>
                      <a:pt x="563883" y="30342"/>
                    </a:cubicBezTo>
                    <a:lnTo>
                      <a:pt x="565354" y="30536"/>
                    </a:lnTo>
                    <a:lnTo>
                      <a:pt x="570462" y="36922"/>
                    </a:lnTo>
                    <a:lnTo>
                      <a:pt x="565708" y="30583"/>
                    </a:lnTo>
                    <a:lnTo>
                      <a:pt x="566871" y="30737"/>
                    </a:lnTo>
                    <a:lnTo>
                      <a:pt x="574849" y="43501"/>
                    </a:lnTo>
                    <a:lnTo>
                      <a:pt x="570759" y="35323"/>
                    </a:lnTo>
                    <a:lnTo>
                      <a:pt x="573478" y="38566"/>
                    </a:lnTo>
                    <a:cubicBezTo>
                      <a:pt x="577042" y="41308"/>
                      <a:pt x="581428" y="43501"/>
                      <a:pt x="581428" y="47888"/>
                    </a:cubicBezTo>
                    <a:cubicBezTo>
                      <a:pt x="577042" y="45694"/>
                      <a:pt x="574849" y="41308"/>
                      <a:pt x="577042" y="36922"/>
                    </a:cubicBezTo>
                    <a:lnTo>
                      <a:pt x="592249" y="46761"/>
                    </a:lnTo>
                    <a:lnTo>
                      <a:pt x="603359" y="61046"/>
                    </a:lnTo>
                    <a:lnTo>
                      <a:pt x="603264" y="59239"/>
                    </a:lnTo>
                    <a:lnTo>
                      <a:pt x="616518" y="72012"/>
                    </a:lnTo>
                    <a:lnTo>
                      <a:pt x="616518" y="69819"/>
                    </a:lnTo>
                    <a:cubicBezTo>
                      <a:pt x="647222" y="82977"/>
                      <a:pt x="664767" y="111488"/>
                      <a:pt x="693278" y="126840"/>
                    </a:cubicBezTo>
                    <a:cubicBezTo>
                      <a:pt x="675733" y="118067"/>
                      <a:pt x="660381" y="104909"/>
                      <a:pt x="642835" y="93943"/>
                    </a:cubicBezTo>
                    <a:cubicBezTo>
                      <a:pt x="660381" y="118067"/>
                      <a:pt x="686699" y="135613"/>
                      <a:pt x="710823" y="153158"/>
                    </a:cubicBezTo>
                    <a:cubicBezTo>
                      <a:pt x="704243" y="148772"/>
                      <a:pt x="688892" y="148772"/>
                      <a:pt x="691085" y="161931"/>
                    </a:cubicBezTo>
                    <a:cubicBezTo>
                      <a:pt x="695471" y="175308"/>
                      <a:pt x="704243" y="186274"/>
                      <a:pt x="711481" y="199871"/>
                    </a:cubicBezTo>
                    <a:cubicBezTo>
                      <a:pt x="715429" y="208644"/>
                      <a:pt x="720254" y="216978"/>
                      <a:pt x="725079" y="225312"/>
                    </a:cubicBezTo>
                    <a:cubicBezTo>
                      <a:pt x="730122" y="233646"/>
                      <a:pt x="734947" y="241980"/>
                      <a:pt x="739334" y="250533"/>
                    </a:cubicBezTo>
                    <a:cubicBezTo>
                      <a:pt x="748984" y="268078"/>
                      <a:pt x="753589" y="288036"/>
                      <a:pt x="754686" y="307993"/>
                    </a:cubicBezTo>
                    <a:cubicBezTo>
                      <a:pt x="755563" y="328390"/>
                      <a:pt x="756878" y="349005"/>
                      <a:pt x="754467" y="369401"/>
                    </a:cubicBezTo>
                    <a:cubicBezTo>
                      <a:pt x="752931" y="381902"/>
                      <a:pt x="754905" y="394842"/>
                      <a:pt x="762142" y="405369"/>
                    </a:cubicBezTo>
                    <a:cubicBezTo>
                      <a:pt x="775521" y="428396"/>
                      <a:pt x="791749" y="449889"/>
                      <a:pt x="803154" y="474014"/>
                    </a:cubicBezTo>
                    <a:cubicBezTo>
                      <a:pt x="807541" y="484102"/>
                      <a:pt x="811708" y="496165"/>
                      <a:pt x="805786" y="506472"/>
                    </a:cubicBezTo>
                    <a:cubicBezTo>
                      <a:pt x="799206" y="518096"/>
                      <a:pt x="785389" y="522482"/>
                      <a:pt x="773327" y="526430"/>
                    </a:cubicBezTo>
                    <a:cubicBezTo>
                      <a:pt x="763019" y="529939"/>
                      <a:pt x="751396" y="531036"/>
                      <a:pt x="742185" y="536956"/>
                    </a:cubicBezTo>
                    <a:cubicBezTo>
                      <a:pt x="739334" y="543097"/>
                      <a:pt x="743281" y="550116"/>
                      <a:pt x="745255" y="556037"/>
                    </a:cubicBezTo>
                    <a:cubicBezTo>
                      <a:pt x="750957" y="568976"/>
                      <a:pt x="752053" y="583452"/>
                      <a:pt x="753589" y="597487"/>
                    </a:cubicBezTo>
                    <a:cubicBezTo>
                      <a:pt x="754027" y="604944"/>
                      <a:pt x="754905" y="613059"/>
                      <a:pt x="750957" y="619858"/>
                    </a:cubicBezTo>
                    <a:cubicBezTo>
                      <a:pt x="754686" y="645079"/>
                      <a:pt x="755124" y="672054"/>
                      <a:pt x="744597" y="695740"/>
                    </a:cubicBezTo>
                    <a:cubicBezTo>
                      <a:pt x="739334" y="708460"/>
                      <a:pt x="725297" y="713504"/>
                      <a:pt x="713016" y="716794"/>
                    </a:cubicBezTo>
                    <a:cubicBezTo>
                      <a:pt x="672443" y="727321"/>
                      <a:pt x="629238" y="730830"/>
                      <a:pt x="591735" y="751007"/>
                    </a:cubicBezTo>
                    <a:cubicBezTo>
                      <a:pt x="576603" y="759122"/>
                      <a:pt x="564541" y="771841"/>
                      <a:pt x="557742" y="787413"/>
                    </a:cubicBezTo>
                    <a:cubicBezTo>
                      <a:pt x="540636" y="825135"/>
                      <a:pt x="534056" y="866366"/>
                      <a:pt x="528354" y="907158"/>
                    </a:cubicBezTo>
                    <a:cubicBezTo>
                      <a:pt x="525284" y="934791"/>
                      <a:pt x="522214" y="962645"/>
                      <a:pt x="523749" y="990497"/>
                    </a:cubicBezTo>
                    <a:cubicBezTo>
                      <a:pt x="523529" y="994664"/>
                      <a:pt x="525723" y="998392"/>
                      <a:pt x="529670" y="999708"/>
                    </a:cubicBezTo>
                    <a:cubicBezTo>
                      <a:pt x="542171" y="1004972"/>
                      <a:pt x="557742" y="1005849"/>
                      <a:pt x="566953" y="1017253"/>
                    </a:cubicBezTo>
                    <a:cubicBezTo>
                      <a:pt x="571669" y="1022627"/>
                      <a:pt x="573643" y="1029151"/>
                      <a:pt x="574163" y="1035978"/>
                    </a:cubicBezTo>
                    <a:lnTo>
                      <a:pt x="573341" y="1047182"/>
                    </a:lnTo>
                    <a:lnTo>
                      <a:pt x="0" y="1047182"/>
                    </a:lnTo>
                    <a:lnTo>
                      <a:pt x="3208" y="1033922"/>
                    </a:lnTo>
                    <a:cubicBezTo>
                      <a:pt x="4907" y="1022353"/>
                      <a:pt x="6059" y="1010674"/>
                      <a:pt x="8142" y="999270"/>
                    </a:cubicBezTo>
                    <a:cubicBezTo>
                      <a:pt x="10116" y="983260"/>
                      <a:pt x="16256" y="968127"/>
                      <a:pt x="21520" y="952995"/>
                    </a:cubicBezTo>
                    <a:cubicBezTo>
                      <a:pt x="27442" y="936327"/>
                      <a:pt x="35776" y="920098"/>
                      <a:pt x="48057" y="907158"/>
                    </a:cubicBezTo>
                    <a:cubicBezTo>
                      <a:pt x="63848" y="890271"/>
                      <a:pt x="85560" y="880621"/>
                      <a:pt x="102885" y="865489"/>
                    </a:cubicBezTo>
                    <a:cubicBezTo>
                      <a:pt x="141704" y="829082"/>
                      <a:pt x="182935" y="794212"/>
                      <a:pt x="214297" y="751007"/>
                    </a:cubicBezTo>
                    <a:cubicBezTo>
                      <a:pt x="224385" y="737190"/>
                      <a:pt x="227675" y="719865"/>
                      <a:pt x="227017" y="702977"/>
                    </a:cubicBezTo>
                    <a:cubicBezTo>
                      <a:pt x="226140" y="679511"/>
                      <a:pt x="219780" y="656263"/>
                      <a:pt x="210569" y="634771"/>
                    </a:cubicBezTo>
                    <a:cubicBezTo>
                      <a:pt x="203551" y="619200"/>
                      <a:pt x="188418" y="610208"/>
                      <a:pt x="177672" y="597487"/>
                    </a:cubicBezTo>
                    <a:cubicBezTo>
                      <a:pt x="155083" y="569196"/>
                      <a:pt x="129861" y="542220"/>
                      <a:pt x="115167" y="508665"/>
                    </a:cubicBezTo>
                    <a:cubicBezTo>
                      <a:pt x="102008" y="478839"/>
                      <a:pt x="99815" y="445723"/>
                      <a:pt x="98061" y="413483"/>
                    </a:cubicBezTo>
                    <a:cubicBezTo>
                      <a:pt x="95868" y="370278"/>
                      <a:pt x="99158" y="327074"/>
                      <a:pt x="101789" y="284088"/>
                    </a:cubicBezTo>
                    <a:cubicBezTo>
                      <a:pt x="102447" y="268736"/>
                      <a:pt x="102885" y="252945"/>
                      <a:pt x="103105" y="236716"/>
                    </a:cubicBezTo>
                    <a:cubicBezTo>
                      <a:pt x="109684" y="210399"/>
                      <a:pt x="111877" y="181888"/>
                      <a:pt x="118457" y="153377"/>
                    </a:cubicBezTo>
                    <a:cubicBezTo>
                      <a:pt x="105298" y="155570"/>
                      <a:pt x="100911" y="170922"/>
                      <a:pt x="92139" y="177502"/>
                    </a:cubicBezTo>
                    <a:cubicBezTo>
                      <a:pt x="100911" y="166536"/>
                      <a:pt x="109904" y="154913"/>
                      <a:pt x="119334" y="143947"/>
                    </a:cubicBezTo>
                    <a:cubicBezTo>
                      <a:pt x="128764" y="132981"/>
                      <a:pt x="139292" y="122454"/>
                      <a:pt x="151354" y="113681"/>
                    </a:cubicBezTo>
                    <a:lnTo>
                      <a:pt x="122940" y="126696"/>
                    </a:lnTo>
                    <a:lnTo>
                      <a:pt x="128107" y="122454"/>
                    </a:lnTo>
                    <a:cubicBezTo>
                      <a:pt x="138634" y="115216"/>
                      <a:pt x="150258" y="109295"/>
                      <a:pt x="162319" y="104690"/>
                    </a:cubicBezTo>
                    <a:lnTo>
                      <a:pt x="153142" y="107190"/>
                    </a:lnTo>
                    <a:lnTo>
                      <a:pt x="170544" y="98412"/>
                    </a:lnTo>
                    <a:lnTo>
                      <a:pt x="176513" y="91797"/>
                    </a:lnTo>
                    <a:lnTo>
                      <a:pt x="191324" y="87089"/>
                    </a:lnTo>
                    <a:lnTo>
                      <a:pt x="198623" y="82420"/>
                    </a:lnTo>
                    <a:lnTo>
                      <a:pt x="202614" y="80186"/>
                    </a:lnTo>
                    <a:lnTo>
                      <a:pt x="199823" y="82977"/>
                    </a:lnTo>
                    <a:lnTo>
                      <a:pt x="197629" y="85170"/>
                    </a:lnTo>
                    <a:lnTo>
                      <a:pt x="228275" y="70210"/>
                    </a:lnTo>
                    <a:lnTo>
                      <a:pt x="219560" y="76398"/>
                    </a:lnTo>
                    <a:lnTo>
                      <a:pt x="236780" y="65523"/>
                    </a:lnTo>
                    <a:lnTo>
                      <a:pt x="246147" y="59794"/>
                    </a:lnTo>
                    <a:lnTo>
                      <a:pt x="247496" y="59237"/>
                    </a:lnTo>
                    <a:lnTo>
                      <a:pt x="231622" y="69819"/>
                    </a:lnTo>
                    <a:lnTo>
                      <a:pt x="227014" y="72891"/>
                    </a:lnTo>
                    <a:lnTo>
                      <a:pt x="217367" y="78592"/>
                    </a:lnTo>
                    <a:lnTo>
                      <a:pt x="225698" y="73768"/>
                    </a:lnTo>
                    <a:lnTo>
                      <a:pt x="221753" y="76398"/>
                    </a:lnTo>
                    <a:lnTo>
                      <a:pt x="249908" y="61940"/>
                    </a:lnTo>
                    <a:lnTo>
                      <a:pt x="237106" y="69819"/>
                    </a:lnTo>
                    <a:lnTo>
                      <a:pt x="270868" y="51812"/>
                    </a:lnTo>
                    <a:lnTo>
                      <a:pt x="267810" y="54466"/>
                    </a:lnTo>
                    <a:lnTo>
                      <a:pt x="307680" y="39289"/>
                    </a:lnTo>
                    <a:lnTo>
                      <a:pt x="307681" y="39288"/>
                    </a:lnTo>
                    <a:lnTo>
                      <a:pt x="313512" y="37433"/>
                    </a:lnTo>
                    <a:lnTo>
                      <a:pt x="313533" y="37426"/>
                    </a:lnTo>
                    <a:lnTo>
                      <a:pt x="325928" y="33632"/>
                    </a:lnTo>
                    <a:lnTo>
                      <a:pt x="327216" y="33238"/>
                    </a:lnTo>
                    <a:lnTo>
                      <a:pt x="326639" y="33598"/>
                    </a:lnTo>
                    <a:lnTo>
                      <a:pt x="309479" y="41308"/>
                    </a:lnTo>
                    <a:lnTo>
                      <a:pt x="318365" y="37868"/>
                    </a:lnTo>
                    <a:lnTo>
                      <a:pt x="300707" y="45694"/>
                    </a:lnTo>
                    <a:lnTo>
                      <a:pt x="331490" y="32956"/>
                    </a:lnTo>
                    <a:lnTo>
                      <a:pt x="333031" y="32546"/>
                    </a:lnTo>
                    <a:lnTo>
                      <a:pt x="344459" y="29505"/>
                    </a:lnTo>
                    <a:lnTo>
                      <a:pt x="351751" y="27565"/>
                    </a:lnTo>
                    <a:lnTo>
                      <a:pt x="337990" y="34728"/>
                    </a:lnTo>
                    <a:lnTo>
                      <a:pt x="369002" y="25425"/>
                    </a:lnTo>
                    <a:lnTo>
                      <a:pt x="399132" y="19034"/>
                    </a:lnTo>
                    <a:lnTo>
                      <a:pt x="411823" y="16778"/>
                    </a:lnTo>
                    <a:lnTo>
                      <a:pt x="424996" y="15314"/>
                    </a:lnTo>
                    <a:lnTo>
                      <a:pt x="422196" y="15964"/>
                    </a:lnTo>
                    <a:lnTo>
                      <a:pt x="414750" y="17184"/>
                    </a:lnTo>
                    <a:lnTo>
                      <a:pt x="419811" y="16518"/>
                    </a:lnTo>
                    <a:lnTo>
                      <a:pt x="416942" y="17184"/>
                    </a:lnTo>
                    <a:lnTo>
                      <a:pt x="429673" y="15668"/>
                    </a:lnTo>
                    <a:lnTo>
                      <a:pt x="428506" y="16187"/>
                    </a:lnTo>
                    <a:lnTo>
                      <a:pt x="423522" y="17184"/>
                    </a:lnTo>
                    <a:lnTo>
                      <a:pt x="427134" y="16797"/>
                    </a:lnTo>
                    <a:lnTo>
                      <a:pt x="421329" y="19377"/>
                    </a:lnTo>
                    <a:lnTo>
                      <a:pt x="424818" y="18978"/>
                    </a:lnTo>
                    <a:lnTo>
                      <a:pt x="423522" y="19377"/>
                    </a:lnTo>
                    <a:lnTo>
                      <a:pt x="426127" y="18828"/>
                    </a:lnTo>
                    <a:lnTo>
                      <a:pt x="442822" y="16920"/>
                    </a:lnTo>
                    <a:lnTo>
                      <a:pt x="438874" y="19377"/>
                    </a:lnTo>
                    <a:lnTo>
                      <a:pt x="446239" y="18226"/>
                    </a:lnTo>
                    <a:lnTo>
                      <a:pt x="443261" y="19377"/>
                    </a:lnTo>
                    <a:lnTo>
                      <a:pt x="471010" y="14901"/>
                    </a:lnTo>
                    <a:lnTo>
                      <a:pt x="467706" y="15782"/>
                    </a:lnTo>
                    <a:lnTo>
                      <a:pt x="460806" y="17184"/>
                    </a:lnTo>
                    <a:lnTo>
                      <a:pt x="466525" y="16097"/>
                    </a:lnTo>
                    <a:lnTo>
                      <a:pt x="454226" y="19377"/>
                    </a:lnTo>
                    <a:lnTo>
                      <a:pt x="466692" y="16065"/>
                    </a:lnTo>
                    <a:lnTo>
                      <a:pt x="472274" y="15005"/>
                    </a:lnTo>
                    <a:lnTo>
                      <a:pt x="471053" y="15380"/>
                    </a:lnTo>
                    <a:lnTo>
                      <a:pt x="465192" y="17184"/>
                    </a:lnTo>
                    <a:lnTo>
                      <a:pt x="474541" y="15539"/>
                    </a:lnTo>
                    <a:lnTo>
                      <a:pt x="473964" y="15813"/>
                    </a:lnTo>
                    <a:lnTo>
                      <a:pt x="470498" y="16939"/>
                    </a:lnTo>
                    <a:lnTo>
                      <a:pt x="469578" y="17184"/>
                    </a:lnTo>
                    <a:lnTo>
                      <a:pt x="469984" y="17106"/>
                    </a:lnTo>
                    <a:lnTo>
                      <a:pt x="462999" y="19377"/>
                    </a:lnTo>
                    <a:lnTo>
                      <a:pt x="467867" y="18507"/>
                    </a:lnTo>
                    <a:lnTo>
                      <a:pt x="465192" y="19377"/>
                    </a:lnTo>
                    <a:lnTo>
                      <a:pt x="476581" y="16951"/>
                    </a:lnTo>
                    <a:lnTo>
                      <a:pt x="479632" y="16406"/>
                    </a:lnTo>
                    <a:lnTo>
                      <a:pt x="476157" y="17184"/>
                    </a:lnTo>
                    <a:lnTo>
                      <a:pt x="479748" y="16386"/>
                    </a:lnTo>
                    <a:lnTo>
                      <a:pt x="481060" y="16151"/>
                    </a:lnTo>
                    <a:lnTo>
                      <a:pt x="473964" y="19377"/>
                    </a:lnTo>
                    <a:lnTo>
                      <a:pt x="482061" y="17690"/>
                    </a:lnTo>
                    <a:lnTo>
                      <a:pt x="478350" y="19377"/>
                    </a:lnTo>
                    <a:lnTo>
                      <a:pt x="480377" y="18936"/>
                    </a:lnTo>
                    <a:lnTo>
                      <a:pt x="480864" y="18830"/>
                    </a:lnTo>
                    <a:lnTo>
                      <a:pt x="473964" y="21570"/>
                    </a:lnTo>
                    <a:lnTo>
                      <a:pt x="481830" y="18620"/>
                    </a:lnTo>
                    <a:lnTo>
                      <a:pt x="499816" y="14710"/>
                    </a:lnTo>
                    <a:lnTo>
                      <a:pt x="489316" y="19377"/>
                    </a:lnTo>
                    <a:lnTo>
                      <a:pt x="510983" y="12335"/>
                    </a:lnTo>
                    <a:close/>
                    <a:moveTo>
                      <a:pt x="535753" y="12010"/>
                    </a:moveTo>
                    <a:lnTo>
                      <a:pt x="536734" y="12436"/>
                    </a:lnTo>
                    <a:lnTo>
                      <a:pt x="536003" y="12572"/>
                    </a:lnTo>
                    <a:close/>
                    <a:moveTo>
                      <a:pt x="489113" y="12003"/>
                    </a:moveTo>
                    <a:lnTo>
                      <a:pt x="488988" y="12083"/>
                    </a:lnTo>
                    <a:lnTo>
                      <a:pt x="487036" y="13340"/>
                    </a:lnTo>
                    <a:lnTo>
                      <a:pt x="478181" y="14898"/>
                    </a:lnTo>
                    <a:lnTo>
                      <a:pt x="487123" y="12523"/>
                    </a:lnTo>
                    <a:lnTo>
                      <a:pt x="487820" y="12273"/>
                    </a:lnTo>
                    <a:lnTo>
                      <a:pt x="487965" y="12221"/>
                    </a:lnTo>
                    <a:close/>
                    <a:moveTo>
                      <a:pt x="539345" y="11989"/>
                    </a:moveTo>
                    <a:lnTo>
                      <a:pt x="539758" y="12523"/>
                    </a:lnTo>
                    <a:lnTo>
                      <a:pt x="539715" y="12610"/>
                    </a:lnTo>
                    <a:lnTo>
                      <a:pt x="539318" y="12111"/>
                    </a:lnTo>
                    <a:close/>
                    <a:moveTo>
                      <a:pt x="429005" y="11975"/>
                    </a:moveTo>
                    <a:lnTo>
                      <a:pt x="428843" y="12015"/>
                    </a:lnTo>
                    <a:lnTo>
                      <a:pt x="428675" y="12039"/>
                    </a:lnTo>
                    <a:close/>
                    <a:moveTo>
                      <a:pt x="539210" y="11975"/>
                    </a:moveTo>
                    <a:lnTo>
                      <a:pt x="539318" y="12111"/>
                    </a:lnTo>
                    <a:lnTo>
                      <a:pt x="539102" y="13097"/>
                    </a:lnTo>
                    <a:lnTo>
                      <a:pt x="538525" y="12791"/>
                    </a:lnTo>
                    <a:lnTo>
                      <a:pt x="538217" y="12160"/>
                    </a:lnTo>
                    <a:close/>
                    <a:moveTo>
                      <a:pt x="489197" y="11948"/>
                    </a:moveTo>
                    <a:lnTo>
                      <a:pt x="489157" y="11974"/>
                    </a:lnTo>
                    <a:lnTo>
                      <a:pt x="488686" y="12050"/>
                    </a:lnTo>
                    <a:close/>
                    <a:moveTo>
                      <a:pt x="535339" y="11946"/>
                    </a:moveTo>
                    <a:lnTo>
                      <a:pt x="535189" y="12066"/>
                    </a:lnTo>
                    <a:lnTo>
                      <a:pt x="535092" y="12000"/>
                    </a:lnTo>
                    <a:close/>
                    <a:moveTo>
                      <a:pt x="482123" y="11937"/>
                    </a:moveTo>
                    <a:lnTo>
                      <a:pt x="481905" y="12041"/>
                    </a:lnTo>
                    <a:lnTo>
                      <a:pt x="479772" y="12697"/>
                    </a:lnTo>
                    <a:lnTo>
                      <a:pt x="478899" y="12797"/>
                    </a:lnTo>
                    <a:close/>
                    <a:moveTo>
                      <a:pt x="523939" y="11934"/>
                    </a:moveTo>
                    <a:lnTo>
                      <a:pt x="523806" y="12150"/>
                    </a:lnTo>
                    <a:lnTo>
                      <a:pt x="522529" y="13109"/>
                    </a:lnTo>
                    <a:lnTo>
                      <a:pt x="523247" y="12280"/>
                    </a:lnTo>
                    <a:close/>
                    <a:moveTo>
                      <a:pt x="518538" y="11932"/>
                    </a:moveTo>
                    <a:lnTo>
                      <a:pt x="517448" y="12993"/>
                    </a:lnTo>
                    <a:lnTo>
                      <a:pt x="516598" y="13553"/>
                    </a:lnTo>
                    <a:lnTo>
                      <a:pt x="517945" y="12288"/>
                    </a:lnTo>
                    <a:close/>
                    <a:moveTo>
                      <a:pt x="468263" y="11920"/>
                    </a:moveTo>
                    <a:lnTo>
                      <a:pt x="468261" y="11920"/>
                    </a:lnTo>
                    <a:lnTo>
                      <a:pt x="463194" y="12987"/>
                    </a:lnTo>
                    <a:lnTo>
                      <a:pt x="456794" y="13947"/>
                    </a:lnTo>
                    <a:lnTo>
                      <a:pt x="457120" y="13777"/>
                    </a:lnTo>
                    <a:close/>
                    <a:moveTo>
                      <a:pt x="414412" y="11916"/>
                    </a:moveTo>
                    <a:lnTo>
                      <a:pt x="414180" y="11981"/>
                    </a:lnTo>
                    <a:lnTo>
                      <a:pt x="413636" y="12074"/>
                    </a:lnTo>
                    <a:lnTo>
                      <a:pt x="413728" y="12033"/>
                    </a:lnTo>
                    <a:close/>
                    <a:moveTo>
                      <a:pt x="486655" y="11911"/>
                    </a:moveTo>
                    <a:lnTo>
                      <a:pt x="483253" y="12442"/>
                    </a:lnTo>
                    <a:lnTo>
                      <a:pt x="483435" y="12356"/>
                    </a:lnTo>
                    <a:lnTo>
                      <a:pt x="484050" y="12208"/>
                    </a:lnTo>
                    <a:close/>
                    <a:moveTo>
                      <a:pt x="488893" y="11887"/>
                    </a:moveTo>
                    <a:lnTo>
                      <a:pt x="488240" y="12122"/>
                    </a:lnTo>
                    <a:lnTo>
                      <a:pt x="482984" y="12970"/>
                    </a:lnTo>
                    <a:lnTo>
                      <a:pt x="488220" y="11975"/>
                    </a:lnTo>
                    <a:close/>
                    <a:moveTo>
                      <a:pt x="524161" y="11884"/>
                    </a:moveTo>
                    <a:lnTo>
                      <a:pt x="525733" y="12472"/>
                    </a:lnTo>
                    <a:lnTo>
                      <a:pt x="522540" y="14214"/>
                    </a:lnTo>
                    <a:lnTo>
                      <a:pt x="523806" y="12150"/>
                    </a:lnTo>
                    <a:close/>
                    <a:moveTo>
                      <a:pt x="535433" y="11871"/>
                    </a:moveTo>
                    <a:lnTo>
                      <a:pt x="535518" y="11907"/>
                    </a:lnTo>
                    <a:lnTo>
                      <a:pt x="535339" y="11946"/>
                    </a:lnTo>
                    <a:close/>
                    <a:moveTo>
                      <a:pt x="535691" y="11870"/>
                    </a:moveTo>
                    <a:lnTo>
                      <a:pt x="535753" y="12010"/>
                    </a:lnTo>
                    <a:lnTo>
                      <a:pt x="535518" y="11907"/>
                    </a:lnTo>
                    <a:close/>
                    <a:moveTo>
                      <a:pt x="489860" y="11860"/>
                    </a:moveTo>
                    <a:lnTo>
                      <a:pt x="489113" y="12003"/>
                    </a:lnTo>
                    <a:lnTo>
                      <a:pt x="489157" y="11974"/>
                    </a:lnTo>
                    <a:close/>
                    <a:moveTo>
                      <a:pt x="413274" y="11850"/>
                    </a:moveTo>
                    <a:lnTo>
                      <a:pt x="412542" y="12029"/>
                    </a:lnTo>
                    <a:lnTo>
                      <a:pt x="411498" y="12208"/>
                    </a:lnTo>
                    <a:lnTo>
                      <a:pt x="413157" y="11860"/>
                    </a:lnTo>
                    <a:close/>
                    <a:moveTo>
                      <a:pt x="418362" y="11846"/>
                    </a:moveTo>
                    <a:lnTo>
                      <a:pt x="414513" y="12442"/>
                    </a:lnTo>
                    <a:lnTo>
                      <a:pt x="414105" y="12492"/>
                    </a:lnTo>
                    <a:lnTo>
                      <a:pt x="413735" y="12520"/>
                    </a:lnTo>
                    <a:lnTo>
                      <a:pt x="416187" y="11988"/>
                    </a:lnTo>
                    <a:close/>
                    <a:moveTo>
                      <a:pt x="534863" y="11844"/>
                    </a:moveTo>
                    <a:lnTo>
                      <a:pt x="535092" y="12000"/>
                    </a:lnTo>
                    <a:lnTo>
                      <a:pt x="534956" y="12029"/>
                    </a:lnTo>
                    <a:close/>
                    <a:moveTo>
                      <a:pt x="502617" y="11841"/>
                    </a:moveTo>
                    <a:lnTo>
                      <a:pt x="501948" y="12154"/>
                    </a:lnTo>
                    <a:lnTo>
                      <a:pt x="496772" y="13017"/>
                    </a:lnTo>
                    <a:lnTo>
                      <a:pt x="496991" y="12935"/>
                    </a:lnTo>
                    <a:lnTo>
                      <a:pt x="497948" y="12576"/>
                    </a:lnTo>
                    <a:lnTo>
                      <a:pt x="498416" y="12502"/>
                    </a:lnTo>
                    <a:close/>
                    <a:moveTo>
                      <a:pt x="426136" y="11840"/>
                    </a:moveTo>
                    <a:lnTo>
                      <a:pt x="423756" y="12192"/>
                    </a:lnTo>
                    <a:lnTo>
                      <a:pt x="421846" y="12336"/>
                    </a:lnTo>
                    <a:lnTo>
                      <a:pt x="422350" y="12192"/>
                    </a:lnTo>
                    <a:close/>
                    <a:moveTo>
                      <a:pt x="533251" y="11833"/>
                    </a:moveTo>
                    <a:lnTo>
                      <a:pt x="534031" y="12230"/>
                    </a:lnTo>
                    <a:lnTo>
                      <a:pt x="533758" y="12290"/>
                    </a:lnTo>
                    <a:lnTo>
                      <a:pt x="533054" y="12069"/>
                    </a:lnTo>
                    <a:close/>
                    <a:moveTo>
                      <a:pt x="418583" y="11832"/>
                    </a:moveTo>
                    <a:lnTo>
                      <a:pt x="418362" y="11846"/>
                    </a:lnTo>
                    <a:lnTo>
                      <a:pt x="418416" y="11838"/>
                    </a:lnTo>
                    <a:close/>
                    <a:moveTo>
                      <a:pt x="524005" y="11826"/>
                    </a:moveTo>
                    <a:lnTo>
                      <a:pt x="524091" y="11858"/>
                    </a:lnTo>
                    <a:lnTo>
                      <a:pt x="523939" y="11934"/>
                    </a:lnTo>
                    <a:close/>
                    <a:moveTo>
                      <a:pt x="433093" y="11805"/>
                    </a:moveTo>
                    <a:lnTo>
                      <a:pt x="420420" y="14121"/>
                    </a:lnTo>
                    <a:lnTo>
                      <a:pt x="424516" y="13097"/>
                    </a:lnTo>
                    <a:close/>
                    <a:moveTo>
                      <a:pt x="513273" y="11785"/>
                    </a:moveTo>
                    <a:lnTo>
                      <a:pt x="512935" y="11953"/>
                    </a:lnTo>
                    <a:lnTo>
                      <a:pt x="511248" y="12249"/>
                    </a:lnTo>
                    <a:lnTo>
                      <a:pt x="510983" y="12335"/>
                    </a:lnTo>
                    <a:lnTo>
                      <a:pt x="509717" y="12558"/>
                    </a:lnTo>
                    <a:close/>
                    <a:moveTo>
                      <a:pt x="514122" y="11782"/>
                    </a:moveTo>
                    <a:lnTo>
                      <a:pt x="509053" y="13894"/>
                    </a:lnTo>
                    <a:lnTo>
                      <a:pt x="511735" y="12554"/>
                    </a:lnTo>
                    <a:lnTo>
                      <a:pt x="514061" y="11793"/>
                    </a:lnTo>
                    <a:close/>
                    <a:moveTo>
                      <a:pt x="450614" y="11765"/>
                    </a:moveTo>
                    <a:lnTo>
                      <a:pt x="447274" y="12839"/>
                    </a:lnTo>
                    <a:lnTo>
                      <a:pt x="443699" y="13236"/>
                    </a:lnTo>
                    <a:lnTo>
                      <a:pt x="445453" y="12797"/>
                    </a:lnTo>
                    <a:close/>
                    <a:moveTo>
                      <a:pt x="532077" y="11762"/>
                    </a:moveTo>
                    <a:lnTo>
                      <a:pt x="533054" y="12069"/>
                    </a:lnTo>
                    <a:lnTo>
                      <a:pt x="532752" y="12432"/>
                    </a:lnTo>
                    <a:lnTo>
                      <a:pt x="532071" y="11847"/>
                    </a:lnTo>
                    <a:close/>
                    <a:moveTo>
                      <a:pt x="429476" y="11761"/>
                    </a:moveTo>
                    <a:lnTo>
                      <a:pt x="426540" y="12339"/>
                    </a:lnTo>
                    <a:lnTo>
                      <a:pt x="426269" y="12378"/>
                    </a:lnTo>
                    <a:lnTo>
                      <a:pt x="428213" y="11856"/>
                    </a:lnTo>
                    <a:close/>
                    <a:moveTo>
                      <a:pt x="414344" y="11759"/>
                    </a:moveTo>
                    <a:lnTo>
                      <a:pt x="413728" y="12033"/>
                    </a:lnTo>
                    <a:lnTo>
                      <a:pt x="412624" y="12221"/>
                    </a:lnTo>
                    <a:lnTo>
                      <a:pt x="411447" y="12297"/>
                    </a:lnTo>
                    <a:lnTo>
                      <a:pt x="412542" y="12029"/>
                    </a:lnTo>
                    <a:lnTo>
                      <a:pt x="413895" y="11797"/>
                    </a:lnTo>
                    <a:close/>
                    <a:moveTo>
                      <a:pt x="539166" y="11758"/>
                    </a:moveTo>
                    <a:lnTo>
                      <a:pt x="539379" y="11835"/>
                    </a:lnTo>
                    <a:lnTo>
                      <a:pt x="539345" y="11989"/>
                    </a:lnTo>
                    <a:close/>
                    <a:moveTo>
                      <a:pt x="423937" y="11739"/>
                    </a:moveTo>
                    <a:lnTo>
                      <a:pt x="422350" y="12192"/>
                    </a:lnTo>
                    <a:lnTo>
                      <a:pt x="416370" y="12748"/>
                    </a:lnTo>
                    <a:lnTo>
                      <a:pt x="411250" y="13134"/>
                    </a:lnTo>
                    <a:lnTo>
                      <a:pt x="411579" y="12988"/>
                    </a:lnTo>
                    <a:lnTo>
                      <a:pt x="412201" y="12853"/>
                    </a:lnTo>
                    <a:lnTo>
                      <a:pt x="421222" y="11947"/>
                    </a:lnTo>
                    <a:close/>
                    <a:moveTo>
                      <a:pt x="461039" y="11728"/>
                    </a:moveTo>
                    <a:lnTo>
                      <a:pt x="460529" y="11995"/>
                    </a:lnTo>
                    <a:lnTo>
                      <a:pt x="456057" y="12527"/>
                    </a:lnTo>
                    <a:lnTo>
                      <a:pt x="458745" y="11961"/>
                    </a:lnTo>
                    <a:close/>
                    <a:moveTo>
                      <a:pt x="514274" y="11719"/>
                    </a:moveTo>
                    <a:lnTo>
                      <a:pt x="514225" y="11740"/>
                    </a:lnTo>
                    <a:lnTo>
                      <a:pt x="514061" y="11793"/>
                    </a:lnTo>
                    <a:lnTo>
                      <a:pt x="512819" y="12012"/>
                    </a:lnTo>
                    <a:lnTo>
                      <a:pt x="512935" y="11953"/>
                    </a:lnTo>
                    <a:close/>
                    <a:moveTo>
                      <a:pt x="497019" y="11707"/>
                    </a:moveTo>
                    <a:lnTo>
                      <a:pt x="496082" y="12135"/>
                    </a:lnTo>
                    <a:lnTo>
                      <a:pt x="492982" y="12726"/>
                    </a:lnTo>
                    <a:lnTo>
                      <a:pt x="494530" y="12022"/>
                    </a:lnTo>
                    <a:lnTo>
                      <a:pt x="494799" y="11975"/>
                    </a:lnTo>
                    <a:close/>
                    <a:moveTo>
                      <a:pt x="479445" y="11701"/>
                    </a:moveTo>
                    <a:lnTo>
                      <a:pt x="467386" y="14113"/>
                    </a:lnTo>
                    <a:lnTo>
                      <a:pt x="464866" y="14401"/>
                    </a:lnTo>
                    <a:close/>
                    <a:moveTo>
                      <a:pt x="536469" y="11701"/>
                    </a:moveTo>
                    <a:lnTo>
                      <a:pt x="537334" y="12324"/>
                    </a:lnTo>
                    <a:lnTo>
                      <a:pt x="537096" y="12368"/>
                    </a:lnTo>
                    <a:lnTo>
                      <a:pt x="535962" y="11811"/>
                    </a:lnTo>
                    <a:close/>
                    <a:moveTo>
                      <a:pt x="524406" y="11700"/>
                    </a:moveTo>
                    <a:lnTo>
                      <a:pt x="524161" y="11884"/>
                    </a:lnTo>
                    <a:lnTo>
                      <a:pt x="524091" y="11858"/>
                    </a:lnTo>
                    <a:close/>
                    <a:moveTo>
                      <a:pt x="420619" y="11699"/>
                    </a:moveTo>
                    <a:lnTo>
                      <a:pt x="419936" y="11782"/>
                    </a:lnTo>
                    <a:lnTo>
                      <a:pt x="418583" y="11832"/>
                    </a:lnTo>
                    <a:close/>
                    <a:moveTo>
                      <a:pt x="433720" y="11697"/>
                    </a:moveTo>
                    <a:lnTo>
                      <a:pt x="433501" y="11744"/>
                    </a:lnTo>
                    <a:lnTo>
                      <a:pt x="433093" y="11805"/>
                    </a:lnTo>
                    <a:lnTo>
                      <a:pt x="433666" y="11701"/>
                    </a:lnTo>
                    <a:close/>
                    <a:moveTo>
                      <a:pt x="430499" y="11684"/>
                    </a:moveTo>
                    <a:lnTo>
                      <a:pt x="429005" y="11975"/>
                    </a:lnTo>
                    <a:lnTo>
                      <a:pt x="430024" y="11720"/>
                    </a:lnTo>
                    <a:close/>
                    <a:moveTo>
                      <a:pt x="427227" y="11679"/>
                    </a:moveTo>
                    <a:lnTo>
                      <a:pt x="426860" y="11773"/>
                    </a:lnTo>
                    <a:lnTo>
                      <a:pt x="426136" y="11840"/>
                    </a:lnTo>
                    <a:close/>
                    <a:moveTo>
                      <a:pt x="481894" y="11674"/>
                    </a:moveTo>
                    <a:lnTo>
                      <a:pt x="478351" y="12523"/>
                    </a:lnTo>
                    <a:lnTo>
                      <a:pt x="477409" y="12690"/>
                    </a:lnTo>
                    <a:lnTo>
                      <a:pt x="478715" y="12221"/>
                    </a:lnTo>
                    <a:close/>
                    <a:moveTo>
                      <a:pt x="535681" y="11673"/>
                    </a:moveTo>
                    <a:lnTo>
                      <a:pt x="535962" y="11811"/>
                    </a:lnTo>
                    <a:lnTo>
                      <a:pt x="535691" y="11870"/>
                    </a:lnTo>
                    <a:lnTo>
                      <a:pt x="535624" y="11719"/>
                    </a:lnTo>
                    <a:close/>
                    <a:moveTo>
                      <a:pt x="490654" y="11658"/>
                    </a:moveTo>
                    <a:lnTo>
                      <a:pt x="489197" y="11948"/>
                    </a:lnTo>
                    <a:lnTo>
                      <a:pt x="489392" y="11822"/>
                    </a:lnTo>
                    <a:close/>
                    <a:moveTo>
                      <a:pt x="490959" y="11652"/>
                    </a:moveTo>
                    <a:lnTo>
                      <a:pt x="490852" y="11701"/>
                    </a:lnTo>
                    <a:lnTo>
                      <a:pt x="489860" y="11860"/>
                    </a:lnTo>
                    <a:close/>
                    <a:moveTo>
                      <a:pt x="461837" y="11647"/>
                    </a:moveTo>
                    <a:lnTo>
                      <a:pt x="461039" y="11728"/>
                    </a:lnTo>
                    <a:lnTo>
                      <a:pt x="461156" y="11667"/>
                    </a:lnTo>
                    <a:close/>
                    <a:moveTo>
                      <a:pt x="424351" y="11620"/>
                    </a:moveTo>
                    <a:lnTo>
                      <a:pt x="424286" y="11639"/>
                    </a:lnTo>
                    <a:lnTo>
                      <a:pt x="421222" y="11947"/>
                    </a:lnTo>
                    <a:lnTo>
                      <a:pt x="414278" y="12479"/>
                    </a:lnTo>
                    <a:lnTo>
                      <a:pt x="414513" y="12442"/>
                    </a:lnTo>
                    <a:lnTo>
                      <a:pt x="419936" y="11782"/>
                    </a:lnTo>
                    <a:close/>
                    <a:moveTo>
                      <a:pt x="433044" y="11616"/>
                    </a:moveTo>
                    <a:lnTo>
                      <a:pt x="424520" y="13096"/>
                    </a:lnTo>
                    <a:lnTo>
                      <a:pt x="425311" y="12898"/>
                    </a:lnTo>
                    <a:close/>
                    <a:moveTo>
                      <a:pt x="416329" y="11590"/>
                    </a:moveTo>
                    <a:lnTo>
                      <a:pt x="414412" y="11916"/>
                    </a:lnTo>
                    <a:lnTo>
                      <a:pt x="415259" y="11681"/>
                    </a:lnTo>
                    <a:close/>
                    <a:moveTo>
                      <a:pt x="464141" y="11581"/>
                    </a:moveTo>
                    <a:lnTo>
                      <a:pt x="460310" y="12109"/>
                    </a:lnTo>
                    <a:lnTo>
                      <a:pt x="460529" y="11995"/>
                    </a:lnTo>
                    <a:lnTo>
                      <a:pt x="463962" y="11586"/>
                    </a:lnTo>
                    <a:close/>
                    <a:moveTo>
                      <a:pt x="489794" y="11563"/>
                    </a:moveTo>
                    <a:lnTo>
                      <a:pt x="489392" y="11822"/>
                    </a:lnTo>
                    <a:lnTo>
                      <a:pt x="488893" y="11887"/>
                    </a:lnTo>
                    <a:close/>
                    <a:moveTo>
                      <a:pt x="491171" y="11555"/>
                    </a:moveTo>
                    <a:lnTo>
                      <a:pt x="491061" y="11605"/>
                    </a:lnTo>
                    <a:lnTo>
                      <a:pt x="490654" y="11658"/>
                    </a:lnTo>
                    <a:close/>
                    <a:moveTo>
                      <a:pt x="410874" y="11547"/>
                    </a:moveTo>
                    <a:lnTo>
                      <a:pt x="407874" y="12252"/>
                    </a:lnTo>
                    <a:lnTo>
                      <a:pt x="406679" y="12411"/>
                    </a:lnTo>
                    <a:lnTo>
                      <a:pt x="400425" y="12944"/>
                    </a:lnTo>
                    <a:close/>
                    <a:moveTo>
                      <a:pt x="491511" y="11547"/>
                    </a:moveTo>
                    <a:lnTo>
                      <a:pt x="490959" y="11652"/>
                    </a:lnTo>
                    <a:lnTo>
                      <a:pt x="491061" y="11605"/>
                    </a:lnTo>
                    <a:close/>
                    <a:moveTo>
                      <a:pt x="489840" y="11547"/>
                    </a:moveTo>
                    <a:lnTo>
                      <a:pt x="489794" y="11563"/>
                    </a:lnTo>
                    <a:lnTo>
                      <a:pt x="489816" y="11550"/>
                    </a:lnTo>
                    <a:close/>
                    <a:moveTo>
                      <a:pt x="426525" y="11540"/>
                    </a:moveTo>
                    <a:lnTo>
                      <a:pt x="423937" y="11739"/>
                    </a:lnTo>
                    <a:lnTo>
                      <a:pt x="424286" y="11639"/>
                    </a:lnTo>
                    <a:lnTo>
                      <a:pt x="424540" y="11613"/>
                    </a:lnTo>
                    <a:close/>
                    <a:moveTo>
                      <a:pt x="429411" y="11536"/>
                    </a:moveTo>
                    <a:lnTo>
                      <a:pt x="428213" y="11856"/>
                    </a:lnTo>
                    <a:lnTo>
                      <a:pt x="425834" y="12036"/>
                    </a:lnTo>
                    <a:lnTo>
                      <a:pt x="426860" y="11773"/>
                    </a:lnTo>
                    <a:close/>
                    <a:moveTo>
                      <a:pt x="450526" y="11529"/>
                    </a:moveTo>
                    <a:lnTo>
                      <a:pt x="445453" y="12797"/>
                    </a:lnTo>
                    <a:lnTo>
                      <a:pt x="443886" y="13111"/>
                    </a:lnTo>
                    <a:lnTo>
                      <a:pt x="448167" y="11794"/>
                    </a:lnTo>
                    <a:close/>
                    <a:moveTo>
                      <a:pt x="414977" y="11478"/>
                    </a:moveTo>
                    <a:lnTo>
                      <a:pt x="414487" y="11695"/>
                    </a:lnTo>
                    <a:lnTo>
                      <a:pt x="413895" y="11797"/>
                    </a:lnTo>
                    <a:lnTo>
                      <a:pt x="413274" y="11850"/>
                    </a:lnTo>
                    <a:lnTo>
                      <a:pt x="413689" y="11748"/>
                    </a:lnTo>
                    <a:close/>
                    <a:moveTo>
                      <a:pt x="433287" y="11474"/>
                    </a:moveTo>
                    <a:lnTo>
                      <a:pt x="427238" y="12417"/>
                    </a:lnTo>
                    <a:lnTo>
                      <a:pt x="428843" y="12015"/>
                    </a:lnTo>
                    <a:lnTo>
                      <a:pt x="431999" y="11571"/>
                    </a:lnTo>
                    <a:close/>
                    <a:moveTo>
                      <a:pt x="523038" y="11464"/>
                    </a:moveTo>
                    <a:lnTo>
                      <a:pt x="523730" y="11723"/>
                    </a:lnTo>
                    <a:lnTo>
                      <a:pt x="523247" y="12280"/>
                    </a:lnTo>
                    <a:lnTo>
                      <a:pt x="520460" y="13674"/>
                    </a:lnTo>
                    <a:close/>
                    <a:moveTo>
                      <a:pt x="428699" y="11461"/>
                    </a:moveTo>
                    <a:lnTo>
                      <a:pt x="427227" y="11679"/>
                    </a:lnTo>
                    <a:lnTo>
                      <a:pt x="427973" y="11487"/>
                    </a:lnTo>
                    <a:close/>
                    <a:moveTo>
                      <a:pt x="523052" y="11452"/>
                    </a:moveTo>
                    <a:lnTo>
                      <a:pt x="523038" y="11464"/>
                    </a:lnTo>
                    <a:lnTo>
                      <a:pt x="523030" y="11461"/>
                    </a:lnTo>
                    <a:close/>
                    <a:moveTo>
                      <a:pt x="480921" y="11428"/>
                    </a:moveTo>
                    <a:lnTo>
                      <a:pt x="478715" y="12221"/>
                    </a:lnTo>
                    <a:lnTo>
                      <a:pt x="474251" y="12988"/>
                    </a:lnTo>
                    <a:lnTo>
                      <a:pt x="480733" y="11463"/>
                    </a:lnTo>
                    <a:close/>
                    <a:moveTo>
                      <a:pt x="414099" y="11422"/>
                    </a:moveTo>
                    <a:lnTo>
                      <a:pt x="409762" y="12149"/>
                    </a:lnTo>
                    <a:lnTo>
                      <a:pt x="408997" y="12214"/>
                    </a:lnTo>
                    <a:lnTo>
                      <a:pt x="411678" y="11745"/>
                    </a:lnTo>
                    <a:close/>
                    <a:moveTo>
                      <a:pt x="469725" y="11420"/>
                    </a:moveTo>
                    <a:lnTo>
                      <a:pt x="464095" y="11975"/>
                    </a:lnTo>
                    <a:lnTo>
                      <a:pt x="459227" y="12676"/>
                    </a:lnTo>
                    <a:lnTo>
                      <a:pt x="459762" y="12396"/>
                    </a:lnTo>
                    <a:lnTo>
                      <a:pt x="462176" y="11975"/>
                    </a:lnTo>
                    <a:lnTo>
                      <a:pt x="466179" y="11522"/>
                    </a:lnTo>
                    <a:close/>
                    <a:moveTo>
                      <a:pt x="446062" y="11409"/>
                    </a:moveTo>
                    <a:lnTo>
                      <a:pt x="445602" y="11542"/>
                    </a:lnTo>
                    <a:lnTo>
                      <a:pt x="436803" y="12499"/>
                    </a:lnTo>
                    <a:lnTo>
                      <a:pt x="437110" y="12363"/>
                    </a:lnTo>
                    <a:lnTo>
                      <a:pt x="439971" y="11975"/>
                    </a:lnTo>
                    <a:close/>
                    <a:moveTo>
                      <a:pt x="431279" y="11406"/>
                    </a:moveTo>
                    <a:lnTo>
                      <a:pt x="430024" y="11720"/>
                    </a:lnTo>
                    <a:lnTo>
                      <a:pt x="429476" y="11761"/>
                    </a:lnTo>
                    <a:close/>
                    <a:moveTo>
                      <a:pt x="428294" y="11405"/>
                    </a:moveTo>
                    <a:lnTo>
                      <a:pt x="427973" y="11487"/>
                    </a:lnTo>
                    <a:lnTo>
                      <a:pt x="426525" y="11540"/>
                    </a:lnTo>
                    <a:close/>
                    <a:moveTo>
                      <a:pt x="438855" y="11394"/>
                    </a:moveTo>
                    <a:lnTo>
                      <a:pt x="438449" y="11532"/>
                    </a:lnTo>
                    <a:lnTo>
                      <a:pt x="435274" y="12609"/>
                    </a:lnTo>
                    <a:lnTo>
                      <a:pt x="435193" y="12623"/>
                    </a:lnTo>
                    <a:lnTo>
                      <a:pt x="433288" y="12882"/>
                    </a:lnTo>
                    <a:lnTo>
                      <a:pt x="423916" y="13901"/>
                    </a:lnTo>
                    <a:lnTo>
                      <a:pt x="422713" y="14032"/>
                    </a:lnTo>
                    <a:lnTo>
                      <a:pt x="433501" y="11744"/>
                    </a:lnTo>
                    <a:lnTo>
                      <a:pt x="433867" y="11689"/>
                    </a:lnTo>
                    <a:close/>
                    <a:moveTo>
                      <a:pt x="470780" y="11390"/>
                    </a:moveTo>
                    <a:lnTo>
                      <a:pt x="468266" y="11919"/>
                    </a:lnTo>
                    <a:lnTo>
                      <a:pt x="468263" y="11920"/>
                    </a:lnTo>
                    <a:lnTo>
                      <a:pt x="470043" y="11411"/>
                    </a:lnTo>
                    <a:close/>
                    <a:moveTo>
                      <a:pt x="434410" y="11390"/>
                    </a:moveTo>
                    <a:lnTo>
                      <a:pt x="433044" y="11616"/>
                    </a:lnTo>
                    <a:lnTo>
                      <a:pt x="434301" y="11398"/>
                    </a:lnTo>
                    <a:close/>
                    <a:moveTo>
                      <a:pt x="481059" y="11378"/>
                    </a:moveTo>
                    <a:lnTo>
                      <a:pt x="480997" y="11400"/>
                    </a:lnTo>
                    <a:lnTo>
                      <a:pt x="480733" y="11463"/>
                    </a:lnTo>
                    <a:lnTo>
                      <a:pt x="479445" y="11701"/>
                    </a:lnTo>
                    <a:close/>
                    <a:moveTo>
                      <a:pt x="470162" y="11377"/>
                    </a:moveTo>
                    <a:lnTo>
                      <a:pt x="470043" y="11411"/>
                    </a:lnTo>
                    <a:lnTo>
                      <a:pt x="469725" y="11420"/>
                    </a:lnTo>
                    <a:close/>
                    <a:moveTo>
                      <a:pt x="490087" y="11374"/>
                    </a:moveTo>
                    <a:lnTo>
                      <a:pt x="489816" y="11550"/>
                    </a:lnTo>
                    <a:lnTo>
                      <a:pt x="486655" y="11911"/>
                    </a:lnTo>
                    <a:close/>
                    <a:moveTo>
                      <a:pt x="416370" y="11372"/>
                    </a:moveTo>
                    <a:lnTo>
                      <a:pt x="415259" y="11681"/>
                    </a:lnTo>
                    <a:lnTo>
                      <a:pt x="414344" y="11759"/>
                    </a:lnTo>
                    <a:lnTo>
                      <a:pt x="414487" y="11695"/>
                    </a:lnTo>
                    <a:close/>
                    <a:moveTo>
                      <a:pt x="431200" y="11369"/>
                    </a:moveTo>
                    <a:lnTo>
                      <a:pt x="429411" y="11536"/>
                    </a:lnTo>
                    <a:lnTo>
                      <a:pt x="429847" y="11419"/>
                    </a:lnTo>
                    <a:close/>
                    <a:moveTo>
                      <a:pt x="431531" y="11357"/>
                    </a:moveTo>
                    <a:lnTo>
                      <a:pt x="431279" y="11406"/>
                    </a:lnTo>
                    <a:lnTo>
                      <a:pt x="431468" y="11359"/>
                    </a:lnTo>
                    <a:close/>
                    <a:moveTo>
                      <a:pt x="481275" y="11335"/>
                    </a:moveTo>
                    <a:lnTo>
                      <a:pt x="481274" y="11335"/>
                    </a:lnTo>
                    <a:lnTo>
                      <a:pt x="481059" y="11378"/>
                    </a:lnTo>
                    <a:lnTo>
                      <a:pt x="481107" y="11361"/>
                    </a:lnTo>
                    <a:close/>
                    <a:moveTo>
                      <a:pt x="431564" y="11335"/>
                    </a:moveTo>
                    <a:lnTo>
                      <a:pt x="431468" y="11359"/>
                    </a:lnTo>
                    <a:lnTo>
                      <a:pt x="431200" y="11369"/>
                    </a:lnTo>
                    <a:close/>
                    <a:moveTo>
                      <a:pt x="528322" y="11325"/>
                    </a:moveTo>
                    <a:lnTo>
                      <a:pt x="528189" y="12153"/>
                    </a:lnTo>
                    <a:lnTo>
                      <a:pt x="526471" y="13442"/>
                    </a:lnTo>
                    <a:lnTo>
                      <a:pt x="526600" y="12797"/>
                    </a:lnTo>
                    <a:lnTo>
                      <a:pt x="526155" y="12631"/>
                    </a:lnTo>
                    <a:lnTo>
                      <a:pt x="526161" y="12622"/>
                    </a:lnTo>
                    <a:close/>
                    <a:moveTo>
                      <a:pt x="419443" y="11325"/>
                    </a:moveTo>
                    <a:lnTo>
                      <a:pt x="415624" y="11959"/>
                    </a:lnTo>
                    <a:lnTo>
                      <a:pt x="414729" y="12083"/>
                    </a:lnTo>
                    <a:lnTo>
                      <a:pt x="413528" y="12162"/>
                    </a:lnTo>
                    <a:lnTo>
                      <a:pt x="414180" y="11981"/>
                    </a:lnTo>
                    <a:lnTo>
                      <a:pt x="416607" y="11566"/>
                    </a:lnTo>
                    <a:close/>
                    <a:moveTo>
                      <a:pt x="483474" y="11296"/>
                    </a:moveTo>
                    <a:lnTo>
                      <a:pt x="483121" y="11463"/>
                    </a:lnTo>
                    <a:lnTo>
                      <a:pt x="481894" y="11674"/>
                    </a:lnTo>
                    <a:close/>
                    <a:moveTo>
                      <a:pt x="474569" y="11281"/>
                    </a:moveTo>
                    <a:lnTo>
                      <a:pt x="466001" y="12566"/>
                    </a:lnTo>
                    <a:lnTo>
                      <a:pt x="468261" y="11920"/>
                    </a:lnTo>
                    <a:lnTo>
                      <a:pt x="468266" y="11919"/>
                    </a:lnTo>
                    <a:lnTo>
                      <a:pt x="471580" y="11367"/>
                    </a:lnTo>
                    <a:close/>
                    <a:moveTo>
                      <a:pt x="434228" y="11258"/>
                    </a:moveTo>
                    <a:lnTo>
                      <a:pt x="431999" y="11571"/>
                    </a:lnTo>
                    <a:lnTo>
                      <a:pt x="430499" y="11684"/>
                    </a:lnTo>
                    <a:lnTo>
                      <a:pt x="432336" y="11327"/>
                    </a:lnTo>
                    <a:close/>
                    <a:moveTo>
                      <a:pt x="515703" y="11256"/>
                    </a:moveTo>
                    <a:lnTo>
                      <a:pt x="514303" y="11714"/>
                    </a:lnTo>
                    <a:lnTo>
                      <a:pt x="514274" y="11719"/>
                    </a:lnTo>
                    <a:lnTo>
                      <a:pt x="515037" y="11401"/>
                    </a:lnTo>
                    <a:close/>
                    <a:moveTo>
                      <a:pt x="531373" y="11249"/>
                    </a:moveTo>
                    <a:lnTo>
                      <a:pt x="532082" y="11700"/>
                    </a:lnTo>
                    <a:lnTo>
                      <a:pt x="532077" y="11762"/>
                    </a:lnTo>
                    <a:lnTo>
                      <a:pt x="531909" y="11709"/>
                    </a:lnTo>
                    <a:close/>
                    <a:moveTo>
                      <a:pt x="533966" y="11233"/>
                    </a:moveTo>
                    <a:lnTo>
                      <a:pt x="534722" y="11561"/>
                    </a:lnTo>
                    <a:lnTo>
                      <a:pt x="534863" y="11844"/>
                    </a:lnTo>
                    <a:close/>
                    <a:moveTo>
                      <a:pt x="430539" y="11233"/>
                    </a:moveTo>
                    <a:lnTo>
                      <a:pt x="429847" y="11419"/>
                    </a:lnTo>
                    <a:lnTo>
                      <a:pt x="428699" y="11461"/>
                    </a:lnTo>
                    <a:lnTo>
                      <a:pt x="429914" y="11281"/>
                    </a:lnTo>
                    <a:close/>
                    <a:moveTo>
                      <a:pt x="415532" y="11231"/>
                    </a:moveTo>
                    <a:lnTo>
                      <a:pt x="415203" y="11377"/>
                    </a:lnTo>
                    <a:lnTo>
                      <a:pt x="413689" y="11748"/>
                    </a:lnTo>
                    <a:lnTo>
                      <a:pt x="413157" y="11860"/>
                    </a:lnTo>
                    <a:lnTo>
                      <a:pt x="410909" y="12051"/>
                    </a:lnTo>
                    <a:lnTo>
                      <a:pt x="415011" y="11300"/>
                    </a:lnTo>
                    <a:close/>
                    <a:moveTo>
                      <a:pt x="435345" y="11217"/>
                    </a:moveTo>
                    <a:lnTo>
                      <a:pt x="434301" y="11398"/>
                    </a:lnTo>
                    <a:lnTo>
                      <a:pt x="433287" y="11474"/>
                    </a:lnTo>
                    <a:lnTo>
                      <a:pt x="434817" y="11236"/>
                    </a:lnTo>
                    <a:close/>
                    <a:moveTo>
                      <a:pt x="453410" y="11206"/>
                    </a:moveTo>
                    <a:lnTo>
                      <a:pt x="450614" y="11765"/>
                    </a:lnTo>
                    <a:lnTo>
                      <a:pt x="451788" y="11388"/>
                    </a:lnTo>
                    <a:close/>
                    <a:moveTo>
                      <a:pt x="484620" y="11206"/>
                    </a:moveTo>
                    <a:lnTo>
                      <a:pt x="483014" y="11700"/>
                    </a:lnTo>
                    <a:lnTo>
                      <a:pt x="482123" y="11937"/>
                    </a:lnTo>
                    <a:lnTo>
                      <a:pt x="483121" y="11463"/>
                    </a:lnTo>
                    <a:close/>
                    <a:moveTo>
                      <a:pt x="432967" y="11205"/>
                    </a:moveTo>
                    <a:lnTo>
                      <a:pt x="432336" y="11327"/>
                    </a:lnTo>
                    <a:lnTo>
                      <a:pt x="431531" y="11357"/>
                    </a:lnTo>
                    <a:lnTo>
                      <a:pt x="431710" y="11321"/>
                    </a:lnTo>
                    <a:close/>
                    <a:moveTo>
                      <a:pt x="482140" y="11202"/>
                    </a:moveTo>
                    <a:lnTo>
                      <a:pt x="480921" y="11428"/>
                    </a:lnTo>
                    <a:lnTo>
                      <a:pt x="480997" y="11400"/>
                    </a:lnTo>
                    <a:lnTo>
                      <a:pt x="481274" y="11335"/>
                    </a:lnTo>
                    <a:lnTo>
                      <a:pt x="481275" y="11335"/>
                    </a:lnTo>
                    <a:close/>
                    <a:moveTo>
                      <a:pt x="462057" y="11196"/>
                    </a:moveTo>
                    <a:lnTo>
                      <a:pt x="461156" y="11667"/>
                    </a:lnTo>
                    <a:lnTo>
                      <a:pt x="459983" y="11701"/>
                    </a:lnTo>
                    <a:lnTo>
                      <a:pt x="458745" y="11961"/>
                    </a:lnTo>
                    <a:lnTo>
                      <a:pt x="458612" y="11975"/>
                    </a:lnTo>
                    <a:lnTo>
                      <a:pt x="453269" y="12768"/>
                    </a:lnTo>
                    <a:lnTo>
                      <a:pt x="459257" y="11507"/>
                    </a:lnTo>
                    <a:close/>
                    <a:moveTo>
                      <a:pt x="507738" y="11189"/>
                    </a:moveTo>
                    <a:lnTo>
                      <a:pt x="506992" y="11521"/>
                    </a:lnTo>
                    <a:lnTo>
                      <a:pt x="501027" y="12586"/>
                    </a:lnTo>
                    <a:lnTo>
                      <a:pt x="501948" y="12154"/>
                    </a:lnTo>
                    <a:close/>
                    <a:moveTo>
                      <a:pt x="517305" y="11189"/>
                    </a:moveTo>
                    <a:lnTo>
                      <a:pt x="517242" y="11233"/>
                    </a:lnTo>
                    <a:lnTo>
                      <a:pt x="514122" y="11782"/>
                    </a:lnTo>
                    <a:lnTo>
                      <a:pt x="514225" y="11740"/>
                    </a:lnTo>
                    <a:lnTo>
                      <a:pt x="514303" y="11714"/>
                    </a:lnTo>
                    <a:close/>
                    <a:moveTo>
                      <a:pt x="436120" y="11188"/>
                    </a:moveTo>
                    <a:lnTo>
                      <a:pt x="435588" y="11301"/>
                    </a:lnTo>
                    <a:lnTo>
                      <a:pt x="434410" y="11390"/>
                    </a:lnTo>
                    <a:lnTo>
                      <a:pt x="435485" y="11212"/>
                    </a:lnTo>
                    <a:close/>
                    <a:moveTo>
                      <a:pt x="493068" y="11178"/>
                    </a:moveTo>
                    <a:lnTo>
                      <a:pt x="491171" y="11555"/>
                    </a:lnTo>
                    <a:lnTo>
                      <a:pt x="491644" y="11341"/>
                    </a:lnTo>
                    <a:close/>
                    <a:moveTo>
                      <a:pt x="501450" y="11174"/>
                    </a:moveTo>
                    <a:lnTo>
                      <a:pt x="496992" y="12523"/>
                    </a:lnTo>
                    <a:lnTo>
                      <a:pt x="493537" y="13296"/>
                    </a:lnTo>
                    <a:lnTo>
                      <a:pt x="496082" y="12135"/>
                    </a:lnTo>
                    <a:lnTo>
                      <a:pt x="500573" y="11280"/>
                    </a:lnTo>
                    <a:close/>
                    <a:moveTo>
                      <a:pt x="437292" y="11173"/>
                    </a:moveTo>
                    <a:lnTo>
                      <a:pt x="433867" y="11689"/>
                    </a:lnTo>
                    <a:lnTo>
                      <a:pt x="433720" y="11697"/>
                    </a:lnTo>
                    <a:lnTo>
                      <a:pt x="435588" y="11301"/>
                    </a:lnTo>
                    <a:close/>
                    <a:moveTo>
                      <a:pt x="519472" y="11152"/>
                    </a:moveTo>
                    <a:lnTo>
                      <a:pt x="518924" y="11700"/>
                    </a:lnTo>
                    <a:lnTo>
                      <a:pt x="518538" y="11932"/>
                    </a:lnTo>
                    <a:lnTo>
                      <a:pt x="519234" y="11254"/>
                    </a:lnTo>
                    <a:close/>
                    <a:moveTo>
                      <a:pt x="415709" y="11152"/>
                    </a:moveTo>
                    <a:lnTo>
                      <a:pt x="415631" y="11187"/>
                    </a:lnTo>
                    <a:lnTo>
                      <a:pt x="415011" y="11300"/>
                    </a:lnTo>
                    <a:lnTo>
                      <a:pt x="414099" y="11422"/>
                    </a:lnTo>
                    <a:close/>
                    <a:moveTo>
                      <a:pt x="433644" y="11142"/>
                    </a:moveTo>
                    <a:lnTo>
                      <a:pt x="432967" y="11205"/>
                    </a:lnTo>
                    <a:lnTo>
                      <a:pt x="433271" y="11145"/>
                    </a:lnTo>
                    <a:close/>
                    <a:moveTo>
                      <a:pt x="533829" y="11140"/>
                    </a:moveTo>
                    <a:lnTo>
                      <a:pt x="533966" y="11233"/>
                    </a:lnTo>
                    <a:lnTo>
                      <a:pt x="533808" y="11164"/>
                    </a:lnTo>
                    <a:close/>
                    <a:moveTo>
                      <a:pt x="475554" y="11133"/>
                    </a:moveTo>
                    <a:lnTo>
                      <a:pt x="474976" y="11269"/>
                    </a:lnTo>
                    <a:lnTo>
                      <a:pt x="474569" y="11281"/>
                    </a:lnTo>
                    <a:close/>
                    <a:moveTo>
                      <a:pt x="429358" y="11129"/>
                    </a:moveTo>
                    <a:lnTo>
                      <a:pt x="424540" y="11613"/>
                    </a:lnTo>
                    <a:lnTo>
                      <a:pt x="424351" y="11620"/>
                    </a:lnTo>
                    <a:lnTo>
                      <a:pt x="425097" y="11407"/>
                    </a:lnTo>
                    <a:close/>
                    <a:moveTo>
                      <a:pt x="435546" y="11123"/>
                    </a:moveTo>
                    <a:lnTo>
                      <a:pt x="434817" y="11236"/>
                    </a:lnTo>
                    <a:lnTo>
                      <a:pt x="434228" y="11258"/>
                    </a:lnTo>
                    <a:lnTo>
                      <a:pt x="435162" y="11126"/>
                    </a:lnTo>
                    <a:close/>
                    <a:moveTo>
                      <a:pt x="438005" y="11119"/>
                    </a:moveTo>
                    <a:lnTo>
                      <a:pt x="437292" y="11173"/>
                    </a:lnTo>
                    <a:lnTo>
                      <a:pt x="437534" y="11136"/>
                    </a:lnTo>
                    <a:close/>
                    <a:moveTo>
                      <a:pt x="436053" y="11117"/>
                    </a:moveTo>
                    <a:lnTo>
                      <a:pt x="435485" y="11212"/>
                    </a:lnTo>
                    <a:lnTo>
                      <a:pt x="435345" y="11217"/>
                    </a:lnTo>
                    <a:lnTo>
                      <a:pt x="435909" y="11119"/>
                    </a:lnTo>
                    <a:close/>
                    <a:moveTo>
                      <a:pt x="443729" y="11106"/>
                    </a:moveTo>
                    <a:lnTo>
                      <a:pt x="437412" y="12229"/>
                    </a:lnTo>
                    <a:lnTo>
                      <a:pt x="439289" y="11395"/>
                    </a:lnTo>
                    <a:lnTo>
                      <a:pt x="439358" y="11364"/>
                    </a:lnTo>
                    <a:lnTo>
                      <a:pt x="439544" y="11353"/>
                    </a:lnTo>
                    <a:close/>
                    <a:moveTo>
                      <a:pt x="535351" y="11105"/>
                    </a:moveTo>
                    <a:lnTo>
                      <a:pt x="535976" y="11437"/>
                    </a:lnTo>
                    <a:lnTo>
                      <a:pt x="535681" y="11673"/>
                    </a:lnTo>
                    <a:lnTo>
                      <a:pt x="535582" y="11624"/>
                    </a:lnTo>
                    <a:close/>
                    <a:moveTo>
                      <a:pt x="429607" y="11104"/>
                    </a:moveTo>
                    <a:lnTo>
                      <a:pt x="429499" y="11120"/>
                    </a:lnTo>
                    <a:lnTo>
                      <a:pt x="429358" y="11129"/>
                    </a:lnTo>
                    <a:close/>
                    <a:moveTo>
                      <a:pt x="437775" y="11100"/>
                    </a:moveTo>
                    <a:lnTo>
                      <a:pt x="437534" y="11136"/>
                    </a:lnTo>
                    <a:lnTo>
                      <a:pt x="436120" y="11188"/>
                    </a:lnTo>
                    <a:lnTo>
                      <a:pt x="436474" y="11113"/>
                    </a:lnTo>
                    <a:close/>
                    <a:moveTo>
                      <a:pt x="438805" y="11090"/>
                    </a:moveTo>
                    <a:lnTo>
                      <a:pt x="438005" y="11119"/>
                    </a:lnTo>
                    <a:lnTo>
                      <a:pt x="438332" y="11095"/>
                    </a:lnTo>
                    <a:close/>
                    <a:moveTo>
                      <a:pt x="534481" y="11083"/>
                    </a:moveTo>
                    <a:lnTo>
                      <a:pt x="535582" y="11624"/>
                    </a:lnTo>
                    <a:lnTo>
                      <a:pt x="535624" y="11719"/>
                    </a:lnTo>
                    <a:lnTo>
                      <a:pt x="535433" y="11871"/>
                    </a:lnTo>
                    <a:lnTo>
                      <a:pt x="534722" y="11561"/>
                    </a:lnTo>
                    <a:close/>
                    <a:moveTo>
                      <a:pt x="440002" y="11078"/>
                    </a:moveTo>
                    <a:lnTo>
                      <a:pt x="439358" y="11364"/>
                    </a:lnTo>
                    <a:lnTo>
                      <a:pt x="438855" y="11394"/>
                    </a:lnTo>
                    <a:lnTo>
                      <a:pt x="439780" y="11080"/>
                    </a:lnTo>
                    <a:close/>
                    <a:moveTo>
                      <a:pt x="481919" y="11069"/>
                    </a:moveTo>
                    <a:lnTo>
                      <a:pt x="481107" y="11361"/>
                    </a:lnTo>
                    <a:lnTo>
                      <a:pt x="462267" y="14260"/>
                    </a:lnTo>
                    <a:lnTo>
                      <a:pt x="474976" y="11269"/>
                    </a:lnTo>
                    <a:close/>
                    <a:moveTo>
                      <a:pt x="486173" y="11055"/>
                    </a:moveTo>
                    <a:lnTo>
                      <a:pt x="484814" y="11701"/>
                    </a:lnTo>
                    <a:lnTo>
                      <a:pt x="482512" y="12384"/>
                    </a:lnTo>
                    <a:lnTo>
                      <a:pt x="480761" y="12584"/>
                    </a:lnTo>
                    <a:lnTo>
                      <a:pt x="481905" y="12041"/>
                    </a:lnTo>
                    <a:lnTo>
                      <a:pt x="483014" y="11700"/>
                    </a:lnTo>
                    <a:lnTo>
                      <a:pt x="485124" y="11137"/>
                    </a:lnTo>
                    <a:close/>
                    <a:moveTo>
                      <a:pt x="416997" y="11053"/>
                    </a:moveTo>
                    <a:lnTo>
                      <a:pt x="414977" y="11478"/>
                    </a:lnTo>
                    <a:lnTo>
                      <a:pt x="415203" y="11377"/>
                    </a:lnTo>
                    <a:lnTo>
                      <a:pt x="416119" y="11152"/>
                    </a:lnTo>
                    <a:lnTo>
                      <a:pt x="416127" y="11151"/>
                    </a:lnTo>
                    <a:close/>
                    <a:moveTo>
                      <a:pt x="473477" y="11051"/>
                    </a:moveTo>
                    <a:lnTo>
                      <a:pt x="471580" y="11367"/>
                    </a:lnTo>
                    <a:lnTo>
                      <a:pt x="470780" y="11390"/>
                    </a:lnTo>
                    <a:lnTo>
                      <a:pt x="471437" y="11252"/>
                    </a:lnTo>
                    <a:close/>
                    <a:moveTo>
                      <a:pt x="439866" y="11051"/>
                    </a:moveTo>
                    <a:lnTo>
                      <a:pt x="439780" y="11080"/>
                    </a:lnTo>
                    <a:lnTo>
                      <a:pt x="438805" y="11090"/>
                    </a:lnTo>
                    <a:close/>
                    <a:moveTo>
                      <a:pt x="482719" y="11046"/>
                    </a:moveTo>
                    <a:lnTo>
                      <a:pt x="481275" y="11335"/>
                    </a:lnTo>
                    <a:lnTo>
                      <a:pt x="481275" y="11335"/>
                    </a:lnTo>
                    <a:lnTo>
                      <a:pt x="482472" y="11053"/>
                    </a:lnTo>
                    <a:close/>
                    <a:moveTo>
                      <a:pt x="483252" y="11031"/>
                    </a:moveTo>
                    <a:lnTo>
                      <a:pt x="482140" y="11202"/>
                    </a:lnTo>
                    <a:lnTo>
                      <a:pt x="483029" y="11038"/>
                    </a:lnTo>
                    <a:close/>
                    <a:moveTo>
                      <a:pt x="445064" y="11027"/>
                    </a:moveTo>
                    <a:lnTo>
                      <a:pt x="443729" y="11106"/>
                    </a:lnTo>
                    <a:lnTo>
                      <a:pt x="444119" y="11036"/>
                    </a:lnTo>
                    <a:close/>
                    <a:moveTo>
                      <a:pt x="492345" y="11022"/>
                    </a:moveTo>
                    <a:lnTo>
                      <a:pt x="491644" y="11341"/>
                    </a:lnTo>
                    <a:lnTo>
                      <a:pt x="489840" y="11547"/>
                    </a:lnTo>
                    <a:lnTo>
                      <a:pt x="490498" y="11310"/>
                    </a:lnTo>
                    <a:close/>
                    <a:moveTo>
                      <a:pt x="529705" y="11016"/>
                    </a:moveTo>
                    <a:lnTo>
                      <a:pt x="531909" y="11709"/>
                    </a:lnTo>
                    <a:lnTo>
                      <a:pt x="532071" y="11847"/>
                    </a:lnTo>
                    <a:lnTo>
                      <a:pt x="532007" y="12671"/>
                    </a:lnTo>
                    <a:lnTo>
                      <a:pt x="527964" y="13550"/>
                    </a:lnTo>
                    <a:lnTo>
                      <a:pt x="528189" y="12153"/>
                    </a:lnTo>
                    <a:close/>
                    <a:moveTo>
                      <a:pt x="502843" y="11006"/>
                    </a:moveTo>
                    <a:lnTo>
                      <a:pt x="498818" y="12250"/>
                    </a:lnTo>
                    <a:lnTo>
                      <a:pt x="501797" y="11132"/>
                    </a:lnTo>
                    <a:close/>
                    <a:moveTo>
                      <a:pt x="521812" y="11005"/>
                    </a:moveTo>
                    <a:lnTo>
                      <a:pt x="523030" y="11461"/>
                    </a:lnTo>
                    <a:lnTo>
                      <a:pt x="520316" y="12501"/>
                    </a:lnTo>
                    <a:close/>
                    <a:moveTo>
                      <a:pt x="431430" y="10994"/>
                    </a:moveTo>
                    <a:lnTo>
                      <a:pt x="430910" y="11133"/>
                    </a:lnTo>
                    <a:lnTo>
                      <a:pt x="429914" y="11281"/>
                    </a:lnTo>
                    <a:lnTo>
                      <a:pt x="428294" y="11405"/>
                    </a:lnTo>
                    <a:lnTo>
                      <a:pt x="429279" y="11152"/>
                    </a:lnTo>
                    <a:lnTo>
                      <a:pt x="429499" y="11120"/>
                    </a:lnTo>
                    <a:close/>
                    <a:moveTo>
                      <a:pt x="484760" y="10988"/>
                    </a:moveTo>
                    <a:lnTo>
                      <a:pt x="483474" y="11296"/>
                    </a:lnTo>
                    <a:lnTo>
                      <a:pt x="484082" y="11007"/>
                    </a:lnTo>
                    <a:close/>
                    <a:moveTo>
                      <a:pt x="450833" y="10973"/>
                    </a:moveTo>
                    <a:lnTo>
                      <a:pt x="448167" y="11794"/>
                    </a:lnTo>
                    <a:lnTo>
                      <a:pt x="446550" y="11975"/>
                    </a:lnTo>
                    <a:lnTo>
                      <a:pt x="440924" y="12896"/>
                    </a:lnTo>
                    <a:lnTo>
                      <a:pt x="445602" y="11542"/>
                    </a:lnTo>
                    <a:close/>
                    <a:moveTo>
                      <a:pt x="450800" y="10969"/>
                    </a:moveTo>
                    <a:lnTo>
                      <a:pt x="446062" y="11409"/>
                    </a:lnTo>
                    <a:lnTo>
                      <a:pt x="447466" y="11003"/>
                    </a:lnTo>
                    <a:close/>
                    <a:moveTo>
                      <a:pt x="450877" y="10968"/>
                    </a:moveTo>
                    <a:lnTo>
                      <a:pt x="450833" y="10973"/>
                    </a:lnTo>
                    <a:lnTo>
                      <a:pt x="450848" y="10969"/>
                    </a:lnTo>
                    <a:close/>
                    <a:moveTo>
                      <a:pt x="426638" y="10967"/>
                    </a:moveTo>
                    <a:lnTo>
                      <a:pt x="425097" y="11407"/>
                    </a:lnTo>
                    <a:lnTo>
                      <a:pt x="420619" y="11699"/>
                    </a:lnTo>
                    <a:close/>
                    <a:moveTo>
                      <a:pt x="450866" y="10963"/>
                    </a:moveTo>
                    <a:lnTo>
                      <a:pt x="450848" y="10969"/>
                    </a:lnTo>
                    <a:lnTo>
                      <a:pt x="450800" y="10969"/>
                    </a:lnTo>
                    <a:close/>
                    <a:moveTo>
                      <a:pt x="502262" y="10958"/>
                    </a:moveTo>
                    <a:lnTo>
                      <a:pt x="501797" y="11132"/>
                    </a:lnTo>
                    <a:lnTo>
                      <a:pt x="501450" y="11174"/>
                    </a:lnTo>
                    <a:lnTo>
                      <a:pt x="501998" y="11008"/>
                    </a:lnTo>
                    <a:close/>
                    <a:moveTo>
                      <a:pt x="485797" y="10958"/>
                    </a:moveTo>
                    <a:lnTo>
                      <a:pt x="485124" y="11137"/>
                    </a:lnTo>
                    <a:lnTo>
                      <a:pt x="484930" y="11152"/>
                    </a:lnTo>
                    <a:lnTo>
                      <a:pt x="484620" y="11206"/>
                    </a:lnTo>
                    <a:lnTo>
                      <a:pt x="485387" y="10969"/>
                    </a:lnTo>
                    <a:close/>
                    <a:moveTo>
                      <a:pt x="440297" y="10946"/>
                    </a:moveTo>
                    <a:lnTo>
                      <a:pt x="440080" y="11043"/>
                    </a:lnTo>
                    <a:lnTo>
                      <a:pt x="439866" y="11051"/>
                    </a:lnTo>
                    <a:lnTo>
                      <a:pt x="440138" y="10958"/>
                    </a:lnTo>
                    <a:close/>
                    <a:moveTo>
                      <a:pt x="453164" y="10945"/>
                    </a:moveTo>
                    <a:lnTo>
                      <a:pt x="451788" y="11388"/>
                    </a:lnTo>
                    <a:lnTo>
                      <a:pt x="450526" y="11529"/>
                    </a:lnTo>
                    <a:lnTo>
                      <a:pt x="452848" y="10948"/>
                    </a:lnTo>
                    <a:close/>
                    <a:moveTo>
                      <a:pt x="468751" y="10945"/>
                    </a:moveTo>
                    <a:lnTo>
                      <a:pt x="464998" y="11463"/>
                    </a:lnTo>
                    <a:lnTo>
                      <a:pt x="463962" y="11586"/>
                    </a:lnTo>
                    <a:lnTo>
                      <a:pt x="461837" y="11647"/>
                    </a:lnTo>
                    <a:close/>
                    <a:moveTo>
                      <a:pt x="434302" y="10945"/>
                    </a:moveTo>
                    <a:lnTo>
                      <a:pt x="433271" y="11145"/>
                    </a:lnTo>
                    <a:lnTo>
                      <a:pt x="432569" y="11152"/>
                    </a:lnTo>
                    <a:lnTo>
                      <a:pt x="431710" y="11321"/>
                    </a:lnTo>
                    <a:lnTo>
                      <a:pt x="431564" y="11335"/>
                    </a:lnTo>
                    <a:lnTo>
                      <a:pt x="432605" y="11075"/>
                    </a:lnTo>
                    <a:close/>
                    <a:moveTo>
                      <a:pt x="518905" y="10940"/>
                    </a:moveTo>
                    <a:lnTo>
                      <a:pt x="515634" y="12797"/>
                    </a:lnTo>
                    <a:lnTo>
                      <a:pt x="518887" y="11403"/>
                    </a:lnTo>
                    <a:lnTo>
                      <a:pt x="517945" y="12288"/>
                    </a:lnTo>
                    <a:lnTo>
                      <a:pt x="513325" y="15060"/>
                    </a:lnTo>
                    <a:lnTo>
                      <a:pt x="510721" y="15797"/>
                    </a:lnTo>
                    <a:lnTo>
                      <a:pt x="516666" y="11636"/>
                    </a:lnTo>
                    <a:lnTo>
                      <a:pt x="517242" y="11233"/>
                    </a:lnTo>
                    <a:lnTo>
                      <a:pt x="517919" y="11114"/>
                    </a:lnTo>
                    <a:close/>
                    <a:moveTo>
                      <a:pt x="455989" y="10917"/>
                    </a:moveTo>
                    <a:lnTo>
                      <a:pt x="453410" y="11206"/>
                    </a:lnTo>
                    <a:lnTo>
                      <a:pt x="454795" y="10929"/>
                    </a:lnTo>
                    <a:close/>
                    <a:moveTo>
                      <a:pt x="487480" y="10909"/>
                    </a:moveTo>
                    <a:lnTo>
                      <a:pt x="487280" y="10969"/>
                    </a:lnTo>
                    <a:lnTo>
                      <a:pt x="486173" y="11055"/>
                    </a:lnTo>
                    <a:lnTo>
                      <a:pt x="486416" y="10940"/>
                    </a:lnTo>
                    <a:close/>
                    <a:moveTo>
                      <a:pt x="424535" y="10891"/>
                    </a:moveTo>
                    <a:lnTo>
                      <a:pt x="418416" y="11838"/>
                    </a:lnTo>
                    <a:lnTo>
                      <a:pt x="416566" y="11906"/>
                    </a:lnTo>
                    <a:lnTo>
                      <a:pt x="416187" y="11988"/>
                    </a:lnTo>
                    <a:lnTo>
                      <a:pt x="414965" y="12068"/>
                    </a:lnTo>
                    <a:lnTo>
                      <a:pt x="415624" y="11959"/>
                    </a:lnTo>
                    <a:lnTo>
                      <a:pt x="421312" y="11166"/>
                    </a:lnTo>
                    <a:close/>
                    <a:moveTo>
                      <a:pt x="418123" y="10885"/>
                    </a:moveTo>
                    <a:lnTo>
                      <a:pt x="417876" y="10954"/>
                    </a:lnTo>
                    <a:lnTo>
                      <a:pt x="416997" y="11053"/>
                    </a:lnTo>
                    <a:lnTo>
                      <a:pt x="417228" y="11005"/>
                    </a:lnTo>
                    <a:close/>
                    <a:moveTo>
                      <a:pt x="536688" y="10867"/>
                    </a:moveTo>
                    <a:lnTo>
                      <a:pt x="537777" y="11259"/>
                    </a:lnTo>
                    <a:lnTo>
                      <a:pt x="538217" y="12160"/>
                    </a:lnTo>
                    <a:lnTo>
                      <a:pt x="537565" y="12281"/>
                    </a:lnTo>
                    <a:lnTo>
                      <a:pt x="535976" y="11437"/>
                    </a:lnTo>
                    <a:close/>
                    <a:moveTo>
                      <a:pt x="433456" y="10862"/>
                    </a:moveTo>
                    <a:lnTo>
                      <a:pt x="432605" y="11075"/>
                    </a:lnTo>
                    <a:lnTo>
                      <a:pt x="430539" y="11233"/>
                    </a:lnTo>
                    <a:lnTo>
                      <a:pt x="430910" y="11133"/>
                    </a:lnTo>
                    <a:lnTo>
                      <a:pt x="432183" y="10945"/>
                    </a:lnTo>
                    <a:close/>
                    <a:moveTo>
                      <a:pt x="524599" y="10859"/>
                    </a:moveTo>
                    <a:lnTo>
                      <a:pt x="524005" y="11826"/>
                    </a:lnTo>
                    <a:lnTo>
                      <a:pt x="523730" y="11723"/>
                    </a:lnTo>
                    <a:lnTo>
                      <a:pt x="524418" y="10928"/>
                    </a:lnTo>
                    <a:close/>
                    <a:moveTo>
                      <a:pt x="445124" y="10858"/>
                    </a:moveTo>
                    <a:lnTo>
                      <a:pt x="444119" y="11036"/>
                    </a:lnTo>
                    <a:lnTo>
                      <a:pt x="441314" y="11064"/>
                    </a:lnTo>
                    <a:lnTo>
                      <a:pt x="440002" y="11078"/>
                    </a:lnTo>
                    <a:lnTo>
                      <a:pt x="440080" y="11043"/>
                    </a:lnTo>
                    <a:lnTo>
                      <a:pt x="441843" y="10978"/>
                    </a:lnTo>
                    <a:close/>
                    <a:moveTo>
                      <a:pt x="447977" y="10854"/>
                    </a:moveTo>
                    <a:lnTo>
                      <a:pt x="447466" y="11003"/>
                    </a:lnTo>
                    <a:lnTo>
                      <a:pt x="445064" y="11027"/>
                    </a:lnTo>
                    <a:close/>
                    <a:moveTo>
                      <a:pt x="484405" y="10854"/>
                    </a:moveTo>
                    <a:lnTo>
                      <a:pt x="484082" y="11007"/>
                    </a:lnTo>
                    <a:lnTo>
                      <a:pt x="483252" y="11031"/>
                    </a:lnTo>
                    <a:close/>
                    <a:moveTo>
                      <a:pt x="462365" y="10853"/>
                    </a:moveTo>
                    <a:lnTo>
                      <a:pt x="459257" y="11507"/>
                    </a:lnTo>
                    <a:lnTo>
                      <a:pt x="449840" y="12554"/>
                    </a:lnTo>
                    <a:lnTo>
                      <a:pt x="451211" y="11701"/>
                    </a:lnTo>
                    <a:lnTo>
                      <a:pt x="461969" y="10857"/>
                    </a:lnTo>
                    <a:close/>
                    <a:moveTo>
                      <a:pt x="489745" y="10844"/>
                    </a:moveTo>
                    <a:lnTo>
                      <a:pt x="484050" y="12208"/>
                    </a:lnTo>
                    <a:lnTo>
                      <a:pt x="483649" y="12254"/>
                    </a:lnTo>
                    <a:lnTo>
                      <a:pt x="484814" y="11701"/>
                    </a:lnTo>
                    <a:lnTo>
                      <a:pt x="487280" y="10969"/>
                    </a:lnTo>
                    <a:lnTo>
                      <a:pt x="488368" y="10884"/>
                    </a:lnTo>
                    <a:close/>
                    <a:moveTo>
                      <a:pt x="556036" y="10844"/>
                    </a:moveTo>
                    <a:lnTo>
                      <a:pt x="559414" y="12863"/>
                    </a:lnTo>
                    <a:lnTo>
                      <a:pt x="554631" y="11620"/>
                    </a:lnTo>
                    <a:close/>
                    <a:moveTo>
                      <a:pt x="465422" y="10822"/>
                    </a:moveTo>
                    <a:lnTo>
                      <a:pt x="462057" y="11196"/>
                    </a:lnTo>
                    <a:lnTo>
                      <a:pt x="462720" y="10849"/>
                    </a:lnTo>
                    <a:close/>
                    <a:moveTo>
                      <a:pt x="437891" y="10813"/>
                    </a:moveTo>
                    <a:lnTo>
                      <a:pt x="436474" y="11113"/>
                    </a:lnTo>
                    <a:lnTo>
                      <a:pt x="436053" y="11117"/>
                    </a:lnTo>
                    <a:close/>
                    <a:moveTo>
                      <a:pt x="497204" y="10807"/>
                    </a:moveTo>
                    <a:lnTo>
                      <a:pt x="494530" y="12022"/>
                    </a:lnTo>
                    <a:lnTo>
                      <a:pt x="487375" y="13281"/>
                    </a:lnTo>
                    <a:lnTo>
                      <a:pt x="490579" y="11824"/>
                    </a:lnTo>
                    <a:lnTo>
                      <a:pt x="490852" y="11701"/>
                    </a:lnTo>
                    <a:lnTo>
                      <a:pt x="493025" y="11350"/>
                    </a:lnTo>
                    <a:lnTo>
                      <a:pt x="495392" y="11042"/>
                    </a:lnTo>
                    <a:close/>
                    <a:moveTo>
                      <a:pt x="415747" y="10802"/>
                    </a:moveTo>
                    <a:lnTo>
                      <a:pt x="412557" y="11152"/>
                    </a:lnTo>
                    <a:lnTo>
                      <a:pt x="411712" y="11350"/>
                    </a:lnTo>
                    <a:lnTo>
                      <a:pt x="399185" y="13049"/>
                    </a:lnTo>
                    <a:lnTo>
                      <a:pt x="399015" y="13064"/>
                    </a:lnTo>
                    <a:lnTo>
                      <a:pt x="404625" y="11582"/>
                    </a:lnTo>
                    <a:lnTo>
                      <a:pt x="410222" y="11006"/>
                    </a:lnTo>
                    <a:close/>
                    <a:moveTo>
                      <a:pt x="519700" y="10801"/>
                    </a:moveTo>
                    <a:lnTo>
                      <a:pt x="519234" y="11254"/>
                    </a:lnTo>
                    <a:lnTo>
                      <a:pt x="518887" y="11403"/>
                    </a:lnTo>
                    <a:lnTo>
                      <a:pt x="519489" y="10838"/>
                    </a:lnTo>
                    <a:close/>
                    <a:moveTo>
                      <a:pt x="519529" y="10799"/>
                    </a:moveTo>
                    <a:lnTo>
                      <a:pt x="519489" y="10838"/>
                    </a:lnTo>
                    <a:lnTo>
                      <a:pt x="518905" y="10940"/>
                    </a:lnTo>
                    <a:lnTo>
                      <a:pt x="518986" y="10894"/>
                    </a:lnTo>
                    <a:close/>
                    <a:moveTo>
                      <a:pt x="415912" y="10796"/>
                    </a:moveTo>
                    <a:lnTo>
                      <a:pt x="414415" y="11074"/>
                    </a:lnTo>
                    <a:lnTo>
                      <a:pt x="410874" y="11547"/>
                    </a:lnTo>
                    <a:lnTo>
                      <a:pt x="411712" y="11350"/>
                    </a:lnTo>
                    <a:lnTo>
                      <a:pt x="415764" y="10801"/>
                    </a:lnTo>
                    <a:close/>
                    <a:moveTo>
                      <a:pt x="415810" y="10795"/>
                    </a:moveTo>
                    <a:lnTo>
                      <a:pt x="415764" y="10801"/>
                    </a:lnTo>
                    <a:lnTo>
                      <a:pt x="415747" y="10802"/>
                    </a:lnTo>
                    <a:close/>
                    <a:moveTo>
                      <a:pt x="416516" y="10793"/>
                    </a:moveTo>
                    <a:lnTo>
                      <a:pt x="416128" y="10966"/>
                    </a:lnTo>
                    <a:lnTo>
                      <a:pt x="411678" y="11745"/>
                    </a:lnTo>
                    <a:lnTo>
                      <a:pt x="408618" y="12153"/>
                    </a:lnTo>
                    <a:lnTo>
                      <a:pt x="414415" y="11074"/>
                    </a:lnTo>
                    <a:close/>
                    <a:moveTo>
                      <a:pt x="462836" y="10789"/>
                    </a:moveTo>
                    <a:lnTo>
                      <a:pt x="462720" y="10849"/>
                    </a:lnTo>
                    <a:lnTo>
                      <a:pt x="462365" y="10853"/>
                    </a:lnTo>
                    <a:lnTo>
                      <a:pt x="462570" y="10810"/>
                    </a:lnTo>
                    <a:close/>
                    <a:moveTo>
                      <a:pt x="421177" y="10785"/>
                    </a:moveTo>
                    <a:lnTo>
                      <a:pt x="416607" y="11566"/>
                    </a:lnTo>
                    <a:lnTo>
                      <a:pt x="416329" y="11590"/>
                    </a:lnTo>
                    <a:lnTo>
                      <a:pt x="420507" y="10878"/>
                    </a:lnTo>
                    <a:close/>
                    <a:moveTo>
                      <a:pt x="491974" y="10780"/>
                    </a:moveTo>
                    <a:lnTo>
                      <a:pt x="490498" y="11310"/>
                    </a:lnTo>
                    <a:lnTo>
                      <a:pt x="490087" y="11374"/>
                    </a:lnTo>
                    <a:lnTo>
                      <a:pt x="490965" y="10809"/>
                    </a:lnTo>
                    <a:close/>
                    <a:moveTo>
                      <a:pt x="496583" y="10776"/>
                    </a:moveTo>
                    <a:lnTo>
                      <a:pt x="493025" y="11350"/>
                    </a:lnTo>
                    <a:lnTo>
                      <a:pt x="491511" y="11547"/>
                    </a:lnTo>
                    <a:lnTo>
                      <a:pt x="494034" y="11067"/>
                    </a:lnTo>
                    <a:close/>
                    <a:moveTo>
                      <a:pt x="470459" y="10771"/>
                    </a:moveTo>
                    <a:lnTo>
                      <a:pt x="468751" y="10945"/>
                    </a:lnTo>
                    <a:lnTo>
                      <a:pt x="469974" y="10776"/>
                    </a:lnTo>
                    <a:close/>
                    <a:moveTo>
                      <a:pt x="416724" y="10766"/>
                    </a:moveTo>
                    <a:lnTo>
                      <a:pt x="416516" y="10793"/>
                    </a:lnTo>
                    <a:lnTo>
                      <a:pt x="416565" y="10772"/>
                    </a:lnTo>
                    <a:close/>
                    <a:moveTo>
                      <a:pt x="528878" y="10757"/>
                    </a:moveTo>
                    <a:lnTo>
                      <a:pt x="529135" y="10837"/>
                    </a:lnTo>
                    <a:lnTo>
                      <a:pt x="528322" y="11325"/>
                    </a:lnTo>
                    <a:lnTo>
                      <a:pt x="528369" y="11034"/>
                    </a:lnTo>
                    <a:close/>
                    <a:moveTo>
                      <a:pt x="437805" y="10754"/>
                    </a:moveTo>
                    <a:lnTo>
                      <a:pt x="435162" y="11126"/>
                    </a:lnTo>
                    <a:lnTo>
                      <a:pt x="433644" y="11142"/>
                    </a:lnTo>
                    <a:close/>
                    <a:moveTo>
                      <a:pt x="472348" y="10752"/>
                    </a:moveTo>
                    <a:lnTo>
                      <a:pt x="471929" y="10872"/>
                    </a:lnTo>
                    <a:lnTo>
                      <a:pt x="466179" y="11522"/>
                    </a:lnTo>
                    <a:lnTo>
                      <a:pt x="464141" y="11581"/>
                    </a:lnTo>
                    <a:lnTo>
                      <a:pt x="464998" y="11463"/>
                    </a:lnTo>
                    <a:lnTo>
                      <a:pt x="470836" y="10768"/>
                    </a:lnTo>
                    <a:close/>
                    <a:moveTo>
                      <a:pt x="416203" y="10742"/>
                    </a:moveTo>
                    <a:lnTo>
                      <a:pt x="416070" y="10766"/>
                    </a:lnTo>
                    <a:lnTo>
                      <a:pt x="415810" y="10795"/>
                    </a:lnTo>
                    <a:close/>
                    <a:moveTo>
                      <a:pt x="473881" y="10737"/>
                    </a:moveTo>
                    <a:lnTo>
                      <a:pt x="471437" y="11252"/>
                    </a:lnTo>
                    <a:lnTo>
                      <a:pt x="470162" y="11377"/>
                    </a:lnTo>
                    <a:lnTo>
                      <a:pt x="471929" y="10872"/>
                    </a:lnTo>
                    <a:lnTo>
                      <a:pt x="473050" y="10745"/>
                    </a:lnTo>
                    <a:close/>
                    <a:moveTo>
                      <a:pt x="519888" y="10737"/>
                    </a:moveTo>
                    <a:lnTo>
                      <a:pt x="519850" y="10774"/>
                    </a:lnTo>
                    <a:lnTo>
                      <a:pt x="519700" y="10801"/>
                    </a:lnTo>
                    <a:lnTo>
                      <a:pt x="519739" y="10763"/>
                    </a:lnTo>
                    <a:close/>
                    <a:moveTo>
                      <a:pt x="438242" y="10714"/>
                    </a:moveTo>
                    <a:lnTo>
                      <a:pt x="435909" y="11119"/>
                    </a:lnTo>
                    <a:lnTo>
                      <a:pt x="435546" y="11123"/>
                    </a:lnTo>
                    <a:lnTo>
                      <a:pt x="438062" y="10731"/>
                    </a:lnTo>
                    <a:close/>
                    <a:moveTo>
                      <a:pt x="494325" y="10712"/>
                    </a:moveTo>
                    <a:lnTo>
                      <a:pt x="492345" y="11022"/>
                    </a:lnTo>
                    <a:lnTo>
                      <a:pt x="492938" y="10752"/>
                    </a:lnTo>
                    <a:close/>
                    <a:moveTo>
                      <a:pt x="418237" y="10710"/>
                    </a:moveTo>
                    <a:lnTo>
                      <a:pt x="417035" y="10930"/>
                    </a:lnTo>
                    <a:lnTo>
                      <a:pt x="415709" y="11152"/>
                    </a:lnTo>
                    <a:lnTo>
                      <a:pt x="416128" y="10966"/>
                    </a:lnTo>
                    <a:lnTo>
                      <a:pt x="417419" y="10740"/>
                    </a:lnTo>
                    <a:close/>
                    <a:moveTo>
                      <a:pt x="476978" y="10706"/>
                    </a:moveTo>
                    <a:lnTo>
                      <a:pt x="473477" y="11051"/>
                    </a:lnTo>
                    <a:lnTo>
                      <a:pt x="475454" y="10721"/>
                    </a:lnTo>
                    <a:close/>
                    <a:moveTo>
                      <a:pt x="416744" y="10692"/>
                    </a:moveTo>
                    <a:lnTo>
                      <a:pt x="416565" y="10772"/>
                    </a:lnTo>
                    <a:lnTo>
                      <a:pt x="415912" y="10796"/>
                    </a:lnTo>
                    <a:lnTo>
                      <a:pt x="416070" y="10766"/>
                    </a:lnTo>
                    <a:close/>
                    <a:moveTo>
                      <a:pt x="418716" y="10692"/>
                    </a:moveTo>
                    <a:lnTo>
                      <a:pt x="417228" y="11005"/>
                    </a:lnTo>
                    <a:lnTo>
                      <a:pt x="416127" y="11151"/>
                    </a:lnTo>
                    <a:lnTo>
                      <a:pt x="416120" y="11152"/>
                    </a:lnTo>
                    <a:lnTo>
                      <a:pt x="416119" y="11152"/>
                    </a:lnTo>
                    <a:lnTo>
                      <a:pt x="415532" y="11231"/>
                    </a:lnTo>
                    <a:lnTo>
                      <a:pt x="415631" y="11187"/>
                    </a:lnTo>
                    <a:lnTo>
                      <a:pt x="417035" y="10930"/>
                    </a:lnTo>
                    <a:lnTo>
                      <a:pt x="418379" y="10705"/>
                    </a:lnTo>
                    <a:close/>
                    <a:moveTo>
                      <a:pt x="478504" y="10691"/>
                    </a:moveTo>
                    <a:lnTo>
                      <a:pt x="475554" y="11133"/>
                    </a:lnTo>
                    <a:lnTo>
                      <a:pt x="477387" y="10702"/>
                    </a:lnTo>
                    <a:close/>
                    <a:moveTo>
                      <a:pt x="453928" y="10679"/>
                    </a:moveTo>
                    <a:lnTo>
                      <a:pt x="452848" y="10948"/>
                    </a:lnTo>
                    <a:lnTo>
                      <a:pt x="450877" y="10968"/>
                    </a:lnTo>
                    <a:lnTo>
                      <a:pt x="451278" y="10925"/>
                    </a:lnTo>
                    <a:close/>
                    <a:moveTo>
                      <a:pt x="491191" y="10663"/>
                    </a:moveTo>
                    <a:lnTo>
                      <a:pt x="490965" y="10809"/>
                    </a:lnTo>
                    <a:lnTo>
                      <a:pt x="489745" y="10844"/>
                    </a:lnTo>
                    <a:lnTo>
                      <a:pt x="490166" y="10743"/>
                    </a:lnTo>
                    <a:close/>
                    <a:moveTo>
                      <a:pt x="438799" y="10662"/>
                    </a:moveTo>
                    <a:lnTo>
                      <a:pt x="437891" y="10813"/>
                    </a:lnTo>
                    <a:lnTo>
                      <a:pt x="438446" y="10695"/>
                    </a:lnTo>
                    <a:close/>
                    <a:moveTo>
                      <a:pt x="496185" y="10659"/>
                    </a:moveTo>
                    <a:lnTo>
                      <a:pt x="494034" y="11067"/>
                    </a:lnTo>
                    <a:lnTo>
                      <a:pt x="493068" y="11178"/>
                    </a:lnTo>
                    <a:lnTo>
                      <a:pt x="495591" y="10676"/>
                    </a:lnTo>
                    <a:close/>
                    <a:moveTo>
                      <a:pt x="432717" y="10649"/>
                    </a:moveTo>
                    <a:lnTo>
                      <a:pt x="431865" y="10877"/>
                    </a:lnTo>
                    <a:lnTo>
                      <a:pt x="429607" y="11104"/>
                    </a:lnTo>
                    <a:close/>
                    <a:moveTo>
                      <a:pt x="419899" y="10649"/>
                    </a:moveTo>
                    <a:lnTo>
                      <a:pt x="418123" y="10885"/>
                    </a:lnTo>
                    <a:lnTo>
                      <a:pt x="418834" y="10688"/>
                    </a:lnTo>
                    <a:close/>
                    <a:moveTo>
                      <a:pt x="420603" y="10646"/>
                    </a:moveTo>
                    <a:lnTo>
                      <a:pt x="416370" y="11372"/>
                    </a:lnTo>
                    <a:lnTo>
                      <a:pt x="417876" y="10954"/>
                    </a:lnTo>
                    <a:close/>
                    <a:moveTo>
                      <a:pt x="477651" y="10640"/>
                    </a:moveTo>
                    <a:lnTo>
                      <a:pt x="477387" y="10702"/>
                    </a:lnTo>
                    <a:lnTo>
                      <a:pt x="476978" y="10706"/>
                    </a:lnTo>
                    <a:close/>
                    <a:moveTo>
                      <a:pt x="434279" y="10635"/>
                    </a:moveTo>
                    <a:lnTo>
                      <a:pt x="432183" y="10945"/>
                    </a:lnTo>
                    <a:lnTo>
                      <a:pt x="431430" y="10994"/>
                    </a:lnTo>
                    <a:lnTo>
                      <a:pt x="431865" y="10877"/>
                    </a:lnTo>
                    <a:close/>
                    <a:moveTo>
                      <a:pt x="484260" y="10633"/>
                    </a:moveTo>
                    <a:lnTo>
                      <a:pt x="482472" y="11053"/>
                    </a:lnTo>
                    <a:lnTo>
                      <a:pt x="481919" y="11069"/>
                    </a:lnTo>
                    <a:lnTo>
                      <a:pt x="483101" y="10645"/>
                    </a:lnTo>
                    <a:close/>
                    <a:moveTo>
                      <a:pt x="534254" y="10629"/>
                    </a:moveTo>
                    <a:lnTo>
                      <a:pt x="534481" y="11083"/>
                    </a:lnTo>
                    <a:lnTo>
                      <a:pt x="534052" y="10872"/>
                    </a:lnTo>
                    <a:close/>
                    <a:moveTo>
                      <a:pt x="484883" y="10626"/>
                    </a:moveTo>
                    <a:lnTo>
                      <a:pt x="484650" y="10738"/>
                    </a:lnTo>
                    <a:lnTo>
                      <a:pt x="483029" y="11038"/>
                    </a:lnTo>
                    <a:lnTo>
                      <a:pt x="482719" y="11046"/>
                    </a:lnTo>
                    <a:lnTo>
                      <a:pt x="484814" y="10627"/>
                    </a:lnTo>
                    <a:close/>
                    <a:moveTo>
                      <a:pt x="520706" y="10624"/>
                    </a:moveTo>
                    <a:lnTo>
                      <a:pt x="519472" y="11152"/>
                    </a:lnTo>
                    <a:lnTo>
                      <a:pt x="519850" y="10774"/>
                    </a:lnTo>
                    <a:close/>
                    <a:moveTo>
                      <a:pt x="497620" y="10617"/>
                    </a:moveTo>
                    <a:lnTo>
                      <a:pt x="497502" y="10671"/>
                    </a:lnTo>
                    <a:lnTo>
                      <a:pt x="496583" y="10776"/>
                    </a:lnTo>
                    <a:lnTo>
                      <a:pt x="497555" y="10619"/>
                    </a:lnTo>
                    <a:close/>
                    <a:moveTo>
                      <a:pt x="485950" y="10616"/>
                    </a:moveTo>
                    <a:lnTo>
                      <a:pt x="484405" y="10854"/>
                    </a:lnTo>
                    <a:lnTo>
                      <a:pt x="484650" y="10738"/>
                    </a:lnTo>
                    <a:lnTo>
                      <a:pt x="485269" y="10623"/>
                    </a:lnTo>
                    <a:close/>
                    <a:moveTo>
                      <a:pt x="520766" y="10613"/>
                    </a:moveTo>
                    <a:lnTo>
                      <a:pt x="520955" y="10684"/>
                    </a:lnTo>
                    <a:lnTo>
                      <a:pt x="517984" y="12640"/>
                    </a:lnTo>
                    <a:lnTo>
                      <a:pt x="518924" y="11700"/>
                    </a:lnTo>
                    <a:lnTo>
                      <a:pt x="520724" y="10620"/>
                    </a:lnTo>
                    <a:close/>
                    <a:moveTo>
                      <a:pt x="420910" y="10611"/>
                    </a:moveTo>
                    <a:lnTo>
                      <a:pt x="420603" y="10646"/>
                    </a:lnTo>
                    <a:lnTo>
                      <a:pt x="420776" y="10616"/>
                    </a:lnTo>
                    <a:close/>
                    <a:moveTo>
                      <a:pt x="486557" y="10610"/>
                    </a:moveTo>
                    <a:lnTo>
                      <a:pt x="485387" y="10969"/>
                    </a:lnTo>
                    <a:lnTo>
                      <a:pt x="484760" y="10988"/>
                    </a:lnTo>
                    <a:lnTo>
                      <a:pt x="486328" y="10612"/>
                    </a:lnTo>
                    <a:close/>
                    <a:moveTo>
                      <a:pt x="520747" y="10606"/>
                    </a:moveTo>
                    <a:lnTo>
                      <a:pt x="520748" y="10607"/>
                    </a:lnTo>
                    <a:lnTo>
                      <a:pt x="520724" y="10620"/>
                    </a:lnTo>
                    <a:lnTo>
                      <a:pt x="520706" y="10624"/>
                    </a:lnTo>
                    <a:close/>
                    <a:moveTo>
                      <a:pt x="454226" y="10604"/>
                    </a:moveTo>
                    <a:lnTo>
                      <a:pt x="454021" y="10670"/>
                    </a:lnTo>
                    <a:lnTo>
                      <a:pt x="453928" y="10679"/>
                    </a:lnTo>
                    <a:close/>
                    <a:moveTo>
                      <a:pt x="550724" y="10604"/>
                    </a:moveTo>
                    <a:lnTo>
                      <a:pt x="554631" y="11620"/>
                    </a:lnTo>
                    <a:lnTo>
                      <a:pt x="552408" y="12849"/>
                    </a:lnTo>
                    <a:close/>
                    <a:moveTo>
                      <a:pt x="487123" y="10604"/>
                    </a:moveTo>
                    <a:lnTo>
                      <a:pt x="486416" y="10940"/>
                    </a:lnTo>
                    <a:lnTo>
                      <a:pt x="485797" y="10958"/>
                    </a:lnTo>
                    <a:close/>
                    <a:moveTo>
                      <a:pt x="452033" y="10604"/>
                    </a:moveTo>
                    <a:lnTo>
                      <a:pt x="451989" y="10617"/>
                    </a:lnTo>
                    <a:lnTo>
                      <a:pt x="447977" y="10854"/>
                    </a:lnTo>
                    <a:lnTo>
                      <a:pt x="448379" y="10738"/>
                    </a:lnTo>
                    <a:close/>
                    <a:moveTo>
                      <a:pt x="441068" y="10604"/>
                    </a:moveTo>
                    <a:lnTo>
                      <a:pt x="440698" y="10768"/>
                    </a:lnTo>
                    <a:lnTo>
                      <a:pt x="440138" y="10958"/>
                    </a:lnTo>
                    <a:lnTo>
                      <a:pt x="438332" y="11095"/>
                    </a:lnTo>
                    <a:lnTo>
                      <a:pt x="437775" y="11100"/>
                    </a:lnTo>
                    <a:close/>
                    <a:moveTo>
                      <a:pt x="438874" y="10604"/>
                    </a:moveTo>
                    <a:lnTo>
                      <a:pt x="438062" y="10731"/>
                    </a:lnTo>
                    <a:lnTo>
                      <a:pt x="437805" y="10754"/>
                    </a:lnTo>
                    <a:close/>
                    <a:moveTo>
                      <a:pt x="438874" y="10604"/>
                    </a:moveTo>
                    <a:lnTo>
                      <a:pt x="438446" y="10695"/>
                    </a:lnTo>
                    <a:lnTo>
                      <a:pt x="438242" y="10714"/>
                    </a:lnTo>
                    <a:close/>
                    <a:moveTo>
                      <a:pt x="434488" y="10604"/>
                    </a:moveTo>
                    <a:lnTo>
                      <a:pt x="434422" y="10621"/>
                    </a:lnTo>
                    <a:lnTo>
                      <a:pt x="434279" y="10635"/>
                    </a:lnTo>
                    <a:close/>
                    <a:moveTo>
                      <a:pt x="419136" y="10604"/>
                    </a:moveTo>
                    <a:lnTo>
                      <a:pt x="418834" y="10688"/>
                    </a:lnTo>
                    <a:lnTo>
                      <a:pt x="418716" y="10692"/>
                    </a:lnTo>
                    <a:close/>
                    <a:moveTo>
                      <a:pt x="416942" y="10604"/>
                    </a:moveTo>
                    <a:lnTo>
                      <a:pt x="416821" y="10658"/>
                    </a:lnTo>
                    <a:lnTo>
                      <a:pt x="416203" y="10742"/>
                    </a:lnTo>
                    <a:close/>
                    <a:moveTo>
                      <a:pt x="456421" y="10604"/>
                    </a:moveTo>
                    <a:lnTo>
                      <a:pt x="456420" y="10604"/>
                    </a:lnTo>
                    <a:lnTo>
                      <a:pt x="456421" y="10604"/>
                    </a:lnTo>
                    <a:close/>
                    <a:moveTo>
                      <a:pt x="539651" y="10592"/>
                    </a:moveTo>
                    <a:lnTo>
                      <a:pt x="539758" y="10604"/>
                    </a:lnTo>
                    <a:lnTo>
                      <a:pt x="540072" y="12084"/>
                    </a:lnTo>
                    <a:lnTo>
                      <a:pt x="539379" y="11835"/>
                    </a:lnTo>
                    <a:close/>
                    <a:moveTo>
                      <a:pt x="439629" y="10585"/>
                    </a:moveTo>
                    <a:lnTo>
                      <a:pt x="438799" y="10662"/>
                    </a:lnTo>
                    <a:lnTo>
                      <a:pt x="439148" y="10604"/>
                    </a:lnTo>
                    <a:close/>
                    <a:moveTo>
                      <a:pt x="520795" y="10578"/>
                    </a:moveTo>
                    <a:lnTo>
                      <a:pt x="520752" y="10604"/>
                    </a:lnTo>
                    <a:lnTo>
                      <a:pt x="520747" y="10606"/>
                    </a:lnTo>
                    <a:lnTo>
                      <a:pt x="520711" y="10593"/>
                    </a:lnTo>
                    <a:close/>
                    <a:moveTo>
                      <a:pt x="441287" y="10569"/>
                    </a:moveTo>
                    <a:lnTo>
                      <a:pt x="441285" y="10569"/>
                    </a:lnTo>
                    <a:lnTo>
                      <a:pt x="441068" y="10604"/>
                    </a:lnTo>
                    <a:close/>
                    <a:moveTo>
                      <a:pt x="484539" y="10567"/>
                    </a:moveTo>
                    <a:lnTo>
                      <a:pt x="484930" y="10604"/>
                    </a:lnTo>
                    <a:lnTo>
                      <a:pt x="484930" y="10604"/>
                    </a:lnTo>
                    <a:lnTo>
                      <a:pt x="484814" y="10627"/>
                    </a:lnTo>
                    <a:lnTo>
                      <a:pt x="484260" y="10633"/>
                    </a:lnTo>
                    <a:close/>
                    <a:moveTo>
                      <a:pt x="486705" y="10564"/>
                    </a:moveTo>
                    <a:lnTo>
                      <a:pt x="487123" y="10604"/>
                    </a:lnTo>
                    <a:lnTo>
                      <a:pt x="486557" y="10610"/>
                    </a:lnTo>
                    <a:close/>
                    <a:moveTo>
                      <a:pt x="463806" y="10549"/>
                    </a:moveTo>
                    <a:lnTo>
                      <a:pt x="465192" y="10604"/>
                    </a:lnTo>
                    <a:lnTo>
                      <a:pt x="462836" y="10789"/>
                    </a:lnTo>
                    <a:lnTo>
                      <a:pt x="462948" y="10730"/>
                    </a:lnTo>
                    <a:close/>
                    <a:moveTo>
                      <a:pt x="486447" y="10539"/>
                    </a:moveTo>
                    <a:lnTo>
                      <a:pt x="486578" y="10552"/>
                    </a:lnTo>
                    <a:lnTo>
                      <a:pt x="486328" y="10612"/>
                    </a:lnTo>
                    <a:lnTo>
                      <a:pt x="485950" y="10616"/>
                    </a:lnTo>
                    <a:close/>
                    <a:moveTo>
                      <a:pt x="463538" y="10539"/>
                    </a:moveTo>
                    <a:lnTo>
                      <a:pt x="463597" y="10541"/>
                    </a:lnTo>
                    <a:lnTo>
                      <a:pt x="463238" y="10579"/>
                    </a:lnTo>
                    <a:lnTo>
                      <a:pt x="463247" y="10574"/>
                    </a:lnTo>
                    <a:close/>
                    <a:moveTo>
                      <a:pt x="422986" y="10535"/>
                    </a:moveTo>
                    <a:lnTo>
                      <a:pt x="421177" y="10785"/>
                    </a:lnTo>
                    <a:lnTo>
                      <a:pt x="422550" y="10551"/>
                    </a:lnTo>
                    <a:close/>
                    <a:moveTo>
                      <a:pt x="472806" y="10533"/>
                    </a:moveTo>
                    <a:lnTo>
                      <a:pt x="470836" y="10768"/>
                    </a:lnTo>
                    <a:lnTo>
                      <a:pt x="470459" y="10771"/>
                    </a:lnTo>
                    <a:close/>
                    <a:moveTo>
                      <a:pt x="521232" y="10501"/>
                    </a:moveTo>
                    <a:lnTo>
                      <a:pt x="521171" y="10542"/>
                    </a:lnTo>
                    <a:lnTo>
                      <a:pt x="520766" y="10613"/>
                    </a:lnTo>
                    <a:lnTo>
                      <a:pt x="520748" y="10607"/>
                    </a:lnTo>
                    <a:lnTo>
                      <a:pt x="520752" y="10604"/>
                    </a:lnTo>
                    <a:lnTo>
                      <a:pt x="520824" y="10573"/>
                    </a:lnTo>
                    <a:close/>
                    <a:moveTo>
                      <a:pt x="441701" y="10501"/>
                    </a:moveTo>
                    <a:lnTo>
                      <a:pt x="441287" y="10569"/>
                    </a:lnTo>
                    <a:lnTo>
                      <a:pt x="441456" y="10511"/>
                    </a:lnTo>
                    <a:close/>
                    <a:moveTo>
                      <a:pt x="464094" y="10489"/>
                    </a:moveTo>
                    <a:lnTo>
                      <a:pt x="463806" y="10549"/>
                    </a:lnTo>
                    <a:lnTo>
                      <a:pt x="463597" y="10541"/>
                    </a:lnTo>
                    <a:close/>
                    <a:moveTo>
                      <a:pt x="449258" y="10484"/>
                    </a:moveTo>
                    <a:lnTo>
                      <a:pt x="448379" y="10738"/>
                    </a:lnTo>
                    <a:lnTo>
                      <a:pt x="445124" y="10858"/>
                    </a:lnTo>
                    <a:lnTo>
                      <a:pt x="446550" y="10604"/>
                    </a:lnTo>
                    <a:close/>
                    <a:moveTo>
                      <a:pt x="493537" y="10480"/>
                    </a:moveTo>
                    <a:lnTo>
                      <a:pt x="492938" y="10752"/>
                    </a:lnTo>
                    <a:lnTo>
                      <a:pt x="491974" y="10780"/>
                    </a:lnTo>
                    <a:lnTo>
                      <a:pt x="492606" y="10553"/>
                    </a:lnTo>
                    <a:close/>
                    <a:moveTo>
                      <a:pt x="433379" y="10472"/>
                    </a:moveTo>
                    <a:lnTo>
                      <a:pt x="433358" y="10477"/>
                    </a:lnTo>
                    <a:lnTo>
                      <a:pt x="432295" y="10604"/>
                    </a:lnTo>
                    <a:close/>
                    <a:moveTo>
                      <a:pt x="473337" y="10470"/>
                    </a:moveTo>
                    <a:lnTo>
                      <a:pt x="473287" y="10485"/>
                    </a:lnTo>
                    <a:lnTo>
                      <a:pt x="472806" y="10533"/>
                    </a:lnTo>
                    <a:close/>
                    <a:moveTo>
                      <a:pt x="485640" y="10462"/>
                    </a:moveTo>
                    <a:lnTo>
                      <a:pt x="485967" y="10494"/>
                    </a:lnTo>
                    <a:lnTo>
                      <a:pt x="485269" y="10623"/>
                    </a:lnTo>
                    <a:lnTo>
                      <a:pt x="484883" y="10626"/>
                    </a:lnTo>
                    <a:lnTo>
                      <a:pt x="484930" y="10604"/>
                    </a:lnTo>
                    <a:close/>
                    <a:moveTo>
                      <a:pt x="530450" y="10458"/>
                    </a:moveTo>
                    <a:lnTo>
                      <a:pt x="531373" y="11249"/>
                    </a:lnTo>
                    <a:lnTo>
                      <a:pt x="530303" y="10568"/>
                    </a:lnTo>
                    <a:close/>
                    <a:moveTo>
                      <a:pt x="419043" y="10456"/>
                    </a:moveTo>
                    <a:lnTo>
                      <a:pt x="417419" y="10740"/>
                    </a:lnTo>
                    <a:lnTo>
                      <a:pt x="416724" y="10766"/>
                    </a:lnTo>
                    <a:close/>
                    <a:moveTo>
                      <a:pt x="454849" y="10448"/>
                    </a:moveTo>
                    <a:lnTo>
                      <a:pt x="454226" y="10604"/>
                    </a:lnTo>
                    <a:lnTo>
                      <a:pt x="451278" y="10925"/>
                    </a:lnTo>
                    <a:lnTo>
                      <a:pt x="450866" y="10963"/>
                    </a:lnTo>
                    <a:lnTo>
                      <a:pt x="451989" y="10617"/>
                    </a:lnTo>
                    <a:close/>
                    <a:moveTo>
                      <a:pt x="433477" y="10445"/>
                    </a:moveTo>
                    <a:lnTo>
                      <a:pt x="433452" y="10452"/>
                    </a:lnTo>
                    <a:lnTo>
                      <a:pt x="432295" y="10604"/>
                    </a:lnTo>
                    <a:close/>
                    <a:moveTo>
                      <a:pt x="487123" y="10435"/>
                    </a:moveTo>
                    <a:lnTo>
                      <a:pt x="486705" y="10564"/>
                    </a:lnTo>
                    <a:lnTo>
                      <a:pt x="486578" y="10552"/>
                    </a:lnTo>
                    <a:lnTo>
                      <a:pt x="486960" y="10460"/>
                    </a:lnTo>
                    <a:close/>
                    <a:moveTo>
                      <a:pt x="460448" y="10417"/>
                    </a:moveTo>
                    <a:lnTo>
                      <a:pt x="463330" y="10531"/>
                    </a:lnTo>
                    <a:lnTo>
                      <a:pt x="463247" y="10574"/>
                    </a:lnTo>
                    <a:lnTo>
                      <a:pt x="462999" y="10604"/>
                    </a:lnTo>
                    <a:lnTo>
                      <a:pt x="463238" y="10579"/>
                    </a:lnTo>
                    <a:lnTo>
                      <a:pt x="462948" y="10730"/>
                    </a:lnTo>
                    <a:lnTo>
                      <a:pt x="462570" y="10810"/>
                    </a:lnTo>
                    <a:lnTo>
                      <a:pt x="461969" y="10857"/>
                    </a:lnTo>
                    <a:lnTo>
                      <a:pt x="455989" y="10917"/>
                    </a:lnTo>
                    <a:close/>
                    <a:moveTo>
                      <a:pt x="520217" y="10408"/>
                    </a:moveTo>
                    <a:lnTo>
                      <a:pt x="520711" y="10593"/>
                    </a:lnTo>
                    <a:lnTo>
                      <a:pt x="519888" y="10737"/>
                    </a:lnTo>
                    <a:close/>
                    <a:moveTo>
                      <a:pt x="426862" y="10392"/>
                    </a:moveTo>
                    <a:lnTo>
                      <a:pt x="421312" y="11166"/>
                    </a:lnTo>
                    <a:lnTo>
                      <a:pt x="419443" y="11325"/>
                    </a:lnTo>
                    <a:lnTo>
                      <a:pt x="424549" y="10477"/>
                    </a:lnTo>
                    <a:close/>
                    <a:moveTo>
                      <a:pt x="441847" y="10378"/>
                    </a:moveTo>
                    <a:lnTo>
                      <a:pt x="441456" y="10511"/>
                    </a:lnTo>
                    <a:lnTo>
                      <a:pt x="439629" y="10585"/>
                    </a:lnTo>
                    <a:close/>
                    <a:moveTo>
                      <a:pt x="508085" y="10375"/>
                    </a:moveTo>
                    <a:lnTo>
                      <a:pt x="509054" y="10604"/>
                    </a:lnTo>
                    <a:lnTo>
                      <a:pt x="508276" y="10950"/>
                    </a:lnTo>
                    <a:lnTo>
                      <a:pt x="502617" y="11841"/>
                    </a:lnTo>
                    <a:lnTo>
                      <a:pt x="504934" y="10755"/>
                    </a:lnTo>
                    <a:close/>
                    <a:moveTo>
                      <a:pt x="419719" y="10365"/>
                    </a:moveTo>
                    <a:lnTo>
                      <a:pt x="419043" y="10456"/>
                    </a:lnTo>
                    <a:lnTo>
                      <a:pt x="419290" y="10413"/>
                    </a:lnTo>
                    <a:close/>
                    <a:moveTo>
                      <a:pt x="527581" y="10349"/>
                    </a:moveTo>
                    <a:lnTo>
                      <a:pt x="528436" y="10618"/>
                    </a:lnTo>
                    <a:lnTo>
                      <a:pt x="528369" y="11034"/>
                    </a:lnTo>
                    <a:lnTo>
                      <a:pt x="526524" y="12041"/>
                    </a:lnTo>
                    <a:close/>
                    <a:moveTo>
                      <a:pt x="529954" y="10346"/>
                    </a:moveTo>
                    <a:lnTo>
                      <a:pt x="530303" y="10568"/>
                    </a:lnTo>
                    <a:lnTo>
                      <a:pt x="529705" y="11016"/>
                    </a:lnTo>
                    <a:lnTo>
                      <a:pt x="529135" y="10837"/>
                    </a:lnTo>
                    <a:close/>
                    <a:moveTo>
                      <a:pt x="458614" y="10345"/>
                    </a:moveTo>
                    <a:lnTo>
                      <a:pt x="459677" y="10387"/>
                    </a:lnTo>
                    <a:lnTo>
                      <a:pt x="456421" y="10604"/>
                    </a:lnTo>
                    <a:close/>
                    <a:moveTo>
                      <a:pt x="537348" y="10339"/>
                    </a:moveTo>
                    <a:lnTo>
                      <a:pt x="538134" y="10425"/>
                    </a:lnTo>
                    <a:lnTo>
                      <a:pt x="539166" y="11758"/>
                    </a:lnTo>
                    <a:lnTo>
                      <a:pt x="537777" y="11259"/>
                    </a:lnTo>
                    <a:lnTo>
                      <a:pt x="537334" y="10350"/>
                    </a:lnTo>
                    <a:close/>
                    <a:moveTo>
                      <a:pt x="530307" y="10336"/>
                    </a:moveTo>
                    <a:lnTo>
                      <a:pt x="530489" y="10428"/>
                    </a:lnTo>
                    <a:lnTo>
                      <a:pt x="530450" y="10458"/>
                    </a:lnTo>
                    <a:close/>
                    <a:moveTo>
                      <a:pt x="520024" y="10335"/>
                    </a:moveTo>
                    <a:lnTo>
                      <a:pt x="520135" y="10377"/>
                    </a:lnTo>
                    <a:lnTo>
                      <a:pt x="519739" y="10763"/>
                    </a:lnTo>
                    <a:lnTo>
                      <a:pt x="519529" y="10799"/>
                    </a:lnTo>
                    <a:close/>
                    <a:moveTo>
                      <a:pt x="518528" y="10333"/>
                    </a:moveTo>
                    <a:lnTo>
                      <a:pt x="517887" y="10782"/>
                    </a:lnTo>
                    <a:lnTo>
                      <a:pt x="515703" y="11256"/>
                    </a:lnTo>
                    <a:close/>
                    <a:moveTo>
                      <a:pt x="519991" y="10324"/>
                    </a:moveTo>
                    <a:lnTo>
                      <a:pt x="518986" y="10894"/>
                    </a:lnTo>
                    <a:lnTo>
                      <a:pt x="518055" y="11057"/>
                    </a:lnTo>
                    <a:lnTo>
                      <a:pt x="517305" y="11189"/>
                    </a:lnTo>
                    <a:lnTo>
                      <a:pt x="517887" y="10782"/>
                    </a:lnTo>
                    <a:lnTo>
                      <a:pt x="519623" y="10404"/>
                    </a:lnTo>
                    <a:close/>
                    <a:moveTo>
                      <a:pt x="519992" y="10324"/>
                    </a:moveTo>
                    <a:lnTo>
                      <a:pt x="519993" y="10324"/>
                    </a:lnTo>
                    <a:lnTo>
                      <a:pt x="519991" y="10324"/>
                    </a:lnTo>
                    <a:close/>
                    <a:moveTo>
                      <a:pt x="457847" y="10315"/>
                    </a:moveTo>
                    <a:lnTo>
                      <a:pt x="457863" y="10316"/>
                    </a:lnTo>
                    <a:lnTo>
                      <a:pt x="456421" y="10604"/>
                    </a:lnTo>
                    <a:lnTo>
                      <a:pt x="456420" y="10604"/>
                    </a:lnTo>
                    <a:lnTo>
                      <a:pt x="454795" y="10929"/>
                    </a:lnTo>
                    <a:lnTo>
                      <a:pt x="453164" y="10945"/>
                    </a:lnTo>
                    <a:lnTo>
                      <a:pt x="454021" y="10670"/>
                    </a:lnTo>
                    <a:close/>
                    <a:moveTo>
                      <a:pt x="442549" y="10313"/>
                    </a:moveTo>
                    <a:lnTo>
                      <a:pt x="441847" y="10378"/>
                    </a:lnTo>
                    <a:lnTo>
                      <a:pt x="441891" y="10363"/>
                    </a:lnTo>
                    <a:close/>
                    <a:moveTo>
                      <a:pt x="520049" y="10312"/>
                    </a:moveTo>
                    <a:lnTo>
                      <a:pt x="520024" y="10335"/>
                    </a:lnTo>
                    <a:lnTo>
                      <a:pt x="519993" y="10324"/>
                    </a:lnTo>
                    <a:close/>
                    <a:moveTo>
                      <a:pt x="484036" y="10309"/>
                    </a:moveTo>
                    <a:lnTo>
                      <a:pt x="485175" y="10417"/>
                    </a:lnTo>
                    <a:lnTo>
                      <a:pt x="484539" y="10567"/>
                    </a:lnTo>
                    <a:lnTo>
                      <a:pt x="483571" y="10476"/>
                    </a:lnTo>
                    <a:close/>
                    <a:moveTo>
                      <a:pt x="522511" y="10306"/>
                    </a:moveTo>
                    <a:lnTo>
                      <a:pt x="521812" y="11005"/>
                    </a:lnTo>
                    <a:lnTo>
                      <a:pt x="520955" y="10684"/>
                    </a:lnTo>
                    <a:lnTo>
                      <a:pt x="521171" y="10542"/>
                    </a:lnTo>
                    <a:close/>
                    <a:moveTo>
                      <a:pt x="442079" y="10300"/>
                    </a:moveTo>
                    <a:lnTo>
                      <a:pt x="441891" y="10363"/>
                    </a:lnTo>
                    <a:lnTo>
                      <a:pt x="434302" y="10945"/>
                    </a:lnTo>
                    <a:lnTo>
                      <a:pt x="435370" y="10738"/>
                    </a:lnTo>
                    <a:close/>
                    <a:moveTo>
                      <a:pt x="437624" y="10299"/>
                    </a:moveTo>
                    <a:lnTo>
                      <a:pt x="435370" y="10738"/>
                    </a:lnTo>
                    <a:lnTo>
                      <a:pt x="433456" y="10862"/>
                    </a:lnTo>
                    <a:lnTo>
                      <a:pt x="434422" y="10621"/>
                    </a:lnTo>
                    <a:close/>
                    <a:moveTo>
                      <a:pt x="481404" y="10270"/>
                    </a:moveTo>
                    <a:lnTo>
                      <a:pt x="483571" y="10476"/>
                    </a:lnTo>
                    <a:lnTo>
                      <a:pt x="483101" y="10645"/>
                    </a:lnTo>
                    <a:lnTo>
                      <a:pt x="478504" y="10691"/>
                    </a:lnTo>
                    <a:lnTo>
                      <a:pt x="481124" y="10298"/>
                    </a:lnTo>
                    <a:close/>
                    <a:moveTo>
                      <a:pt x="443188" y="10264"/>
                    </a:moveTo>
                    <a:lnTo>
                      <a:pt x="441710" y="10501"/>
                    </a:lnTo>
                    <a:lnTo>
                      <a:pt x="441701" y="10501"/>
                    </a:lnTo>
                    <a:lnTo>
                      <a:pt x="443145" y="10267"/>
                    </a:lnTo>
                    <a:close/>
                    <a:moveTo>
                      <a:pt x="458184" y="10251"/>
                    </a:moveTo>
                    <a:lnTo>
                      <a:pt x="458072" y="10273"/>
                    </a:lnTo>
                    <a:lnTo>
                      <a:pt x="457882" y="10311"/>
                    </a:lnTo>
                    <a:lnTo>
                      <a:pt x="457847" y="10315"/>
                    </a:lnTo>
                    <a:lnTo>
                      <a:pt x="457672" y="10308"/>
                    </a:lnTo>
                    <a:lnTo>
                      <a:pt x="457404" y="10297"/>
                    </a:lnTo>
                    <a:close/>
                    <a:moveTo>
                      <a:pt x="443287" y="10244"/>
                    </a:moveTo>
                    <a:lnTo>
                      <a:pt x="443145" y="10267"/>
                    </a:lnTo>
                    <a:lnTo>
                      <a:pt x="442549" y="10313"/>
                    </a:lnTo>
                    <a:close/>
                    <a:moveTo>
                      <a:pt x="506034" y="10239"/>
                    </a:moveTo>
                    <a:lnTo>
                      <a:pt x="505543" y="10469"/>
                    </a:lnTo>
                    <a:lnTo>
                      <a:pt x="504668" y="10604"/>
                    </a:lnTo>
                    <a:lnTo>
                      <a:pt x="505514" y="10483"/>
                    </a:lnTo>
                    <a:lnTo>
                      <a:pt x="504934" y="10755"/>
                    </a:lnTo>
                    <a:lnTo>
                      <a:pt x="503671" y="10907"/>
                    </a:lnTo>
                    <a:lnTo>
                      <a:pt x="502843" y="11006"/>
                    </a:lnTo>
                    <a:lnTo>
                      <a:pt x="504188" y="10591"/>
                    </a:lnTo>
                    <a:lnTo>
                      <a:pt x="504200" y="10589"/>
                    </a:lnTo>
                    <a:close/>
                    <a:moveTo>
                      <a:pt x="517827" y="10238"/>
                    </a:moveTo>
                    <a:lnTo>
                      <a:pt x="515037" y="11401"/>
                    </a:lnTo>
                    <a:lnTo>
                      <a:pt x="513273" y="11785"/>
                    </a:lnTo>
                    <a:lnTo>
                      <a:pt x="515321" y="10761"/>
                    </a:lnTo>
                    <a:close/>
                    <a:moveTo>
                      <a:pt x="520386" y="10238"/>
                    </a:moveTo>
                    <a:lnTo>
                      <a:pt x="520217" y="10408"/>
                    </a:lnTo>
                    <a:lnTo>
                      <a:pt x="520135" y="10377"/>
                    </a:lnTo>
                    <a:lnTo>
                      <a:pt x="520246" y="10269"/>
                    </a:lnTo>
                    <a:close/>
                    <a:moveTo>
                      <a:pt x="422988" y="10237"/>
                    </a:moveTo>
                    <a:lnTo>
                      <a:pt x="420776" y="10616"/>
                    </a:lnTo>
                    <a:lnTo>
                      <a:pt x="419899" y="10649"/>
                    </a:lnTo>
                    <a:close/>
                    <a:moveTo>
                      <a:pt x="455719" y="10231"/>
                    </a:moveTo>
                    <a:lnTo>
                      <a:pt x="457404" y="10297"/>
                    </a:lnTo>
                    <a:lnTo>
                      <a:pt x="454849" y="10448"/>
                    </a:lnTo>
                    <a:close/>
                    <a:moveTo>
                      <a:pt x="498495" y="10220"/>
                    </a:moveTo>
                    <a:lnTo>
                      <a:pt x="498120" y="10391"/>
                    </a:lnTo>
                    <a:lnTo>
                      <a:pt x="497650" y="10604"/>
                    </a:lnTo>
                    <a:lnTo>
                      <a:pt x="497555" y="10619"/>
                    </a:lnTo>
                    <a:lnTo>
                      <a:pt x="496185" y="10659"/>
                    </a:lnTo>
                    <a:lnTo>
                      <a:pt x="497674" y="10376"/>
                    </a:lnTo>
                    <a:close/>
                    <a:moveTo>
                      <a:pt x="530169" y="10217"/>
                    </a:moveTo>
                    <a:lnTo>
                      <a:pt x="530307" y="10336"/>
                    </a:lnTo>
                    <a:lnTo>
                      <a:pt x="530125" y="10243"/>
                    </a:lnTo>
                    <a:close/>
                    <a:moveTo>
                      <a:pt x="462248" y="10215"/>
                    </a:moveTo>
                    <a:lnTo>
                      <a:pt x="460448" y="10417"/>
                    </a:lnTo>
                    <a:lnTo>
                      <a:pt x="459677" y="10387"/>
                    </a:lnTo>
                    <a:close/>
                    <a:moveTo>
                      <a:pt x="443575" y="10202"/>
                    </a:moveTo>
                    <a:lnTo>
                      <a:pt x="443345" y="10239"/>
                    </a:lnTo>
                    <a:lnTo>
                      <a:pt x="443287" y="10244"/>
                    </a:lnTo>
                    <a:lnTo>
                      <a:pt x="443530" y="10205"/>
                    </a:lnTo>
                    <a:close/>
                    <a:moveTo>
                      <a:pt x="507322" y="10196"/>
                    </a:moveTo>
                    <a:lnTo>
                      <a:pt x="507399" y="10214"/>
                    </a:lnTo>
                    <a:lnTo>
                      <a:pt x="505514" y="10483"/>
                    </a:lnTo>
                    <a:lnTo>
                      <a:pt x="505543" y="10469"/>
                    </a:lnTo>
                    <a:close/>
                    <a:moveTo>
                      <a:pt x="532438" y="10192"/>
                    </a:moveTo>
                    <a:lnTo>
                      <a:pt x="532874" y="10292"/>
                    </a:lnTo>
                    <a:lnTo>
                      <a:pt x="534052" y="10872"/>
                    </a:lnTo>
                    <a:lnTo>
                      <a:pt x="533829" y="11140"/>
                    </a:lnTo>
                    <a:close/>
                    <a:moveTo>
                      <a:pt x="455886" y="10189"/>
                    </a:moveTo>
                    <a:lnTo>
                      <a:pt x="455719" y="10231"/>
                    </a:lnTo>
                    <a:lnTo>
                      <a:pt x="455309" y="10215"/>
                    </a:lnTo>
                    <a:close/>
                    <a:moveTo>
                      <a:pt x="424705" y="10183"/>
                    </a:moveTo>
                    <a:lnTo>
                      <a:pt x="422550" y="10551"/>
                    </a:lnTo>
                    <a:lnTo>
                      <a:pt x="420910" y="10611"/>
                    </a:lnTo>
                    <a:close/>
                    <a:moveTo>
                      <a:pt x="421198" y="10168"/>
                    </a:moveTo>
                    <a:lnTo>
                      <a:pt x="420718" y="10256"/>
                    </a:lnTo>
                    <a:lnTo>
                      <a:pt x="419719" y="10365"/>
                    </a:lnTo>
                    <a:close/>
                    <a:moveTo>
                      <a:pt x="529967" y="10163"/>
                    </a:moveTo>
                    <a:lnTo>
                      <a:pt x="530125" y="10243"/>
                    </a:lnTo>
                    <a:lnTo>
                      <a:pt x="529954" y="10346"/>
                    </a:lnTo>
                    <a:lnTo>
                      <a:pt x="529805" y="10251"/>
                    </a:lnTo>
                    <a:close/>
                    <a:moveTo>
                      <a:pt x="500417" y="10158"/>
                    </a:moveTo>
                    <a:lnTo>
                      <a:pt x="499787" y="10445"/>
                    </a:lnTo>
                    <a:lnTo>
                      <a:pt x="499707" y="10481"/>
                    </a:lnTo>
                    <a:lnTo>
                      <a:pt x="497204" y="10807"/>
                    </a:lnTo>
                    <a:lnTo>
                      <a:pt x="497405" y="10715"/>
                    </a:lnTo>
                    <a:lnTo>
                      <a:pt x="497502" y="10671"/>
                    </a:lnTo>
                    <a:lnTo>
                      <a:pt x="498089" y="10604"/>
                    </a:lnTo>
                    <a:lnTo>
                      <a:pt x="497620" y="10617"/>
                    </a:lnTo>
                    <a:lnTo>
                      <a:pt x="497650" y="10604"/>
                    </a:lnTo>
                    <a:lnTo>
                      <a:pt x="498831" y="10414"/>
                    </a:lnTo>
                    <a:close/>
                    <a:moveTo>
                      <a:pt x="433327" y="10153"/>
                    </a:moveTo>
                    <a:lnTo>
                      <a:pt x="426638" y="10967"/>
                    </a:lnTo>
                    <a:lnTo>
                      <a:pt x="427908" y="10604"/>
                    </a:lnTo>
                    <a:lnTo>
                      <a:pt x="424535" y="10891"/>
                    </a:lnTo>
                    <a:lnTo>
                      <a:pt x="424619" y="10878"/>
                    </a:lnTo>
                    <a:lnTo>
                      <a:pt x="429052" y="10311"/>
                    </a:lnTo>
                    <a:close/>
                    <a:moveTo>
                      <a:pt x="450406" y="10151"/>
                    </a:moveTo>
                    <a:lnTo>
                      <a:pt x="450249" y="10197"/>
                    </a:lnTo>
                    <a:lnTo>
                      <a:pt x="443532" y="10703"/>
                    </a:lnTo>
                    <a:lnTo>
                      <a:pt x="440297" y="10946"/>
                    </a:lnTo>
                    <a:lnTo>
                      <a:pt x="440698" y="10768"/>
                    </a:lnTo>
                    <a:lnTo>
                      <a:pt x="441285" y="10569"/>
                    </a:lnTo>
                    <a:lnTo>
                      <a:pt x="441710" y="10501"/>
                    </a:lnTo>
                    <a:lnTo>
                      <a:pt x="445770" y="10338"/>
                    </a:lnTo>
                    <a:close/>
                    <a:moveTo>
                      <a:pt x="421703" y="10148"/>
                    </a:moveTo>
                    <a:lnTo>
                      <a:pt x="418379" y="10705"/>
                    </a:lnTo>
                    <a:lnTo>
                      <a:pt x="418237" y="10710"/>
                    </a:lnTo>
                    <a:lnTo>
                      <a:pt x="420718" y="10256"/>
                    </a:lnTo>
                    <a:close/>
                    <a:moveTo>
                      <a:pt x="534663" y="10138"/>
                    </a:moveTo>
                    <a:lnTo>
                      <a:pt x="534970" y="10249"/>
                    </a:lnTo>
                    <a:lnTo>
                      <a:pt x="535351" y="11105"/>
                    </a:lnTo>
                    <a:lnTo>
                      <a:pt x="534316" y="10555"/>
                    </a:lnTo>
                    <a:close/>
                    <a:moveTo>
                      <a:pt x="436216" y="10137"/>
                    </a:moveTo>
                    <a:lnTo>
                      <a:pt x="432717" y="10649"/>
                    </a:lnTo>
                    <a:lnTo>
                      <a:pt x="433358" y="10477"/>
                    </a:lnTo>
                    <a:close/>
                    <a:moveTo>
                      <a:pt x="482214" y="10134"/>
                    </a:moveTo>
                    <a:lnTo>
                      <a:pt x="482503" y="10162"/>
                    </a:lnTo>
                    <a:lnTo>
                      <a:pt x="481404" y="10270"/>
                    </a:lnTo>
                    <a:lnTo>
                      <a:pt x="481345" y="10264"/>
                    </a:lnTo>
                    <a:close/>
                    <a:moveTo>
                      <a:pt x="476754" y="10132"/>
                    </a:moveTo>
                    <a:lnTo>
                      <a:pt x="474758" y="10552"/>
                    </a:lnTo>
                    <a:lnTo>
                      <a:pt x="473050" y="10745"/>
                    </a:lnTo>
                    <a:lnTo>
                      <a:pt x="472348" y="10752"/>
                    </a:lnTo>
                    <a:lnTo>
                      <a:pt x="473287" y="10485"/>
                    </a:lnTo>
                    <a:close/>
                    <a:moveTo>
                      <a:pt x="479848" y="10123"/>
                    </a:moveTo>
                    <a:lnTo>
                      <a:pt x="481345" y="10264"/>
                    </a:lnTo>
                    <a:lnTo>
                      <a:pt x="481124" y="10298"/>
                    </a:lnTo>
                    <a:lnTo>
                      <a:pt x="477651" y="10640"/>
                    </a:lnTo>
                    <a:close/>
                    <a:moveTo>
                      <a:pt x="460635" y="10106"/>
                    </a:moveTo>
                    <a:lnTo>
                      <a:pt x="458614" y="10345"/>
                    </a:lnTo>
                    <a:lnTo>
                      <a:pt x="457863" y="10316"/>
                    </a:lnTo>
                    <a:lnTo>
                      <a:pt x="457882" y="10311"/>
                    </a:lnTo>
                    <a:lnTo>
                      <a:pt x="459140" y="10195"/>
                    </a:lnTo>
                    <a:close/>
                    <a:moveTo>
                      <a:pt x="498540" y="10089"/>
                    </a:moveTo>
                    <a:lnTo>
                      <a:pt x="497179" y="10360"/>
                    </a:lnTo>
                    <a:lnTo>
                      <a:pt x="495591" y="10676"/>
                    </a:lnTo>
                    <a:lnTo>
                      <a:pt x="494325" y="10712"/>
                    </a:lnTo>
                    <a:lnTo>
                      <a:pt x="496684" y="10344"/>
                    </a:lnTo>
                    <a:lnTo>
                      <a:pt x="498088" y="10124"/>
                    </a:lnTo>
                    <a:close/>
                    <a:moveTo>
                      <a:pt x="452037" y="10086"/>
                    </a:moveTo>
                    <a:lnTo>
                      <a:pt x="455309" y="10215"/>
                    </a:lnTo>
                    <a:lnTo>
                      <a:pt x="449258" y="10484"/>
                    </a:lnTo>
                    <a:lnTo>
                      <a:pt x="450249" y="10197"/>
                    </a:lnTo>
                    <a:lnTo>
                      <a:pt x="451362" y="10113"/>
                    </a:lnTo>
                    <a:close/>
                    <a:moveTo>
                      <a:pt x="534890" y="10068"/>
                    </a:moveTo>
                    <a:lnTo>
                      <a:pt x="537328" y="10337"/>
                    </a:lnTo>
                    <a:lnTo>
                      <a:pt x="537334" y="10350"/>
                    </a:lnTo>
                    <a:lnTo>
                      <a:pt x="536688" y="10867"/>
                    </a:lnTo>
                    <a:lnTo>
                      <a:pt x="534970" y="10249"/>
                    </a:lnTo>
                    <a:close/>
                    <a:moveTo>
                      <a:pt x="526674" y="10064"/>
                    </a:moveTo>
                    <a:lnTo>
                      <a:pt x="527291" y="10258"/>
                    </a:lnTo>
                    <a:lnTo>
                      <a:pt x="524406" y="11700"/>
                    </a:lnTo>
                    <a:lnTo>
                      <a:pt x="526499" y="10130"/>
                    </a:lnTo>
                    <a:close/>
                    <a:moveTo>
                      <a:pt x="479147" y="10056"/>
                    </a:moveTo>
                    <a:lnTo>
                      <a:pt x="479336" y="10074"/>
                    </a:lnTo>
                    <a:lnTo>
                      <a:pt x="475454" y="10721"/>
                    </a:lnTo>
                    <a:lnTo>
                      <a:pt x="473881" y="10737"/>
                    </a:lnTo>
                    <a:lnTo>
                      <a:pt x="474758" y="10552"/>
                    </a:lnTo>
                    <a:close/>
                    <a:moveTo>
                      <a:pt x="520466" y="10054"/>
                    </a:moveTo>
                    <a:lnTo>
                      <a:pt x="520246" y="10269"/>
                    </a:lnTo>
                    <a:lnTo>
                      <a:pt x="520049" y="10312"/>
                    </a:lnTo>
                    <a:lnTo>
                      <a:pt x="520103" y="10261"/>
                    </a:lnTo>
                    <a:close/>
                    <a:moveTo>
                      <a:pt x="488398" y="10043"/>
                    </a:moveTo>
                    <a:lnTo>
                      <a:pt x="488309" y="10070"/>
                    </a:lnTo>
                    <a:lnTo>
                      <a:pt x="487329" y="10372"/>
                    </a:lnTo>
                    <a:lnTo>
                      <a:pt x="486960" y="10460"/>
                    </a:lnTo>
                    <a:lnTo>
                      <a:pt x="486447" y="10539"/>
                    </a:lnTo>
                    <a:lnTo>
                      <a:pt x="485967" y="10494"/>
                    </a:lnTo>
                    <a:lnTo>
                      <a:pt x="488259" y="10069"/>
                    </a:lnTo>
                    <a:close/>
                    <a:moveTo>
                      <a:pt x="450801" y="10037"/>
                    </a:moveTo>
                    <a:lnTo>
                      <a:pt x="451830" y="10078"/>
                    </a:lnTo>
                    <a:lnTo>
                      <a:pt x="451362" y="10113"/>
                    </a:lnTo>
                    <a:lnTo>
                      <a:pt x="450406" y="10151"/>
                    </a:lnTo>
                    <a:close/>
                    <a:moveTo>
                      <a:pt x="436540" y="10035"/>
                    </a:moveTo>
                    <a:lnTo>
                      <a:pt x="433477" y="10445"/>
                    </a:lnTo>
                    <a:lnTo>
                      <a:pt x="434766" y="10100"/>
                    </a:lnTo>
                    <a:close/>
                    <a:moveTo>
                      <a:pt x="446422" y="10016"/>
                    </a:moveTo>
                    <a:lnTo>
                      <a:pt x="443188" y="10264"/>
                    </a:lnTo>
                    <a:lnTo>
                      <a:pt x="443345" y="10239"/>
                    </a:lnTo>
                    <a:lnTo>
                      <a:pt x="444134" y="10166"/>
                    </a:lnTo>
                    <a:close/>
                    <a:moveTo>
                      <a:pt x="437045" y="10016"/>
                    </a:moveTo>
                    <a:lnTo>
                      <a:pt x="436683" y="10069"/>
                    </a:lnTo>
                    <a:lnTo>
                      <a:pt x="433379" y="10472"/>
                    </a:lnTo>
                    <a:lnTo>
                      <a:pt x="433452" y="10452"/>
                    </a:lnTo>
                    <a:lnTo>
                      <a:pt x="436670" y="10030"/>
                    </a:lnTo>
                    <a:close/>
                    <a:moveTo>
                      <a:pt x="506527" y="10008"/>
                    </a:moveTo>
                    <a:lnTo>
                      <a:pt x="506849" y="10084"/>
                    </a:lnTo>
                    <a:lnTo>
                      <a:pt x="506034" y="10239"/>
                    </a:lnTo>
                    <a:close/>
                    <a:moveTo>
                      <a:pt x="527795" y="10006"/>
                    </a:moveTo>
                    <a:lnTo>
                      <a:pt x="527581" y="10349"/>
                    </a:lnTo>
                    <a:lnTo>
                      <a:pt x="527291" y="10258"/>
                    </a:lnTo>
                    <a:close/>
                    <a:moveTo>
                      <a:pt x="437320" y="10006"/>
                    </a:moveTo>
                    <a:lnTo>
                      <a:pt x="436216" y="10137"/>
                    </a:lnTo>
                    <a:lnTo>
                      <a:pt x="436683" y="10069"/>
                    </a:lnTo>
                    <a:lnTo>
                      <a:pt x="437149" y="10012"/>
                    </a:lnTo>
                    <a:close/>
                    <a:moveTo>
                      <a:pt x="499633" y="10004"/>
                    </a:moveTo>
                    <a:lnTo>
                      <a:pt x="498495" y="10220"/>
                    </a:lnTo>
                    <a:lnTo>
                      <a:pt x="498833" y="10066"/>
                    </a:lnTo>
                    <a:close/>
                    <a:moveTo>
                      <a:pt x="498972" y="10003"/>
                    </a:moveTo>
                    <a:lnTo>
                      <a:pt x="498833" y="10066"/>
                    </a:lnTo>
                    <a:lnTo>
                      <a:pt x="498540" y="10089"/>
                    </a:lnTo>
                    <a:close/>
                    <a:moveTo>
                      <a:pt x="534284" y="10002"/>
                    </a:moveTo>
                    <a:lnTo>
                      <a:pt x="534736" y="10051"/>
                    </a:lnTo>
                    <a:lnTo>
                      <a:pt x="534663" y="10138"/>
                    </a:lnTo>
                    <a:close/>
                    <a:moveTo>
                      <a:pt x="531085" y="9981"/>
                    </a:moveTo>
                    <a:lnTo>
                      <a:pt x="533808" y="11164"/>
                    </a:lnTo>
                    <a:lnTo>
                      <a:pt x="533251" y="11833"/>
                    </a:lnTo>
                    <a:lnTo>
                      <a:pt x="530489" y="10428"/>
                    </a:lnTo>
                    <a:close/>
                    <a:moveTo>
                      <a:pt x="519072" y="9979"/>
                    </a:moveTo>
                    <a:lnTo>
                      <a:pt x="519323" y="10073"/>
                    </a:lnTo>
                    <a:lnTo>
                      <a:pt x="518528" y="10333"/>
                    </a:lnTo>
                    <a:lnTo>
                      <a:pt x="519017" y="9991"/>
                    </a:lnTo>
                    <a:close/>
                    <a:moveTo>
                      <a:pt x="464393" y="9975"/>
                    </a:moveTo>
                    <a:lnTo>
                      <a:pt x="464179" y="10087"/>
                    </a:lnTo>
                    <a:lnTo>
                      <a:pt x="462248" y="10215"/>
                    </a:lnTo>
                    <a:close/>
                    <a:moveTo>
                      <a:pt x="540826" y="9962"/>
                    </a:moveTo>
                    <a:lnTo>
                      <a:pt x="544145" y="10604"/>
                    </a:lnTo>
                    <a:lnTo>
                      <a:pt x="544162" y="11242"/>
                    </a:lnTo>
                    <a:lnTo>
                      <a:pt x="543322" y="13071"/>
                    </a:lnTo>
                    <a:lnTo>
                      <a:pt x="543423" y="14378"/>
                    </a:lnTo>
                    <a:lnTo>
                      <a:pt x="542911" y="13105"/>
                    </a:lnTo>
                    <a:lnTo>
                      <a:pt x="542126" y="12823"/>
                    </a:lnTo>
                    <a:lnTo>
                      <a:pt x="542086" y="12748"/>
                    </a:lnTo>
                    <a:lnTo>
                      <a:pt x="542192" y="11529"/>
                    </a:lnTo>
                    <a:close/>
                    <a:moveTo>
                      <a:pt x="480180" y="9939"/>
                    </a:moveTo>
                    <a:lnTo>
                      <a:pt x="480497" y="9970"/>
                    </a:lnTo>
                    <a:lnTo>
                      <a:pt x="479848" y="10123"/>
                    </a:lnTo>
                    <a:lnTo>
                      <a:pt x="479336" y="10074"/>
                    </a:lnTo>
                    <a:lnTo>
                      <a:pt x="480069" y="9952"/>
                    </a:lnTo>
                    <a:close/>
                    <a:moveTo>
                      <a:pt x="534832" y="9936"/>
                    </a:moveTo>
                    <a:lnTo>
                      <a:pt x="534890" y="10068"/>
                    </a:lnTo>
                    <a:lnTo>
                      <a:pt x="534736" y="10051"/>
                    </a:lnTo>
                    <a:close/>
                    <a:moveTo>
                      <a:pt x="477846" y="9933"/>
                    </a:moveTo>
                    <a:lnTo>
                      <a:pt x="478295" y="9976"/>
                    </a:lnTo>
                    <a:lnTo>
                      <a:pt x="476754" y="10132"/>
                    </a:lnTo>
                    <a:lnTo>
                      <a:pt x="477509" y="9973"/>
                    </a:lnTo>
                    <a:close/>
                    <a:moveTo>
                      <a:pt x="499368" y="9924"/>
                    </a:moveTo>
                    <a:lnTo>
                      <a:pt x="498972" y="10003"/>
                    </a:lnTo>
                    <a:lnTo>
                      <a:pt x="499028" y="9978"/>
                    </a:lnTo>
                    <a:close/>
                    <a:moveTo>
                      <a:pt x="447730" y="9916"/>
                    </a:moveTo>
                    <a:lnTo>
                      <a:pt x="447872" y="9922"/>
                    </a:lnTo>
                    <a:lnTo>
                      <a:pt x="446422" y="10016"/>
                    </a:lnTo>
                    <a:close/>
                    <a:moveTo>
                      <a:pt x="466850" y="9909"/>
                    </a:moveTo>
                    <a:lnTo>
                      <a:pt x="464283" y="10449"/>
                    </a:lnTo>
                    <a:lnTo>
                      <a:pt x="463538" y="10539"/>
                    </a:lnTo>
                    <a:lnTo>
                      <a:pt x="463330" y="10531"/>
                    </a:lnTo>
                    <a:lnTo>
                      <a:pt x="464179" y="10087"/>
                    </a:lnTo>
                    <a:close/>
                    <a:moveTo>
                      <a:pt x="462241" y="9907"/>
                    </a:moveTo>
                    <a:lnTo>
                      <a:pt x="461012" y="10021"/>
                    </a:lnTo>
                    <a:lnTo>
                      <a:pt x="459140" y="10195"/>
                    </a:lnTo>
                    <a:lnTo>
                      <a:pt x="458657" y="10223"/>
                    </a:lnTo>
                    <a:lnTo>
                      <a:pt x="458184" y="10251"/>
                    </a:lnTo>
                    <a:lnTo>
                      <a:pt x="459239" y="10040"/>
                    </a:lnTo>
                    <a:close/>
                    <a:moveTo>
                      <a:pt x="485177" y="9898"/>
                    </a:moveTo>
                    <a:lnTo>
                      <a:pt x="484998" y="9963"/>
                    </a:lnTo>
                    <a:lnTo>
                      <a:pt x="484036" y="10309"/>
                    </a:lnTo>
                    <a:lnTo>
                      <a:pt x="482503" y="10162"/>
                    </a:lnTo>
                    <a:lnTo>
                      <a:pt x="484644" y="9951"/>
                    </a:lnTo>
                    <a:close/>
                    <a:moveTo>
                      <a:pt x="435599" y="9877"/>
                    </a:moveTo>
                    <a:lnTo>
                      <a:pt x="434766" y="10100"/>
                    </a:lnTo>
                    <a:lnTo>
                      <a:pt x="433327" y="10153"/>
                    </a:lnTo>
                    <a:close/>
                    <a:moveTo>
                      <a:pt x="462637" y="9870"/>
                    </a:moveTo>
                    <a:lnTo>
                      <a:pt x="462377" y="9901"/>
                    </a:lnTo>
                    <a:lnTo>
                      <a:pt x="462241" y="9907"/>
                    </a:lnTo>
                    <a:close/>
                    <a:moveTo>
                      <a:pt x="479392" y="9864"/>
                    </a:moveTo>
                    <a:lnTo>
                      <a:pt x="480157" y="9937"/>
                    </a:lnTo>
                    <a:lnTo>
                      <a:pt x="480069" y="9952"/>
                    </a:lnTo>
                    <a:lnTo>
                      <a:pt x="479147" y="10056"/>
                    </a:lnTo>
                    <a:lnTo>
                      <a:pt x="478295" y="9976"/>
                    </a:lnTo>
                    <a:close/>
                    <a:moveTo>
                      <a:pt x="524912" y="9857"/>
                    </a:moveTo>
                    <a:lnTo>
                      <a:pt x="524875" y="9890"/>
                    </a:lnTo>
                    <a:lnTo>
                      <a:pt x="522511" y="10306"/>
                    </a:lnTo>
                    <a:lnTo>
                      <a:pt x="522545" y="10272"/>
                    </a:lnTo>
                    <a:close/>
                    <a:moveTo>
                      <a:pt x="518744" y="9857"/>
                    </a:moveTo>
                    <a:lnTo>
                      <a:pt x="519047" y="9970"/>
                    </a:lnTo>
                    <a:lnTo>
                      <a:pt x="519017" y="9991"/>
                    </a:lnTo>
                    <a:lnTo>
                      <a:pt x="517827" y="10238"/>
                    </a:lnTo>
                    <a:close/>
                    <a:moveTo>
                      <a:pt x="505838" y="9846"/>
                    </a:moveTo>
                    <a:lnTo>
                      <a:pt x="506270" y="9948"/>
                    </a:lnTo>
                    <a:lnTo>
                      <a:pt x="504196" y="10589"/>
                    </a:lnTo>
                    <a:lnTo>
                      <a:pt x="504188" y="10591"/>
                    </a:lnTo>
                    <a:lnTo>
                      <a:pt x="502262" y="10958"/>
                    </a:lnTo>
                    <a:lnTo>
                      <a:pt x="502671" y="10805"/>
                    </a:lnTo>
                    <a:lnTo>
                      <a:pt x="503464" y="10565"/>
                    </a:lnTo>
                    <a:close/>
                    <a:moveTo>
                      <a:pt x="445827" y="9841"/>
                    </a:moveTo>
                    <a:lnTo>
                      <a:pt x="447087" y="9891"/>
                    </a:lnTo>
                    <a:lnTo>
                      <a:pt x="444134" y="10166"/>
                    </a:lnTo>
                    <a:lnTo>
                      <a:pt x="443575" y="10202"/>
                    </a:lnTo>
                    <a:close/>
                    <a:moveTo>
                      <a:pt x="476803" y="9834"/>
                    </a:moveTo>
                    <a:lnTo>
                      <a:pt x="477745" y="9924"/>
                    </a:lnTo>
                    <a:lnTo>
                      <a:pt x="477509" y="9973"/>
                    </a:lnTo>
                    <a:lnTo>
                      <a:pt x="473337" y="10470"/>
                    </a:lnTo>
                    <a:lnTo>
                      <a:pt x="474403" y="10166"/>
                    </a:lnTo>
                    <a:close/>
                    <a:moveTo>
                      <a:pt x="522246" y="9834"/>
                    </a:moveTo>
                    <a:lnTo>
                      <a:pt x="521682" y="10205"/>
                    </a:lnTo>
                    <a:lnTo>
                      <a:pt x="520824" y="10573"/>
                    </a:lnTo>
                    <a:lnTo>
                      <a:pt x="520795" y="10578"/>
                    </a:lnTo>
                    <a:lnTo>
                      <a:pt x="521915" y="9906"/>
                    </a:lnTo>
                    <a:close/>
                    <a:moveTo>
                      <a:pt x="525232" y="9827"/>
                    </a:moveTo>
                    <a:lnTo>
                      <a:pt x="524890" y="10384"/>
                    </a:lnTo>
                    <a:lnTo>
                      <a:pt x="524418" y="10928"/>
                    </a:lnTo>
                    <a:lnTo>
                      <a:pt x="523052" y="11452"/>
                    </a:lnTo>
                    <a:lnTo>
                      <a:pt x="524875" y="9890"/>
                    </a:lnTo>
                    <a:close/>
                    <a:moveTo>
                      <a:pt x="530823" y="9824"/>
                    </a:moveTo>
                    <a:lnTo>
                      <a:pt x="531185" y="9906"/>
                    </a:lnTo>
                    <a:lnTo>
                      <a:pt x="531085" y="9981"/>
                    </a:lnTo>
                    <a:lnTo>
                      <a:pt x="530782" y="9849"/>
                    </a:lnTo>
                    <a:close/>
                    <a:moveTo>
                      <a:pt x="442370" y="9819"/>
                    </a:moveTo>
                    <a:lnTo>
                      <a:pt x="442294" y="9830"/>
                    </a:lnTo>
                    <a:lnTo>
                      <a:pt x="437624" y="10299"/>
                    </a:lnTo>
                    <a:lnTo>
                      <a:pt x="439556" y="9923"/>
                    </a:lnTo>
                    <a:close/>
                    <a:moveTo>
                      <a:pt x="464736" y="9796"/>
                    </a:moveTo>
                    <a:lnTo>
                      <a:pt x="464589" y="9873"/>
                    </a:lnTo>
                    <a:lnTo>
                      <a:pt x="460635" y="10106"/>
                    </a:lnTo>
                    <a:lnTo>
                      <a:pt x="462287" y="9911"/>
                    </a:lnTo>
                    <a:lnTo>
                      <a:pt x="462377" y="9901"/>
                    </a:lnTo>
                    <a:lnTo>
                      <a:pt x="462446" y="9898"/>
                    </a:lnTo>
                    <a:close/>
                    <a:moveTo>
                      <a:pt x="530648" y="9791"/>
                    </a:moveTo>
                    <a:lnTo>
                      <a:pt x="530782" y="9849"/>
                    </a:lnTo>
                    <a:lnTo>
                      <a:pt x="530169" y="10217"/>
                    </a:lnTo>
                    <a:lnTo>
                      <a:pt x="530052" y="10116"/>
                    </a:lnTo>
                    <a:close/>
                    <a:moveTo>
                      <a:pt x="443204" y="9789"/>
                    </a:moveTo>
                    <a:lnTo>
                      <a:pt x="436681" y="10604"/>
                    </a:lnTo>
                    <a:lnTo>
                      <a:pt x="442294" y="9830"/>
                    </a:lnTo>
                    <a:lnTo>
                      <a:pt x="442414" y="9818"/>
                    </a:lnTo>
                    <a:close/>
                    <a:moveTo>
                      <a:pt x="539909" y="9784"/>
                    </a:moveTo>
                    <a:lnTo>
                      <a:pt x="540563" y="9911"/>
                    </a:lnTo>
                    <a:lnTo>
                      <a:pt x="542086" y="12748"/>
                    </a:lnTo>
                    <a:lnTo>
                      <a:pt x="542081" y="12807"/>
                    </a:lnTo>
                    <a:lnTo>
                      <a:pt x="541096" y="12453"/>
                    </a:lnTo>
                    <a:close/>
                    <a:moveTo>
                      <a:pt x="466110" y="9783"/>
                    </a:moveTo>
                    <a:lnTo>
                      <a:pt x="464393" y="9975"/>
                    </a:lnTo>
                    <a:lnTo>
                      <a:pt x="464589" y="9873"/>
                    </a:lnTo>
                    <a:close/>
                    <a:moveTo>
                      <a:pt x="530614" y="9776"/>
                    </a:moveTo>
                    <a:lnTo>
                      <a:pt x="530657" y="9786"/>
                    </a:lnTo>
                    <a:lnTo>
                      <a:pt x="530648" y="9791"/>
                    </a:lnTo>
                    <a:close/>
                    <a:moveTo>
                      <a:pt x="478454" y="9774"/>
                    </a:moveTo>
                    <a:lnTo>
                      <a:pt x="478856" y="9813"/>
                    </a:lnTo>
                    <a:lnTo>
                      <a:pt x="477846" y="9933"/>
                    </a:lnTo>
                    <a:lnTo>
                      <a:pt x="477745" y="9924"/>
                    </a:lnTo>
                    <a:close/>
                    <a:moveTo>
                      <a:pt x="423382" y="9768"/>
                    </a:moveTo>
                    <a:lnTo>
                      <a:pt x="423265" y="9790"/>
                    </a:lnTo>
                    <a:lnTo>
                      <a:pt x="421329" y="10056"/>
                    </a:lnTo>
                    <a:lnTo>
                      <a:pt x="419290" y="10413"/>
                    </a:lnTo>
                    <a:lnTo>
                      <a:pt x="416744" y="10692"/>
                    </a:lnTo>
                    <a:lnTo>
                      <a:pt x="416821" y="10658"/>
                    </a:lnTo>
                    <a:close/>
                    <a:moveTo>
                      <a:pt x="525424" y="9768"/>
                    </a:moveTo>
                    <a:lnTo>
                      <a:pt x="525398" y="9798"/>
                    </a:lnTo>
                    <a:lnTo>
                      <a:pt x="525232" y="9827"/>
                    </a:lnTo>
                    <a:lnTo>
                      <a:pt x="525249" y="9798"/>
                    </a:lnTo>
                    <a:close/>
                    <a:moveTo>
                      <a:pt x="443866" y="9764"/>
                    </a:moveTo>
                    <a:lnTo>
                      <a:pt x="445785" y="9840"/>
                    </a:lnTo>
                    <a:lnTo>
                      <a:pt x="443530" y="10205"/>
                    </a:lnTo>
                    <a:lnTo>
                      <a:pt x="442079" y="10300"/>
                    </a:lnTo>
                    <a:lnTo>
                      <a:pt x="443632" y="9773"/>
                    </a:lnTo>
                    <a:close/>
                    <a:moveTo>
                      <a:pt x="443512" y="9750"/>
                    </a:moveTo>
                    <a:lnTo>
                      <a:pt x="443679" y="9757"/>
                    </a:lnTo>
                    <a:lnTo>
                      <a:pt x="443632" y="9773"/>
                    </a:lnTo>
                    <a:lnTo>
                      <a:pt x="443204" y="9789"/>
                    </a:lnTo>
                    <a:close/>
                    <a:moveTo>
                      <a:pt x="525673" y="9749"/>
                    </a:moveTo>
                    <a:lnTo>
                      <a:pt x="526614" y="10045"/>
                    </a:lnTo>
                    <a:lnTo>
                      <a:pt x="526499" y="10130"/>
                    </a:lnTo>
                    <a:lnTo>
                      <a:pt x="524599" y="10859"/>
                    </a:lnTo>
                    <a:lnTo>
                      <a:pt x="524890" y="10384"/>
                    </a:lnTo>
                    <a:lnTo>
                      <a:pt x="525398" y="9798"/>
                    </a:lnTo>
                    <a:close/>
                    <a:moveTo>
                      <a:pt x="505396" y="9742"/>
                    </a:moveTo>
                    <a:lnTo>
                      <a:pt x="505463" y="9758"/>
                    </a:lnTo>
                    <a:lnTo>
                      <a:pt x="503323" y="10560"/>
                    </a:lnTo>
                    <a:lnTo>
                      <a:pt x="502671" y="10805"/>
                    </a:lnTo>
                    <a:lnTo>
                      <a:pt x="501998" y="11008"/>
                    </a:lnTo>
                    <a:lnTo>
                      <a:pt x="500573" y="11280"/>
                    </a:lnTo>
                    <a:lnTo>
                      <a:pt x="497019" y="11707"/>
                    </a:lnTo>
                    <a:lnTo>
                      <a:pt x="499707" y="10481"/>
                    </a:lnTo>
                    <a:lnTo>
                      <a:pt x="499948" y="10450"/>
                    </a:lnTo>
                    <a:close/>
                    <a:moveTo>
                      <a:pt x="503007" y="9740"/>
                    </a:moveTo>
                    <a:lnTo>
                      <a:pt x="500417" y="10158"/>
                    </a:lnTo>
                    <a:lnTo>
                      <a:pt x="500987" y="9898"/>
                    </a:lnTo>
                    <a:close/>
                    <a:moveTo>
                      <a:pt x="460764" y="9735"/>
                    </a:moveTo>
                    <a:lnTo>
                      <a:pt x="459239" y="10040"/>
                    </a:lnTo>
                    <a:lnTo>
                      <a:pt x="455886" y="10189"/>
                    </a:lnTo>
                    <a:lnTo>
                      <a:pt x="457115" y="9882"/>
                    </a:lnTo>
                    <a:close/>
                    <a:moveTo>
                      <a:pt x="443013" y="9731"/>
                    </a:moveTo>
                    <a:lnTo>
                      <a:pt x="443206" y="9738"/>
                    </a:lnTo>
                    <a:lnTo>
                      <a:pt x="442414" y="9818"/>
                    </a:lnTo>
                    <a:lnTo>
                      <a:pt x="442370" y="9819"/>
                    </a:lnTo>
                    <a:close/>
                    <a:moveTo>
                      <a:pt x="531748" y="9723"/>
                    </a:moveTo>
                    <a:lnTo>
                      <a:pt x="533010" y="9862"/>
                    </a:lnTo>
                    <a:lnTo>
                      <a:pt x="534316" y="10555"/>
                    </a:lnTo>
                    <a:lnTo>
                      <a:pt x="534254" y="10629"/>
                    </a:lnTo>
                    <a:lnTo>
                      <a:pt x="534241" y="10604"/>
                    </a:lnTo>
                    <a:lnTo>
                      <a:pt x="532874" y="10292"/>
                    </a:lnTo>
                    <a:lnTo>
                      <a:pt x="531829" y="9778"/>
                    </a:lnTo>
                    <a:close/>
                    <a:moveTo>
                      <a:pt x="475458" y="9707"/>
                    </a:moveTo>
                    <a:lnTo>
                      <a:pt x="475617" y="9722"/>
                    </a:lnTo>
                    <a:lnTo>
                      <a:pt x="475870" y="9746"/>
                    </a:lnTo>
                    <a:lnTo>
                      <a:pt x="474403" y="10166"/>
                    </a:lnTo>
                    <a:lnTo>
                      <a:pt x="469974" y="10776"/>
                    </a:lnTo>
                    <a:lnTo>
                      <a:pt x="465422" y="10822"/>
                    </a:lnTo>
                    <a:lnTo>
                      <a:pt x="467386" y="10604"/>
                    </a:lnTo>
                    <a:close/>
                    <a:moveTo>
                      <a:pt x="531470" y="9692"/>
                    </a:moveTo>
                    <a:lnTo>
                      <a:pt x="531708" y="9718"/>
                    </a:lnTo>
                    <a:lnTo>
                      <a:pt x="531829" y="9778"/>
                    </a:lnTo>
                    <a:lnTo>
                      <a:pt x="532438" y="10192"/>
                    </a:lnTo>
                    <a:lnTo>
                      <a:pt x="531185" y="9906"/>
                    </a:lnTo>
                    <a:close/>
                    <a:moveTo>
                      <a:pt x="525490" y="9692"/>
                    </a:moveTo>
                    <a:lnTo>
                      <a:pt x="525622" y="9733"/>
                    </a:lnTo>
                    <a:lnTo>
                      <a:pt x="525424" y="9768"/>
                    </a:lnTo>
                    <a:close/>
                    <a:moveTo>
                      <a:pt x="481797" y="9664"/>
                    </a:moveTo>
                    <a:lnTo>
                      <a:pt x="481073" y="9834"/>
                    </a:lnTo>
                    <a:lnTo>
                      <a:pt x="481040" y="9842"/>
                    </a:lnTo>
                    <a:lnTo>
                      <a:pt x="480180" y="9939"/>
                    </a:lnTo>
                    <a:lnTo>
                      <a:pt x="480157" y="9937"/>
                    </a:lnTo>
                    <a:lnTo>
                      <a:pt x="480823" y="9826"/>
                    </a:lnTo>
                    <a:close/>
                    <a:moveTo>
                      <a:pt x="443956" y="9663"/>
                    </a:moveTo>
                    <a:lnTo>
                      <a:pt x="443808" y="9713"/>
                    </a:lnTo>
                    <a:lnTo>
                      <a:pt x="443512" y="9750"/>
                    </a:lnTo>
                    <a:lnTo>
                      <a:pt x="443206" y="9738"/>
                    </a:lnTo>
                    <a:close/>
                    <a:moveTo>
                      <a:pt x="447039" y="9647"/>
                    </a:moveTo>
                    <a:lnTo>
                      <a:pt x="445827" y="9841"/>
                    </a:lnTo>
                    <a:lnTo>
                      <a:pt x="445785" y="9840"/>
                    </a:lnTo>
                    <a:lnTo>
                      <a:pt x="446955" y="9650"/>
                    </a:lnTo>
                    <a:close/>
                    <a:moveTo>
                      <a:pt x="468095" y="9646"/>
                    </a:moveTo>
                    <a:lnTo>
                      <a:pt x="467971" y="9673"/>
                    </a:lnTo>
                    <a:lnTo>
                      <a:pt x="466110" y="9783"/>
                    </a:lnTo>
                    <a:lnTo>
                      <a:pt x="466818" y="9703"/>
                    </a:lnTo>
                    <a:close/>
                    <a:moveTo>
                      <a:pt x="452167" y="9642"/>
                    </a:moveTo>
                    <a:lnTo>
                      <a:pt x="450801" y="10037"/>
                    </a:lnTo>
                    <a:lnTo>
                      <a:pt x="448234" y="9936"/>
                    </a:lnTo>
                    <a:lnTo>
                      <a:pt x="447872" y="9922"/>
                    </a:lnTo>
                    <a:lnTo>
                      <a:pt x="448620" y="9873"/>
                    </a:lnTo>
                    <a:close/>
                    <a:moveTo>
                      <a:pt x="501555" y="9638"/>
                    </a:moveTo>
                    <a:lnTo>
                      <a:pt x="500987" y="9898"/>
                    </a:lnTo>
                    <a:lnTo>
                      <a:pt x="499633" y="10004"/>
                    </a:lnTo>
                    <a:close/>
                    <a:moveTo>
                      <a:pt x="530937" y="9634"/>
                    </a:moveTo>
                    <a:lnTo>
                      <a:pt x="531109" y="9653"/>
                    </a:lnTo>
                    <a:lnTo>
                      <a:pt x="530823" y="9824"/>
                    </a:lnTo>
                    <a:lnTo>
                      <a:pt x="530657" y="9786"/>
                    </a:lnTo>
                    <a:close/>
                    <a:moveTo>
                      <a:pt x="440472" y="9631"/>
                    </a:moveTo>
                    <a:lnTo>
                      <a:pt x="440962" y="9650"/>
                    </a:lnTo>
                    <a:lnTo>
                      <a:pt x="439556" y="9923"/>
                    </a:lnTo>
                    <a:lnTo>
                      <a:pt x="437320" y="10006"/>
                    </a:lnTo>
                    <a:close/>
                    <a:moveTo>
                      <a:pt x="517583" y="9629"/>
                    </a:moveTo>
                    <a:lnTo>
                      <a:pt x="515321" y="10761"/>
                    </a:lnTo>
                    <a:lnTo>
                      <a:pt x="510809" y="11701"/>
                    </a:lnTo>
                    <a:lnTo>
                      <a:pt x="502862" y="13356"/>
                    </a:lnTo>
                    <a:lnTo>
                      <a:pt x="506992" y="11521"/>
                    </a:lnTo>
                    <a:lnTo>
                      <a:pt x="515634" y="9978"/>
                    </a:lnTo>
                    <a:close/>
                    <a:moveTo>
                      <a:pt x="523188" y="9629"/>
                    </a:moveTo>
                    <a:lnTo>
                      <a:pt x="522545" y="10272"/>
                    </a:lnTo>
                    <a:lnTo>
                      <a:pt x="521232" y="10501"/>
                    </a:lnTo>
                    <a:lnTo>
                      <a:pt x="521682" y="10205"/>
                    </a:lnTo>
                    <a:lnTo>
                      <a:pt x="522859" y="9701"/>
                    </a:lnTo>
                    <a:close/>
                    <a:moveTo>
                      <a:pt x="520782" y="9623"/>
                    </a:moveTo>
                    <a:lnTo>
                      <a:pt x="520211" y="10159"/>
                    </a:lnTo>
                    <a:lnTo>
                      <a:pt x="520103" y="10261"/>
                    </a:lnTo>
                    <a:lnTo>
                      <a:pt x="519992" y="10324"/>
                    </a:lnTo>
                    <a:lnTo>
                      <a:pt x="519900" y="10289"/>
                    </a:lnTo>
                    <a:lnTo>
                      <a:pt x="519323" y="10073"/>
                    </a:lnTo>
                    <a:lnTo>
                      <a:pt x="520554" y="9670"/>
                    </a:lnTo>
                    <a:close/>
                    <a:moveTo>
                      <a:pt x="531581" y="9609"/>
                    </a:moveTo>
                    <a:lnTo>
                      <a:pt x="531748" y="9723"/>
                    </a:lnTo>
                    <a:lnTo>
                      <a:pt x="531708" y="9718"/>
                    </a:lnTo>
                    <a:lnTo>
                      <a:pt x="531543" y="9637"/>
                    </a:lnTo>
                    <a:close/>
                    <a:moveTo>
                      <a:pt x="439887" y="9607"/>
                    </a:moveTo>
                    <a:lnTo>
                      <a:pt x="440325" y="9625"/>
                    </a:lnTo>
                    <a:lnTo>
                      <a:pt x="437149" y="10012"/>
                    </a:lnTo>
                    <a:lnTo>
                      <a:pt x="437045" y="10016"/>
                    </a:lnTo>
                    <a:lnTo>
                      <a:pt x="439390" y="9673"/>
                    </a:lnTo>
                    <a:close/>
                    <a:moveTo>
                      <a:pt x="525209" y="9603"/>
                    </a:moveTo>
                    <a:lnTo>
                      <a:pt x="525343" y="9646"/>
                    </a:lnTo>
                    <a:lnTo>
                      <a:pt x="525249" y="9798"/>
                    </a:lnTo>
                    <a:lnTo>
                      <a:pt x="524912" y="9857"/>
                    </a:lnTo>
                    <a:close/>
                    <a:moveTo>
                      <a:pt x="439761" y="9603"/>
                    </a:moveTo>
                    <a:lnTo>
                      <a:pt x="439847" y="9606"/>
                    </a:lnTo>
                    <a:lnTo>
                      <a:pt x="439390" y="9673"/>
                    </a:lnTo>
                    <a:lnTo>
                      <a:pt x="436670" y="10030"/>
                    </a:lnTo>
                    <a:lnTo>
                      <a:pt x="436540" y="10035"/>
                    </a:lnTo>
                    <a:close/>
                    <a:moveTo>
                      <a:pt x="507401" y="9599"/>
                    </a:moveTo>
                    <a:lnTo>
                      <a:pt x="506527" y="10008"/>
                    </a:lnTo>
                    <a:lnTo>
                      <a:pt x="506270" y="9948"/>
                    </a:lnTo>
                    <a:close/>
                    <a:moveTo>
                      <a:pt x="458271" y="9593"/>
                    </a:moveTo>
                    <a:lnTo>
                      <a:pt x="457115" y="9882"/>
                    </a:lnTo>
                    <a:lnTo>
                      <a:pt x="452037" y="10086"/>
                    </a:lnTo>
                    <a:lnTo>
                      <a:pt x="451830" y="10078"/>
                    </a:lnTo>
                    <a:close/>
                    <a:moveTo>
                      <a:pt x="476518" y="9589"/>
                    </a:moveTo>
                    <a:lnTo>
                      <a:pt x="476697" y="9606"/>
                    </a:lnTo>
                    <a:lnTo>
                      <a:pt x="477736" y="9706"/>
                    </a:lnTo>
                    <a:lnTo>
                      <a:pt x="477618" y="9722"/>
                    </a:lnTo>
                    <a:lnTo>
                      <a:pt x="476803" y="9834"/>
                    </a:lnTo>
                    <a:lnTo>
                      <a:pt x="475870" y="9746"/>
                    </a:lnTo>
                    <a:lnTo>
                      <a:pt x="476126" y="9673"/>
                    </a:lnTo>
                    <a:lnTo>
                      <a:pt x="476157" y="9664"/>
                    </a:lnTo>
                    <a:lnTo>
                      <a:pt x="476357" y="9607"/>
                    </a:lnTo>
                    <a:close/>
                    <a:moveTo>
                      <a:pt x="465165" y="9571"/>
                    </a:moveTo>
                    <a:lnTo>
                      <a:pt x="465017" y="9649"/>
                    </a:lnTo>
                    <a:lnTo>
                      <a:pt x="462637" y="9870"/>
                    </a:lnTo>
                    <a:close/>
                    <a:moveTo>
                      <a:pt x="521059" y="9565"/>
                    </a:moveTo>
                    <a:lnTo>
                      <a:pt x="520706" y="9918"/>
                    </a:lnTo>
                    <a:lnTo>
                      <a:pt x="520478" y="10048"/>
                    </a:lnTo>
                    <a:lnTo>
                      <a:pt x="520466" y="10054"/>
                    </a:lnTo>
                    <a:lnTo>
                      <a:pt x="520470" y="10051"/>
                    </a:lnTo>
                    <a:lnTo>
                      <a:pt x="520944" y="9589"/>
                    </a:lnTo>
                    <a:close/>
                    <a:moveTo>
                      <a:pt x="506775" y="9562"/>
                    </a:moveTo>
                    <a:lnTo>
                      <a:pt x="505838" y="9846"/>
                    </a:lnTo>
                    <a:lnTo>
                      <a:pt x="505463" y="9758"/>
                    </a:lnTo>
                    <a:lnTo>
                      <a:pt x="505563" y="9720"/>
                    </a:lnTo>
                    <a:close/>
                    <a:moveTo>
                      <a:pt x="528705" y="9551"/>
                    </a:moveTo>
                    <a:lnTo>
                      <a:pt x="529805" y="10251"/>
                    </a:lnTo>
                    <a:lnTo>
                      <a:pt x="528878" y="10757"/>
                    </a:lnTo>
                    <a:lnTo>
                      <a:pt x="528436" y="10618"/>
                    </a:lnTo>
                    <a:lnTo>
                      <a:pt x="528600" y="9603"/>
                    </a:lnTo>
                    <a:close/>
                    <a:moveTo>
                      <a:pt x="482474" y="9551"/>
                    </a:moveTo>
                    <a:lnTo>
                      <a:pt x="481797" y="9664"/>
                    </a:lnTo>
                    <a:lnTo>
                      <a:pt x="482127" y="9586"/>
                    </a:lnTo>
                    <a:close/>
                    <a:moveTo>
                      <a:pt x="465336" y="9551"/>
                    </a:moveTo>
                    <a:lnTo>
                      <a:pt x="465165" y="9571"/>
                    </a:lnTo>
                    <a:lnTo>
                      <a:pt x="465192" y="9557"/>
                    </a:lnTo>
                    <a:close/>
                    <a:moveTo>
                      <a:pt x="492931" y="9542"/>
                    </a:moveTo>
                    <a:lnTo>
                      <a:pt x="491928" y="10188"/>
                    </a:lnTo>
                    <a:lnTo>
                      <a:pt x="491600" y="10400"/>
                    </a:lnTo>
                    <a:lnTo>
                      <a:pt x="490166" y="10743"/>
                    </a:lnTo>
                    <a:lnTo>
                      <a:pt x="488368" y="10884"/>
                    </a:lnTo>
                    <a:lnTo>
                      <a:pt x="487480" y="10909"/>
                    </a:lnTo>
                    <a:lnTo>
                      <a:pt x="490108" y="10129"/>
                    </a:lnTo>
                    <a:lnTo>
                      <a:pt x="491178" y="9811"/>
                    </a:lnTo>
                    <a:close/>
                    <a:moveTo>
                      <a:pt x="531319" y="9527"/>
                    </a:moveTo>
                    <a:lnTo>
                      <a:pt x="531543" y="9637"/>
                    </a:lnTo>
                    <a:lnTo>
                      <a:pt x="531470" y="9692"/>
                    </a:lnTo>
                    <a:lnTo>
                      <a:pt x="531109" y="9653"/>
                    </a:lnTo>
                    <a:close/>
                    <a:moveTo>
                      <a:pt x="521016" y="9519"/>
                    </a:moveTo>
                    <a:lnTo>
                      <a:pt x="520944" y="9589"/>
                    </a:lnTo>
                    <a:lnTo>
                      <a:pt x="520782" y="9623"/>
                    </a:lnTo>
                    <a:lnTo>
                      <a:pt x="520826" y="9581"/>
                    </a:lnTo>
                    <a:close/>
                    <a:moveTo>
                      <a:pt x="504420" y="9512"/>
                    </a:moveTo>
                    <a:lnTo>
                      <a:pt x="504795" y="9600"/>
                    </a:lnTo>
                    <a:lnTo>
                      <a:pt x="503007" y="9740"/>
                    </a:lnTo>
                    <a:close/>
                    <a:moveTo>
                      <a:pt x="517821" y="9511"/>
                    </a:moveTo>
                    <a:lnTo>
                      <a:pt x="517959" y="9562"/>
                    </a:lnTo>
                    <a:lnTo>
                      <a:pt x="517583" y="9629"/>
                    </a:lnTo>
                    <a:close/>
                    <a:moveTo>
                      <a:pt x="517827" y="9507"/>
                    </a:moveTo>
                    <a:lnTo>
                      <a:pt x="517821" y="9511"/>
                    </a:lnTo>
                    <a:lnTo>
                      <a:pt x="517817" y="9509"/>
                    </a:lnTo>
                    <a:close/>
                    <a:moveTo>
                      <a:pt x="437024" y="9495"/>
                    </a:moveTo>
                    <a:lnTo>
                      <a:pt x="438319" y="9546"/>
                    </a:lnTo>
                    <a:lnTo>
                      <a:pt x="435599" y="9877"/>
                    </a:lnTo>
                    <a:close/>
                    <a:moveTo>
                      <a:pt x="538405" y="9493"/>
                    </a:moveTo>
                    <a:lnTo>
                      <a:pt x="538641" y="9539"/>
                    </a:lnTo>
                    <a:lnTo>
                      <a:pt x="539656" y="10570"/>
                    </a:lnTo>
                    <a:lnTo>
                      <a:pt x="539651" y="10592"/>
                    </a:lnTo>
                    <a:lnTo>
                      <a:pt x="538134" y="10425"/>
                    </a:lnTo>
                    <a:lnTo>
                      <a:pt x="537792" y="9984"/>
                    </a:lnTo>
                    <a:close/>
                    <a:moveTo>
                      <a:pt x="506168" y="9493"/>
                    </a:moveTo>
                    <a:lnTo>
                      <a:pt x="505563" y="9720"/>
                    </a:lnTo>
                    <a:lnTo>
                      <a:pt x="505396" y="9742"/>
                    </a:lnTo>
                    <a:lnTo>
                      <a:pt x="504795" y="9600"/>
                    </a:lnTo>
                    <a:close/>
                    <a:moveTo>
                      <a:pt x="473151" y="9489"/>
                    </a:moveTo>
                    <a:lnTo>
                      <a:pt x="473393" y="9511"/>
                    </a:lnTo>
                    <a:lnTo>
                      <a:pt x="472866" y="9567"/>
                    </a:lnTo>
                    <a:lnTo>
                      <a:pt x="464094" y="10489"/>
                    </a:lnTo>
                    <a:lnTo>
                      <a:pt x="464283" y="10449"/>
                    </a:lnTo>
                    <a:lnTo>
                      <a:pt x="471117" y="9624"/>
                    </a:lnTo>
                    <a:lnTo>
                      <a:pt x="472269" y="9547"/>
                    </a:lnTo>
                    <a:close/>
                    <a:moveTo>
                      <a:pt x="528620" y="9477"/>
                    </a:moveTo>
                    <a:lnTo>
                      <a:pt x="528735" y="9536"/>
                    </a:lnTo>
                    <a:lnTo>
                      <a:pt x="528705" y="9551"/>
                    </a:lnTo>
                    <a:lnTo>
                      <a:pt x="528617" y="9495"/>
                    </a:lnTo>
                    <a:close/>
                    <a:moveTo>
                      <a:pt x="517702" y="9466"/>
                    </a:moveTo>
                    <a:lnTo>
                      <a:pt x="517817" y="9509"/>
                    </a:lnTo>
                    <a:lnTo>
                      <a:pt x="516182" y="9782"/>
                    </a:lnTo>
                    <a:lnTo>
                      <a:pt x="507738" y="11189"/>
                    </a:lnTo>
                    <a:lnTo>
                      <a:pt x="508276" y="10950"/>
                    </a:lnTo>
                    <a:lnTo>
                      <a:pt x="516563" y="9645"/>
                    </a:lnTo>
                    <a:close/>
                    <a:moveTo>
                      <a:pt x="472586" y="9447"/>
                    </a:moveTo>
                    <a:lnTo>
                      <a:pt x="471863" y="9534"/>
                    </a:lnTo>
                    <a:lnTo>
                      <a:pt x="471117" y="9624"/>
                    </a:lnTo>
                    <a:lnTo>
                      <a:pt x="466850" y="9909"/>
                    </a:lnTo>
                    <a:lnTo>
                      <a:pt x="467971" y="9673"/>
                    </a:lnTo>
                    <a:lnTo>
                      <a:pt x="469376" y="9590"/>
                    </a:lnTo>
                    <a:lnTo>
                      <a:pt x="471147" y="9511"/>
                    </a:lnTo>
                    <a:close/>
                    <a:moveTo>
                      <a:pt x="529201" y="9443"/>
                    </a:moveTo>
                    <a:lnTo>
                      <a:pt x="530065" y="9538"/>
                    </a:lnTo>
                    <a:lnTo>
                      <a:pt x="530614" y="9776"/>
                    </a:lnTo>
                    <a:lnTo>
                      <a:pt x="529248" y="9465"/>
                    </a:lnTo>
                    <a:close/>
                    <a:moveTo>
                      <a:pt x="472641" y="9440"/>
                    </a:moveTo>
                    <a:lnTo>
                      <a:pt x="472671" y="9443"/>
                    </a:lnTo>
                    <a:lnTo>
                      <a:pt x="472586" y="9447"/>
                    </a:lnTo>
                    <a:close/>
                    <a:moveTo>
                      <a:pt x="452895" y="9431"/>
                    </a:moveTo>
                    <a:lnTo>
                      <a:pt x="452474" y="9553"/>
                    </a:lnTo>
                    <a:lnTo>
                      <a:pt x="448910" y="9826"/>
                    </a:lnTo>
                    <a:lnTo>
                      <a:pt x="447730" y="9916"/>
                    </a:lnTo>
                    <a:lnTo>
                      <a:pt x="447087" y="9891"/>
                    </a:lnTo>
                    <a:lnTo>
                      <a:pt x="450402" y="9583"/>
                    </a:lnTo>
                    <a:lnTo>
                      <a:pt x="451464" y="9484"/>
                    </a:lnTo>
                    <a:close/>
                    <a:moveTo>
                      <a:pt x="531315" y="9428"/>
                    </a:moveTo>
                    <a:lnTo>
                      <a:pt x="531394" y="9482"/>
                    </a:lnTo>
                    <a:lnTo>
                      <a:pt x="531319" y="9527"/>
                    </a:lnTo>
                    <a:lnTo>
                      <a:pt x="531221" y="9479"/>
                    </a:lnTo>
                    <a:close/>
                    <a:moveTo>
                      <a:pt x="528972" y="9417"/>
                    </a:moveTo>
                    <a:lnTo>
                      <a:pt x="529107" y="9432"/>
                    </a:lnTo>
                    <a:lnTo>
                      <a:pt x="529248" y="9465"/>
                    </a:lnTo>
                    <a:lnTo>
                      <a:pt x="529341" y="9507"/>
                    </a:lnTo>
                    <a:lnTo>
                      <a:pt x="530052" y="10116"/>
                    </a:lnTo>
                    <a:lnTo>
                      <a:pt x="529967" y="10163"/>
                    </a:lnTo>
                    <a:lnTo>
                      <a:pt x="528735" y="9536"/>
                    </a:lnTo>
                    <a:close/>
                    <a:moveTo>
                      <a:pt x="527457" y="9412"/>
                    </a:moveTo>
                    <a:lnTo>
                      <a:pt x="527417" y="9442"/>
                    </a:lnTo>
                    <a:lnTo>
                      <a:pt x="525673" y="9749"/>
                    </a:lnTo>
                    <a:lnTo>
                      <a:pt x="525622" y="9733"/>
                    </a:lnTo>
                    <a:close/>
                    <a:moveTo>
                      <a:pt x="474516" y="9398"/>
                    </a:moveTo>
                    <a:lnTo>
                      <a:pt x="476444" y="9582"/>
                    </a:lnTo>
                    <a:lnTo>
                      <a:pt x="476357" y="9607"/>
                    </a:lnTo>
                    <a:lnTo>
                      <a:pt x="475845" y="9664"/>
                    </a:lnTo>
                    <a:lnTo>
                      <a:pt x="475458" y="9707"/>
                    </a:lnTo>
                    <a:lnTo>
                      <a:pt x="474563" y="9622"/>
                    </a:lnTo>
                    <a:lnTo>
                      <a:pt x="473393" y="9511"/>
                    </a:lnTo>
                    <a:lnTo>
                      <a:pt x="474408" y="9405"/>
                    </a:lnTo>
                    <a:close/>
                    <a:moveTo>
                      <a:pt x="508059" y="9396"/>
                    </a:moveTo>
                    <a:lnTo>
                      <a:pt x="507401" y="9599"/>
                    </a:lnTo>
                    <a:lnTo>
                      <a:pt x="507749" y="9436"/>
                    </a:lnTo>
                    <a:close/>
                    <a:moveTo>
                      <a:pt x="469305" y="9392"/>
                    </a:moveTo>
                    <a:lnTo>
                      <a:pt x="469062" y="9443"/>
                    </a:lnTo>
                    <a:lnTo>
                      <a:pt x="468972" y="9462"/>
                    </a:lnTo>
                    <a:lnTo>
                      <a:pt x="466818" y="9703"/>
                    </a:lnTo>
                    <a:lnTo>
                      <a:pt x="464736" y="9796"/>
                    </a:lnTo>
                    <a:lnTo>
                      <a:pt x="464953" y="9682"/>
                    </a:lnTo>
                    <a:lnTo>
                      <a:pt x="465017" y="9649"/>
                    </a:lnTo>
                    <a:lnTo>
                      <a:pt x="466628" y="9500"/>
                    </a:lnTo>
                    <a:lnTo>
                      <a:pt x="467478" y="9465"/>
                    </a:lnTo>
                    <a:lnTo>
                      <a:pt x="468494" y="9425"/>
                    </a:lnTo>
                    <a:close/>
                    <a:moveTo>
                      <a:pt x="528441" y="9386"/>
                    </a:moveTo>
                    <a:lnTo>
                      <a:pt x="528463" y="9397"/>
                    </a:lnTo>
                    <a:lnTo>
                      <a:pt x="528617" y="9495"/>
                    </a:lnTo>
                    <a:lnTo>
                      <a:pt x="528600" y="9603"/>
                    </a:lnTo>
                    <a:lnTo>
                      <a:pt x="527795" y="10006"/>
                    </a:lnTo>
                    <a:lnTo>
                      <a:pt x="528101" y="9516"/>
                    </a:lnTo>
                    <a:close/>
                    <a:moveTo>
                      <a:pt x="434116" y="9380"/>
                    </a:moveTo>
                    <a:lnTo>
                      <a:pt x="435804" y="9447"/>
                    </a:lnTo>
                    <a:lnTo>
                      <a:pt x="429052" y="10311"/>
                    </a:lnTo>
                    <a:lnTo>
                      <a:pt x="426862" y="10392"/>
                    </a:lnTo>
                    <a:close/>
                    <a:moveTo>
                      <a:pt x="529056" y="9376"/>
                    </a:moveTo>
                    <a:lnTo>
                      <a:pt x="529201" y="9443"/>
                    </a:lnTo>
                    <a:lnTo>
                      <a:pt x="529107" y="9432"/>
                    </a:lnTo>
                    <a:lnTo>
                      <a:pt x="528994" y="9406"/>
                    </a:lnTo>
                    <a:close/>
                    <a:moveTo>
                      <a:pt x="442380" y="9374"/>
                    </a:moveTo>
                    <a:lnTo>
                      <a:pt x="441992" y="9450"/>
                    </a:lnTo>
                    <a:lnTo>
                      <a:pt x="440472" y="9631"/>
                    </a:lnTo>
                    <a:lnTo>
                      <a:pt x="440325" y="9625"/>
                    </a:lnTo>
                    <a:close/>
                    <a:moveTo>
                      <a:pt x="502136" y="9373"/>
                    </a:moveTo>
                    <a:lnTo>
                      <a:pt x="501742" y="9553"/>
                    </a:lnTo>
                    <a:lnTo>
                      <a:pt x="499368" y="9924"/>
                    </a:lnTo>
                    <a:close/>
                    <a:moveTo>
                      <a:pt x="474256" y="9373"/>
                    </a:moveTo>
                    <a:lnTo>
                      <a:pt x="474496" y="9396"/>
                    </a:lnTo>
                    <a:lnTo>
                      <a:pt x="474408" y="9405"/>
                    </a:lnTo>
                    <a:lnTo>
                      <a:pt x="473151" y="9489"/>
                    </a:lnTo>
                    <a:lnTo>
                      <a:pt x="472671" y="9443"/>
                    </a:lnTo>
                    <a:close/>
                    <a:moveTo>
                      <a:pt x="495896" y="9370"/>
                    </a:moveTo>
                    <a:lnTo>
                      <a:pt x="493479" y="10239"/>
                    </a:lnTo>
                    <a:lnTo>
                      <a:pt x="492606" y="10553"/>
                    </a:lnTo>
                    <a:lnTo>
                      <a:pt x="491191" y="10663"/>
                    </a:lnTo>
                    <a:lnTo>
                      <a:pt x="491600" y="10400"/>
                    </a:lnTo>
                    <a:lnTo>
                      <a:pt x="492415" y="10204"/>
                    </a:lnTo>
                    <a:close/>
                    <a:moveTo>
                      <a:pt x="528496" y="9365"/>
                    </a:moveTo>
                    <a:lnTo>
                      <a:pt x="528636" y="9380"/>
                    </a:lnTo>
                    <a:lnTo>
                      <a:pt x="528620" y="9477"/>
                    </a:lnTo>
                    <a:lnTo>
                      <a:pt x="528463" y="9397"/>
                    </a:lnTo>
                    <a:lnTo>
                      <a:pt x="528444" y="9385"/>
                    </a:lnTo>
                    <a:close/>
                    <a:moveTo>
                      <a:pt x="490606" y="9364"/>
                    </a:moveTo>
                    <a:lnTo>
                      <a:pt x="489629" y="9664"/>
                    </a:lnTo>
                    <a:lnTo>
                      <a:pt x="487698" y="10051"/>
                    </a:lnTo>
                    <a:lnTo>
                      <a:pt x="485640" y="10462"/>
                    </a:lnTo>
                    <a:lnTo>
                      <a:pt x="485175" y="10417"/>
                    </a:lnTo>
                    <a:lnTo>
                      <a:pt x="486851" y="10023"/>
                    </a:lnTo>
                    <a:lnTo>
                      <a:pt x="488967" y="9525"/>
                    </a:lnTo>
                    <a:close/>
                    <a:moveTo>
                      <a:pt x="507919" y="9356"/>
                    </a:moveTo>
                    <a:lnTo>
                      <a:pt x="507749" y="9436"/>
                    </a:lnTo>
                    <a:lnTo>
                      <a:pt x="506775" y="9562"/>
                    </a:lnTo>
                    <a:lnTo>
                      <a:pt x="507296" y="9405"/>
                    </a:lnTo>
                    <a:close/>
                    <a:moveTo>
                      <a:pt x="473351" y="9355"/>
                    </a:moveTo>
                    <a:lnTo>
                      <a:pt x="472641" y="9440"/>
                    </a:lnTo>
                    <a:lnTo>
                      <a:pt x="472357" y="9413"/>
                    </a:lnTo>
                    <a:close/>
                    <a:moveTo>
                      <a:pt x="426444" y="9353"/>
                    </a:moveTo>
                    <a:lnTo>
                      <a:pt x="423091" y="9915"/>
                    </a:lnTo>
                    <a:lnTo>
                      <a:pt x="421198" y="10168"/>
                    </a:lnTo>
                    <a:lnTo>
                      <a:pt x="423265" y="9790"/>
                    </a:lnTo>
                    <a:lnTo>
                      <a:pt x="426179" y="9389"/>
                    </a:lnTo>
                    <a:close/>
                    <a:moveTo>
                      <a:pt x="528373" y="9352"/>
                    </a:moveTo>
                    <a:lnTo>
                      <a:pt x="528395" y="9354"/>
                    </a:lnTo>
                    <a:lnTo>
                      <a:pt x="528444" y="9385"/>
                    </a:lnTo>
                    <a:lnTo>
                      <a:pt x="528441" y="9386"/>
                    </a:lnTo>
                    <a:close/>
                    <a:moveTo>
                      <a:pt x="545350" y="9334"/>
                    </a:moveTo>
                    <a:lnTo>
                      <a:pt x="547041" y="9733"/>
                    </a:lnTo>
                    <a:lnTo>
                      <a:pt x="550724" y="10604"/>
                    </a:lnTo>
                    <a:lnTo>
                      <a:pt x="547909" y="14072"/>
                    </a:lnTo>
                    <a:lnTo>
                      <a:pt x="547717" y="14309"/>
                    </a:lnTo>
                    <a:lnTo>
                      <a:pt x="546338" y="12797"/>
                    </a:lnTo>
                    <a:lnTo>
                      <a:pt x="544286" y="15671"/>
                    </a:lnTo>
                    <a:lnTo>
                      <a:pt x="544209" y="12931"/>
                    </a:lnTo>
                    <a:close/>
                    <a:moveTo>
                      <a:pt x="528645" y="9327"/>
                    </a:moveTo>
                    <a:lnTo>
                      <a:pt x="528994" y="9406"/>
                    </a:lnTo>
                    <a:lnTo>
                      <a:pt x="528972" y="9417"/>
                    </a:lnTo>
                    <a:lnTo>
                      <a:pt x="528636" y="9380"/>
                    </a:lnTo>
                    <a:close/>
                    <a:moveTo>
                      <a:pt x="503210" y="9324"/>
                    </a:moveTo>
                    <a:lnTo>
                      <a:pt x="501555" y="9638"/>
                    </a:lnTo>
                    <a:lnTo>
                      <a:pt x="501742" y="9553"/>
                    </a:lnTo>
                    <a:close/>
                    <a:moveTo>
                      <a:pt x="528102" y="9322"/>
                    </a:moveTo>
                    <a:lnTo>
                      <a:pt x="528215" y="9334"/>
                    </a:lnTo>
                    <a:lnTo>
                      <a:pt x="528101" y="9516"/>
                    </a:lnTo>
                    <a:lnTo>
                      <a:pt x="526674" y="10064"/>
                    </a:lnTo>
                    <a:lnTo>
                      <a:pt x="526614" y="10045"/>
                    </a:lnTo>
                    <a:lnTo>
                      <a:pt x="527417" y="9442"/>
                    </a:lnTo>
                    <a:close/>
                    <a:moveTo>
                      <a:pt x="473668" y="9316"/>
                    </a:moveTo>
                    <a:lnTo>
                      <a:pt x="473794" y="9328"/>
                    </a:lnTo>
                    <a:lnTo>
                      <a:pt x="473351" y="9355"/>
                    </a:lnTo>
                    <a:close/>
                    <a:moveTo>
                      <a:pt x="432406" y="9313"/>
                    </a:moveTo>
                    <a:lnTo>
                      <a:pt x="433419" y="9353"/>
                    </a:lnTo>
                    <a:lnTo>
                      <a:pt x="427086" y="10056"/>
                    </a:lnTo>
                    <a:lnTo>
                      <a:pt x="424549" y="10477"/>
                    </a:lnTo>
                    <a:lnTo>
                      <a:pt x="422986" y="10535"/>
                    </a:lnTo>
                    <a:lnTo>
                      <a:pt x="429151" y="9680"/>
                    </a:lnTo>
                    <a:close/>
                    <a:moveTo>
                      <a:pt x="471287" y="9312"/>
                    </a:moveTo>
                    <a:lnTo>
                      <a:pt x="472357" y="9413"/>
                    </a:lnTo>
                    <a:lnTo>
                      <a:pt x="470864" y="9502"/>
                    </a:lnTo>
                    <a:lnTo>
                      <a:pt x="469376" y="9590"/>
                    </a:lnTo>
                    <a:lnTo>
                      <a:pt x="468095" y="9646"/>
                    </a:lnTo>
                    <a:lnTo>
                      <a:pt x="468972" y="9462"/>
                    </a:lnTo>
                    <a:lnTo>
                      <a:pt x="469124" y="9445"/>
                    </a:lnTo>
                    <a:lnTo>
                      <a:pt x="469762" y="9373"/>
                    </a:lnTo>
                    <a:close/>
                    <a:moveTo>
                      <a:pt x="426711" y="9308"/>
                    </a:moveTo>
                    <a:lnTo>
                      <a:pt x="426461" y="9350"/>
                    </a:lnTo>
                    <a:lnTo>
                      <a:pt x="426179" y="9389"/>
                    </a:lnTo>
                    <a:lnTo>
                      <a:pt x="423382" y="9768"/>
                    </a:lnTo>
                    <a:lnTo>
                      <a:pt x="424845" y="9500"/>
                    </a:lnTo>
                    <a:close/>
                    <a:moveTo>
                      <a:pt x="528648" y="9307"/>
                    </a:moveTo>
                    <a:lnTo>
                      <a:pt x="528645" y="9327"/>
                    </a:lnTo>
                    <a:lnTo>
                      <a:pt x="528614" y="9320"/>
                    </a:lnTo>
                    <a:close/>
                    <a:moveTo>
                      <a:pt x="528260" y="9294"/>
                    </a:moveTo>
                    <a:lnTo>
                      <a:pt x="528373" y="9352"/>
                    </a:lnTo>
                    <a:lnTo>
                      <a:pt x="528215" y="9334"/>
                    </a:lnTo>
                    <a:lnTo>
                      <a:pt x="528238" y="9298"/>
                    </a:lnTo>
                    <a:close/>
                    <a:moveTo>
                      <a:pt x="480764" y="9288"/>
                    </a:moveTo>
                    <a:lnTo>
                      <a:pt x="478557" y="9753"/>
                    </a:lnTo>
                    <a:lnTo>
                      <a:pt x="478454" y="9774"/>
                    </a:lnTo>
                    <a:lnTo>
                      <a:pt x="478053" y="9736"/>
                    </a:lnTo>
                    <a:lnTo>
                      <a:pt x="477736" y="9706"/>
                    </a:lnTo>
                    <a:close/>
                    <a:moveTo>
                      <a:pt x="476158" y="9288"/>
                    </a:moveTo>
                    <a:lnTo>
                      <a:pt x="474516" y="9398"/>
                    </a:lnTo>
                    <a:lnTo>
                      <a:pt x="474496" y="9396"/>
                    </a:lnTo>
                    <a:lnTo>
                      <a:pt x="475049" y="9337"/>
                    </a:lnTo>
                    <a:close/>
                    <a:moveTo>
                      <a:pt x="426972" y="9281"/>
                    </a:moveTo>
                    <a:lnTo>
                      <a:pt x="426444" y="9353"/>
                    </a:lnTo>
                    <a:lnTo>
                      <a:pt x="426461" y="9350"/>
                    </a:lnTo>
                    <a:lnTo>
                      <a:pt x="426928" y="9286"/>
                    </a:lnTo>
                    <a:close/>
                    <a:moveTo>
                      <a:pt x="503438" y="9281"/>
                    </a:moveTo>
                    <a:lnTo>
                      <a:pt x="503458" y="9285"/>
                    </a:lnTo>
                    <a:lnTo>
                      <a:pt x="503210" y="9324"/>
                    </a:lnTo>
                    <a:close/>
                    <a:moveTo>
                      <a:pt x="528227" y="9277"/>
                    </a:moveTo>
                    <a:lnTo>
                      <a:pt x="528245" y="9286"/>
                    </a:lnTo>
                    <a:lnTo>
                      <a:pt x="528238" y="9298"/>
                    </a:lnTo>
                    <a:lnTo>
                      <a:pt x="528102" y="9322"/>
                    </a:lnTo>
                    <a:lnTo>
                      <a:pt x="528023" y="9313"/>
                    </a:lnTo>
                    <a:close/>
                    <a:moveTo>
                      <a:pt x="527645" y="9271"/>
                    </a:moveTo>
                    <a:lnTo>
                      <a:pt x="528023" y="9313"/>
                    </a:lnTo>
                    <a:lnTo>
                      <a:pt x="527457" y="9412"/>
                    </a:lnTo>
                    <a:close/>
                    <a:moveTo>
                      <a:pt x="528264" y="9271"/>
                    </a:moveTo>
                    <a:lnTo>
                      <a:pt x="528292" y="9288"/>
                    </a:lnTo>
                    <a:lnTo>
                      <a:pt x="528260" y="9294"/>
                    </a:lnTo>
                    <a:lnTo>
                      <a:pt x="528245" y="9286"/>
                    </a:lnTo>
                    <a:lnTo>
                      <a:pt x="528254" y="9273"/>
                    </a:lnTo>
                    <a:close/>
                    <a:moveTo>
                      <a:pt x="528396" y="9270"/>
                    </a:moveTo>
                    <a:lnTo>
                      <a:pt x="528614" y="9320"/>
                    </a:lnTo>
                    <a:lnTo>
                      <a:pt x="528496" y="9365"/>
                    </a:lnTo>
                    <a:lnTo>
                      <a:pt x="528395" y="9354"/>
                    </a:lnTo>
                    <a:lnTo>
                      <a:pt x="528292" y="9288"/>
                    </a:lnTo>
                    <a:close/>
                    <a:moveTo>
                      <a:pt x="509028" y="9270"/>
                    </a:moveTo>
                    <a:lnTo>
                      <a:pt x="508059" y="9396"/>
                    </a:lnTo>
                    <a:lnTo>
                      <a:pt x="508277" y="9328"/>
                    </a:lnTo>
                    <a:close/>
                    <a:moveTo>
                      <a:pt x="545070" y="9267"/>
                    </a:moveTo>
                    <a:lnTo>
                      <a:pt x="545280" y="9317"/>
                    </a:lnTo>
                    <a:lnTo>
                      <a:pt x="544197" y="12488"/>
                    </a:lnTo>
                    <a:lnTo>
                      <a:pt x="544162" y="11242"/>
                    </a:lnTo>
                    <a:close/>
                    <a:moveTo>
                      <a:pt x="540212" y="9257"/>
                    </a:moveTo>
                    <a:lnTo>
                      <a:pt x="540826" y="9962"/>
                    </a:lnTo>
                    <a:lnTo>
                      <a:pt x="540563" y="9911"/>
                    </a:lnTo>
                    <a:close/>
                    <a:moveTo>
                      <a:pt x="483529" y="9257"/>
                    </a:moveTo>
                    <a:lnTo>
                      <a:pt x="482127" y="9586"/>
                    </a:lnTo>
                    <a:lnTo>
                      <a:pt x="480022" y="9800"/>
                    </a:lnTo>
                    <a:lnTo>
                      <a:pt x="479392" y="9864"/>
                    </a:lnTo>
                    <a:lnTo>
                      <a:pt x="478856" y="9813"/>
                    </a:lnTo>
                    <a:lnTo>
                      <a:pt x="479190" y="9773"/>
                    </a:lnTo>
                    <a:close/>
                    <a:moveTo>
                      <a:pt x="528273" y="9242"/>
                    </a:moveTo>
                    <a:lnTo>
                      <a:pt x="528341" y="9257"/>
                    </a:lnTo>
                    <a:lnTo>
                      <a:pt x="528264" y="9271"/>
                    </a:lnTo>
                    <a:lnTo>
                      <a:pt x="528257" y="9266"/>
                    </a:lnTo>
                    <a:close/>
                    <a:moveTo>
                      <a:pt x="430484" y="9237"/>
                    </a:moveTo>
                    <a:lnTo>
                      <a:pt x="431937" y="9294"/>
                    </a:lnTo>
                    <a:lnTo>
                      <a:pt x="429151" y="9680"/>
                    </a:lnTo>
                    <a:lnTo>
                      <a:pt x="424705" y="10183"/>
                    </a:lnTo>
                    <a:lnTo>
                      <a:pt x="429368" y="9386"/>
                    </a:lnTo>
                    <a:close/>
                    <a:moveTo>
                      <a:pt x="496289" y="9229"/>
                    </a:moveTo>
                    <a:lnTo>
                      <a:pt x="496070" y="9329"/>
                    </a:lnTo>
                    <a:lnTo>
                      <a:pt x="495896" y="9370"/>
                    </a:lnTo>
                    <a:close/>
                    <a:moveTo>
                      <a:pt x="531817" y="9228"/>
                    </a:moveTo>
                    <a:lnTo>
                      <a:pt x="531976" y="9313"/>
                    </a:lnTo>
                    <a:lnTo>
                      <a:pt x="531581" y="9609"/>
                    </a:lnTo>
                    <a:lnTo>
                      <a:pt x="531394" y="9482"/>
                    </a:lnTo>
                    <a:close/>
                    <a:moveTo>
                      <a:pt x="430121" y="9223"/>
                    </a:moveTo>
                    <a:lnTo>
                      <a:pt x="430285" y="9229"/>
                    </a:lnTo>
                    <a:lnTo>
                      <a:pt x="429368" y="9386"/>
                    </a:lnTo>
                    <a:lnTo>
                      <a:pt x="422988" y="10237"/>
                    </a:lnTo>
                    <a:lnTo>
                      <a:pt x="426718" y="9597"/>
                    </a:lnTo>
                    <a:close/>
                    <a:moveTo>
                      <a:pt x="523984" y="9219"/>
                    </a:moveTo>
                    <a:lnTo>
                      <a:pt x="524431" y="9359"/>
                    </a:lnTo>
                    <a:lnTo>
                      <a:pt x="523188" y="9629"/>
                    </a:lnTo>
                    <a:lnTo>
                      <a:pt x="523309" y="9508"/>
                    </a:lnTo>
                    <a:close/>
                    <a:moveTo>
                      <a:pt x="458662" y="9218"/>
                    </a:moveTo>
                    <a:lnTo>
                      <a:pt x="452167" y="9642"/>
                    </a:lnTo>
                    <a:lnTo>
                      <a:pt x="452474" y="9553"/>
                    </a:lnTo>
                    <a:lnTo>
                      <a:pt x="455154" y="9348"/>
                    </a:lnTo>
                    <a:close/>
                    <a:moveTo>
                      <a:pt x="532103" y="9217"/>
                    </a:moveTo>
                    <a:lnTo>
                      <a:pt x="534284" y="10002"/>
                    </a:lnTo>
                    <a:lnTo>
                      <a:pt x="533010" y="9862"/>
                    </a:lnTo>
                    <a:lnTo>
                      <a:pt x="531976" y="9313"/>
                    </a:lnTo>
                    <a:close/>
                    <a:moveTo>
                      <a:pt x="521943" y="9216"/>
                    </a:moveTo>
                    <a:lnTo>
                      <a:pt x="521484" y="9477"/>
                    </a:lnTo>
                    <a:lnTo>
                      <a:pt x="521059" y="9565"/>
                    </a:lnTo>
                    <a:lnTo>
                      <a:pt x="521148" y="9476"/>
                    </a:lnTo>
                    <a:close/>
                    <a:moveTo>
                      <a:pt x="528708" y="9215"/>
                    </a:moveTo>
                    <a:lnTo>
                      <a:pt x="528789" y="9253"/>
                    </a:lnTo>
                    <a:lnTo>
                      <a:pt x="528648" y="9307"/>
                    </a:lnTo>
                    <a:lnTo>
                      <a:pt x="528661" y="9223"/>
                    </a:lnTo>
                    <a:close/>
                    <a:moveTo>
                      <a:pt x="492188" y="9208"/>
                    </a:moveTo>
                    <a:lnTo>
                      <a:pt x="489737" y="9795"/>
                    </a:lnTo>
                    <a:lnTo>
                      <a:pt x="488398" y="10043"/>
                    </a:lnTo>
                    <a:lnTo>
                      <a:pt x="489629" y="9664"/>
                    </a:lnTo>
                    <a:lnTo>
                      <a:pt x="491641" y="9262"/>
                    </a:lnTo>
                    <a:close/>
                    <a:moveTo>
                      <a:pt x="470181" y="9207"/>
                    </a:moveTo>
                    <a:lnTo>
                      <a:pt x="470322" y="9221"/>
                    </a:lnTo>
                    <a:lnTo>
                      <a:pt x="470757" y="9262"/>
                    </a:lnTo>
                    <a:lnTo>
                      <a:pt x="469762" y="9373"/>
                    </a:lnTo>
                    <a:lnTo>
                      <a:pt x="469305" y="9392"/>
                    </a:lnTo>
                    <a:lnTo>
                      <a:pt x="469976" y="9250"/>
                    </a:lnTo>
                    <a:close/>
                    <a:moveTo>
                      <a:pt x="528665" y="9201"/>
                    </a:moveTo>
                    <a:lnTo>
                      <a:pt x="528661" y="9223"/>
                    </a:lnTo>
                    <a:lnTo>
                      <a:pt x="528396" y="9270"/>
                    </a:lnTo>
                    <a:lnTo>
                      <a:pt x="528341" y="9257"/>
                    </a:lnTo>
                    <a:close/>
                    <a:moveTo>
                      <a:pt x="528666" y="9196"/>
                    </a:moveTo>
                    <a:lnTo>
                      <a:pt x="528673" y="9199"/>
                    </a:lnTo>
                    <a:lnTo>
                      <a:pt x="528665" y="9201"/>
                    </a:lnTo>
                    <a:close/>
                    <a:moveTo>
                      <a:pt x="528064" y="9194"/>
                    </a:moveTo>
                    <a:lnTo>
                      <a:pt x="528189" y="9223"/>
                    </a:lnTo>
                    <a:lnTo>
                      <a:pt x="528257" y="9266"/>
                    </a:lnTo>
                    <a:lnTo>
                      <a:pt x="528254" y="9273"/>
                    </a:lnTo>
                    <a:lnTo>
                      <a:pt x="528227" y="9277"/>
                    </a:lnTo>
                    <a:close/>
                    <a:moveTo>
                      <a:pt x="536761" y="9175"/>
                    </a:moveTo>
                    <a:lnTo>
                      <a:pt x="537238" y="9267"/>
                    </a:lnTo>
                    <a:lnTo>
                      <a:pt x="537792" y="9984"/>
                    </a:lnTo>
                    <a:lnTo>
                      <a:pt x="537348" y="10339"/>
                    </a:lnTo>
                    <a:lnTo>
                      <a:pt x="537328" y="10337"/>
                    </a:lnTo>
                    <a:close/>
                    <a:moveTo>
                      <a:pt x="477873" y="9174"/>
                    </a:moveTo>
                    <a:lnTo>
                      <a:pt x="477716" y="9219"/>
                    </a:lnTo>
                    <a:lnTo>
                      <a:pt x="476158" y="9288"/>
                    </a:lnTo>
                    <a:close/>
                    <a:moveTo>
                      <a:pt x="428691" y="9167"/>
                    </a:moveTo>
                    <a:lnTo>
                      <a:pt x="429125" y="9184"/>
                    </a:lnTo>
                    <a:lnTo>
                      <a:pt x="426718" y="9597"/>
                    </a:lnTo>
                    <a:lnTo>
                      <a:pt x="421703" y="10148"/>
                    </a:lnTo>
                    <a:lnTo>
                      <a:pt x="423091" y="9915"/>
                    </a:lnTo>
                    <a:close/>
                    <a:moveTo>
                      <a:pt x="474911" y="9166"/>
                    </a:moveTo>
                    <a:lnTo>
                      <a:pt x="473668" y="9316"/>
                    </a:lnTo>
                    <a:lnTo>
                      <a:pt x="472931" y="9246"/>
                    </a:lnTo>
                    <a:close/>
                    <a:moveTo>
                      <a:pt x="520201" y="9162"/>
                    </a:moveTo>
                    <a:lnTo>
                      <a:pt x="519892" y="9378"/>
                    </a:lnTo>
                    <a:lnTo>
                      <a:pt x="518744" y="9857"/>
                    </a:lnTo>
                    <a:lnTo>
                      <a:pt x="517959" y="9562"/>
                    </a:lnTo>
                    <a:close/>
                    <a:moveTo>
                      <a:pt x="476858" y="9147"/>
                    </a:moveTo>
                    <a:lnTo>
                      <a:pt x="475049" y="9337"/>
                    </a:lnTo>
                    <a:lnTo>
                      <a:pt x="474256" y="9373"/>
                    </a:lnTo>
                    <a:lnTo>
                      <a:pt x="473794" y="9328"/>
                    </a:lnTo>
                    <a:close/>
                    <a:moveTo>
                      <a:pt x="471835" y="9141"/>
                    </a:moveTo>
                    <a:lnTo>
                      <a:pt x="472931" y="9246"/>
                    </a:lnTo>
                    <a:lnTo>
                      <a:pt x="471287" y="9312"/>
                    </a:lnTo>
                    <a:lnTo>
                      <a:pt x="470757" y="9262"/>
                    </a:lnTo>
                    <a:close/>
                    <a:moveTo>
                      <a:pt x="428015" y="9140"/>
                    </a:moveTo>
                    <a:lnTo>
                      <a:pt x="428254" y="9149"/>
                    </a:lnTo>
                    <a:lnTo>
                      <a:pt x="426972" y="9281"/>
                    </a:lnTo>
                    <a:close/>
                    <a:moveTo>
                      <a:pt x="470503" y="9139"/>
                    </a:moveTo>
                    <a:lnTo>
                      <a:pt x="470181" y="9207"/>
                    </a:lnTo>
                    <a:lnTo>
                      <a:pt x="469979" y="9188"/>
                    </a:lnTo>
                    <a:close/>
                    <a:moveTo>
                      <a:pt x="529146" y="9138"/>
                    </a:moveTo>
                    <a:lnTo>
                      <a:pt x="529352" y="9228"/>
                    </a:lnTo>
                    <a:lnTo>
                      <a:pt x="529056" y="9376"/>
                    </a:lnTo>
                    <a:lnTo>
                      <a:pt x="528789" y="9253"/>
                    </a:lnTo>
                    <a:lnTo>
                      <a:pt x="529039" y="9157"/>
                    </a:lnTo>
                    <a:close/>
                    <a:moveTo>
                      <a:pt x="487303" y="9134"/>
                    </a:moveTo>
                    <a:lnTo>
                      <a:pt x="486174" y="9540"/>
                    </a:lnTo>
                    <a:lnTo>
                      <a:pt x="483651" y="9919"/>
                    </a:lnTo>
                    <a:lnTo>
                      <a:pt x="482214" y="10134"/>
                    </a:lnTo>
                    <a:lnTo>
                      <a:pt x="480497" y="9970"/>
                    </a:lnTo>
                    <a:lnTo>
                      <a:pt x="481040" y="9842"/>
                    </a:lnTo>
                    <a:lnTo>
                      <a:pt x="481101" y="9835"/>
                    </a:lnTo>
                    <a:close/>
                    <a:moveTo>
                      <a:pt x="427772" y="9130"/>
                    </a:moveTo>
                    <a:lnTo>
                      <a:pt x="427995" y="9139"/>
                    </a:lnTo>
                    <a:lnTo>
                      <a:pt x="426928" y="9286"/>
                    </a:lnTo>
                    <a:lnTo>
                      <a:pt x="426711" y="9308"/>
                    </a:lnTo>
                    <a:close/>
                    <a:moveTo>
                      <a:pt x="531860" y="9130"/>
                    </a:moveTo>
                    <a:lnTo>
                      <a:pt x="531935" y="9157"/>
                    </a:lnTo>
                    <a:lnTo>
                      <a:pt x="531817" y="9228"/>
                    </a:lnTo>
                    <a:lnTo>
                      <a:pt x="531748" y="9191"/>
                    </a:lnTo>
                    <a:close/>
                    <a:moveTo>
                      <a:pt x="529110" y="9123"/>
                    </a:moveTo>
                    <a:lnTo>
                      <a:pt x="529119" y="9126"/>
                    </a:lnTo>
                    <a:lnTo>
                      <a:pt x="529039" y="9157"/>
                    </a:lnTo>
                    <a:lnTo>
                      <a:pt x="528708" y="9215"/>
                    </a:lnTo>
                    <a:lnTo>
                      <a:pt x="528673" y="9199"/>
                    </a:lnTo>
                    <a:close/>
                    <a:moveTo>
                      <a:pt x="460160" y="9120"/>
                    </a:moveTo>
                    <a:lnTo>
                      <a:pt x="460047" y="9149"/>
                    </a:lnTo>
                    <a:lnTo>
                      <a:pt x="459961" y="9170"/>
                    </a:lnTo>
                    <a:lnTo>
                      <a:pt x="458662" y="9218"/>
                    </a:lnTo>
                    <a:lnTo>
                      <a:pt x="459833" y="9142"/>
                    </a:lnTo>
                    <a:close/>
                    <a:moveTo>
                      <a:pt x="523240" y="9111"/>
                    </a:moveTo>
                    <a:lnTo>
                      <a:pt x="521915" y="9906"/>
                    </a:lnTo>
                    <a:lnTo>
                      <a:pt x="520386" y="10238"/>
                    </a:lnTo>
                    <a:lnTo>
                      <a:pt x="520647" y="9978"/>
                    </a:lnTo>
                    <a:lnTo>
                      <a:pt x="520706" y="9918"/>
                    </a:lnTo>
                    <a:lnTo>
                      <a:pt x="521484" y="9477"/>
                    </a:lnTo>
                    <a:lnTo>
                      <a:pt x="522213" y="9325"/>
                    </a:lnTo>
                    <a:close/>
                    <a:moveTo>
                      <a:pt x="502714" y="9110"/>
                    </a:moveTo>
                    <a:lnTo>
                      <a:pt x="503056" y="9190"/>
                    </a:lnTo>
                    <a:lnTo>
                      <a:pt x="502136" y="9373"/>
                    </a:lnTo>
                    <a:close/>
                    <a:moveTo>
                      <a:pt x="518629" y="9106"/>
                    </a:moveTo>
                    <a:lnTo>
                      <a:pt x="518005" y="9419"/>
                    </a:lnTo>
                    <a:lnTo>
                      <a:pt x="517702" y="9466"/>
                    </a:lnTo>
                    <a:lnTo>
                      <a:pt x="517391" y="9350"/>
                    </a:lnTo>
                    <a:lnTo>
                      <a:pt x="517200" y="9278"/>
                    </a:lnTo>
                    <a:lnTo>
                      <a:pt x="517790" y="9207"/>
                    </a:lnTo>
                    <a:close/>
                    <a:moveTo>
                      <a:pt x="469109" y="9106"/>
                    </a:moveTo>
                    <a:lnTo>
                      <a:pt x="469979" y="9188"/>
                    </a:lnTo>
                    <a:lnTo>
                      <a:pt x="467711" y="9399"/>
                    </a:lnTo>
                    <a:lnTo>
                      <a:pt x="466628" y="9500"/>
                    </a:lnTo>
                    <a:lnTo>
                      <a:pt x="465336" y="9551"/>
                    </a:lnTo>
                    <a:lnTo>
                      <a:pt x="466862" y="9371"/>
                    </a:lnTo>
                    <a:close/>
                    <a:moveTo>
                      <a:pt x="438482" y="9104"/>
                    </a:moveTo>
                    <a:lnTo>
                      <a:pt x="437024" y="9495"/>
                    </a:lnTo>
                    <a:lnTo>
                      <a:pt x="435804" y="9447"/>
                    </a:lnTo>
                    <a:close/>
                    <a:moveTo>
                      <a:pt x="527875" y="9098"/>
                    </a:moveTo>
                    <a:lnTo>
                      <a:pt x="528064" y="9194"/>
                    </a:lnTo>
                    <a:lnTo>
                      <a:pt x="527821" y="9139"/>
                    </a:lnTo>
                    <a:close/>
                    <a:moveTo>
                      <a:pt x="525687" y="9086"/>
                    </a:moveTo>
                    <a:lnTo>
                      <a:pt x="525547" y="9314"/>
                    </a:lnTo>
                    <a:lnTo>
                      <a:pt x="525209" y="9603"/>
                    </a:lnTo>
                    <a:lnTo>
                      <a:pt x="524431" y="9359"/>
                    </a:lnTo>
                    <a:close/>
                    <a:moveTo>
                      <a:pt x="525829" y="9072"/>
                    </a:moveTo>
                    <a:lnTo>
                      <a:pt x="526010" y="9092"/>
                    </a:lnTo>
                    <a:lnTo>
                      <a:pt x="525490" y="9692"/>
                    </a:lnTo>
                    <a:lnTo>
                      <a:pt x="525343" y="9646"/>
                    </a:lnTo>
                    <a:lnTo>
                      <a:pt x="525547" y="9314"/>
                    </a:lnTo>
                    <a:close/>
                    <a:moveTo>
                      <a:pt x="493668" y="9067"/>
                    </a:moveTo>
                    <a:lnTo>
                      <a:pt x="493653" y="9077"/>
                    </a:lnTo>
                    <a:lnTo>
                      <a:pt x="491178" y="9811"/>
                    </a:lnTo>
                    <a:lnTo>
                      <a:pt x="489287" y="10102"/>
                    </a:lnTo>
                    <a:lnTo>
                      <a:pt x="487123" y="10435"/>
                    </a:lnTo>
                    <a:lnTo>
                      <a:pt x="487329" y="10372"/>
                    </a:lnTo>
                    <a:lnTo>
                      <a:pt x="488554" y="10078"/>
                    </a:lnTo>
                    <a:lnTo>
                      <a:pt x="489737" y="9795"/>
                    </a:lnTo>
                    <a:close/>
                    <a:moveTo>
                      <a:pt x="523481" y="9061"/>
                    </a:moveTo>
                    <a:lnTo>
                      <a:pt x="523691" y="9126"/>
                    </a:lnTo>
                    <a:lnTo>
                      <a:pt x="523309" y="9508"/>
                    </a:lnTo>
                    <a:lnTo>
                      <a:pt x="522859" y="9701"/>
                    </a:lnTo>
                    <a:lnTo>
                      <a:pt x="522246" y="9834"/>
                    </a:lnTo>
                    <a:lnTo>
                      <a:pt x="523392" y="9079"/>
                    </a:lnTo>
                    <a:close/>
                    <a:moveTo>
                      <a:pt x="481274" y="9061"/>
                    </a:moveTo>
                    <a:lnTo>
                      <a:pt x="476518" y="9589"/>
                    </a:lnTo>
                    <a:lnTo>
                      <a:pt x="476444" y="9582"/>
                    </a:lnTo>
                    <a:lnTo>
                      <a:pt x="477716" y="9219"/>
                    </a:lnTo>
                    <a:close/>
                    <a:moveTo>
                      <a:pt x="525704" y="9058"/>
                    </a:moveTo>
                    <a:lnTo>
                      <a:pt x="525778" y="9066"/>
                    </a:lnTo>
                    <a:lnTo>
                      <a:pt x="525687" y="9086"/>
                    </a:lnTo>
                    <a:close/>
                    <a:moveTo>
                      <a:pt x="493719" y="9057"/>
                    </a:moveTo>
                    <a:lnTo>
                      <a:pt x="493714" y="9059"/>
                    </a:lnTo>
                    <a:lnTo>
                      <a:pt x="493668" y="9067"/>
                    </a:lnTo>
                    <a:lnTo>
                      <a:pt x="493677" y="9061"/>
                    </a:lnTo>
                    <a:close/>
                    <a:moveTo>
                      <a:pt x="470914" y="9053"/>
                    </a:moveTo>
                    <a:lnTo>
                      <a:pt x="471171" y="9078"/>
                    </a:lnTo>
                    <a:lnTo>
                      <a:pt x="470503" y="9139"/>
                    </a:lnTo>
                    <a:close/>
                    <a:moveTo>
                      <a:pt x="525855" y="9049"/>
                    </a:moveTo>
                    <a:lnTo>
                      <a:pt x="525829" y="9072"/>
                    </a:lnTo>
                    <a:lnTo>
                      <a:pt x="525778" y="9066"/>
                    </a:lnTo>
                    <a:close/>
                    <a:moveTo>
                      <a:pt x="520365" y="9047"/>
                    </a:moveTo>
                    <a:lnTo>
                      <a:pt x="520295" y="9096"/>
                    </a:lnTo>
                    <a:lnTo>
                      <a:pt x="517827" y="9507"/>
                    </a:lnTo>
                    <a:lnTo>
                      <a:pt x="518005" y="9419"/>
                    </a:lnTo>
                    <a:close/>
                    <a:moveTo>
                      <a:pt x="418528" y="9038"/>
                    </a:moveTo>
                    <a:lnTo>
                      <a:pt x="415540" y="9475"/>
                    </a:lnTo>
                    <a:lnTo>
                      <a:pt x="407074" y="10056"/>
                    </a:lnTo>
                    <a:cubicBezTo>
                      <a:pt x="388432" y="12797"/>
                      <a:pt x="369791" y="16087"/>
                      <a:pt x="351149" y="17184"/>
                    </a:cubicBezTo>
                    <a:cubicBezTo>
                      <a:pt x="368694" y="16087"/>
                      <a:pt x="386239" y="12797"/>
                      <a:pt x="404058" y="10056"/>
                    </a:cubicBezTo>
                    <a:close/>
                    <a:moveTo>
                      <a:pt x="523378" y="9028"/>
                    </a:moveTo>
                    <a:lnTo>
                      <a:pt x="523440" y="9048"/>
                    </a:lnTo>
                    <a:lnTo>
                      <a:pt x="523392" y="9079"/>
                    </a:lnTo>
                    <a:lnTo>
                      <a:pt x="523240" y="9111"/>
                    </a:lnTo>
                    <a:close/>
                    <a:moveTo>
                      <a:pt x="478389" y="9026"/>
                    </a:moveTo>
                    <a:lnTo>
                      <a:pt x="478255" y="9065"/>
                    </a:lnTo>
                    <a:lnTo>
                      <a:pt x="476858" y="9147"/>
                    </a:lnTo>
                    <a:lnTo>
                      <a:pt x="477771" y="9051"/>
                    </a:lnTo>
                    <a:close/>
                    <a:moveTo>
                      <a:pt x="520752" y="9020"/>
                    </a:moveTo>
                    <a:lnTo>
                      <a:pt x="520569" y="9096"/>
                    </a:lnTo>
                    <a:lnTo>
                      <a:pt x="520201" y="9162"/>
                    </a:lnTo>
                    <a:lnTo>
                      <a:pt x="520295" y="9096"/>
                    </a:lnTo>
                    <a:close/>
                    <a:moveTo>
                      <a:pt x="428904" y="9019"/>
                    </a:moveTo>
                    <a:lnTo>
                      <a:pt x="428015" y="9140"/>
                    </a:lnTo>
                    <a:lnTo>
                      <a:pt x="427995" y="9139"/>
                    </a:lnTo>
                    <a:lnTo>
                      <a:pt x="428776" y="9032"/>
                    </a:lnTo>
                    <a:close/>
                    <a:moveTo>
                      <a:pt x="464408" y="9006"/>
                    </a:moveTo>
                    <a:lnTo>
                      <a:pt x="463412" y="9206"/>
                    </a:lnTo>
                    <a:lnTo>
                      <a:pt x="462920" y="9243"/>
                    </a:lnTo>
                    <a:lnTo>
                      <a:pt x="458271" y="9593"/>
                    </a:lnTo>
                    <a:lnTo>
                      <a:pt x="459961" y="9170"/>
                    </a:lnTo>
                    <a:lnTo>
                      <a:pt x="460310" y="9157"/>
                    </a:lnTo>
                    <a:close/>
                    <a:moveTo>
                      <a:pt x="529804" y="9001"/>
                    </a:moveTo>
                    <a:lnTo>
                      <a:pt x="529740" y="9034"/>
                    </a:lnTo>
                    <a:lnTo>
                      <a:pt x="529146" y="9138"/>
                    </a:lnTo>
                    <a:lnTo>
                      <a:pt x="529119" y="9126"/>
                    </a:lnTo>
                    <a:lnTo>
                      <a:pt x="529143" y="9117"/>
                    </a:lnTo>
                    <a:close/>
                    <a:moveTo>
                      <a:pt x="466278" y="8990"/>
                    </a:moveTo>
                    <a:lnTo>
                      <a:pt x="465625" y="9331"/>
                    </a:lnTo>
                    <a:lnTo>
                      <a:pt x="465192" y="9557"/>
                    </a:lnTo>
                    <a:lnTo>
                      <a:pt x="460764" y="9735"/>
                    </a:lnTo>
                    <a:lnTo>
                      <a:pt x="463184" y="9251"/>
                    </a:lnTo>
                    <a:lnTo>
                      <a:pt x="463412" y="9206"/>
                    </a:lnTo>
                    <a:close/>
                    <a:moveTo>
                      <a:pt x="482952" y="8986"/>
                    </a:moveTo>
                    <a:lnTo>
                      <a:pt x="480764" y="9288"/>
                    </a:lnTo>
                    <a:lnTo>
                      <a:pt x="481900" y="9049"/>
                    </a:lnTo>
                    <a:lnTo>
                      <a:pt x="481996" y="9029"/>
                    </a:lnTo>
                    <a:lnTo>
                      <a:pt x="482153" y="9022"/>
                    </a:lnTo>
                    <a:close/>
                    <a:moveTo>
                      <a:pt x="444420" y="8977"/>
                    </a:moveTo>
                    <a:lnTo>
                      <a:pt x="443865" y="9085"/>
                    </a:lnTo>
                    <a:lnTo>
                      <a:pt x="439887" y="9607"/>
                    </a:lnTo>
                    <a:lnTo>
                      <a:pt x="439847" y="9606"/>
                    </a:lnTo>
                    <a:lnTo>
                      <a:pt x="441072" y="9426"/>
                    </a:lnTo>
                    <a:close/>
                    <a:moveTo>
                      <a:pt x="445986" y="8974"/>
                    </a:moveTo>
                    <a:lnTo>
                      <a:pt x="444266" y="9558"/>
                    </a:lnTo>
                    <a:lnTo>
                      <a:pt x="443013" y="9731"/>
                    </a:lnTo>
                    <a:lnTo>
                      <a:pt x="440962" y="9650"/>
                    </a:lnTo>
                    <a:lnTo>
                      <a:pt x="441992" y="9450"/>
                    </a:lnTo>
                    <a:close/>
                    <a:moveTo>
                      <a:pt x="530164" y="8959"/>
                    </a:moveTo>
                    <a:lnTo>
                      <a:pt x="531221" y="9479"/>
                    </a:lnTo>
                    <a:lnTo>
                      <a:pt x="530937" y="9634"/>
                    </a:lnTo>
                    <a:lnTo>
                      <a:pt x="530065" y="9538"/>
                    </a:lnTo>
                    <a:lnTo>
                      <a:pt x="529352" y="9228"/>
                    </a:lnTo>
                    <a:lnTo>
                      <a:pt x="529740" y="9034"/>
                    </a:lnTo>
                    <a:close/>
                    <a:moveTo>
                      <a:pt x="516302" y="8942"/>
                    </a:moveTo>
                    <a:lnTo>
                      <a:pt x="517200" y="9278"/>
                    </a:lnTo>
                    <a:lnTo>
                      <a:pt x="508085" y="10375"/>
                    </a:lnTo>
                    <a:lnTo>
                      <a:pt x="507399" y="10214"/>
                    </a:lnTo>
                    <a:close/>
                    <a:moveTo>
                      <a:pt x="528096" y="8933"/>
                    </a:moveTo>
                    <a:lnTo>
                      <a:pt x="528383" y="9065"/>
                    </a:lnTo>
                    <a:lnTo>
                      <a:pt x="528273" y="9242"/>
                    </a:lnTo>
                    <a:lnTo>
                      <a:pt x="528189" y="9223"/>
                    </a:lnTo>
                    <a:lnTo>
                      <a:pt x="527930" y="9058"/>
                    </a:lnTo>
                    <a:close/>
                    <a:moveTo>
                      <a:pt x="432794" y="8929"/>
                    </a:moveTo>
                    <a:lnTo>
                      <a:pt x="430484" y="9237"/>
                    </a:lnTo>
                    <a:lnTo>
                      <a:pt x="430285" y="9229"/>
                    </a:lnTo>
                    <a:lnTo>
                      <a:pt x="430688" y="9161"/>
                    </a:lnTo>
                    <a:close/>
                    <a:moveTo>
                      <a:pt x="482479" y="8927"/>
                    </a:moveTo>
                    <a:lnTo>
                      <a:pt x="481996" y="9029"/>
                    </a:lnTo>
                    <a:lnTo>
                      <a:pt x="481274" y="9061"/>
                    </a:lnTo>
                    <a:close/>
                    <a:moveTo>
                      <a:pt x="521524" y="8925"/>
                    </a:moveTo>
                    <a:lnTo>
                      <a:pt x="520826" y="9581"/>
                    </a:lnTo>
                    <a:lnTo>
                      <a:pt x="520554" y="9670"/>
                    </a:lnTo>
                    <a:lnTo>
                      <a:pt x="519072" y="9979"/>
                    </a:lnTo>
                    <a:lnTo>
                      <a:pt x="519047" y="9970"/>
                    </a:lnTo>
                    <a:lnTo>
                      <a:pt x="519892" y="9378"/>
                    </a:lnTo>
                    <a:lnTo>
                      <a:pt x="520569" y="9096"/>
                    </a:lnTo>
                    <a:close/>
                    <a:moveTo>
                      <a:pt x="467034" y="8909"/>
                    </a:moveTo>
                    <a:lnTo>
                      <a:pt x="467172" y="8922"/>
                    </a:lnTo>
                    <a:lnTo>
                      <a:pt x="466278" y="8990"/>
                    </a:lnTo>
                    <a:lnTo>
                      <a:pt x="466386" y="8933"/>
                    </a:lnTo>
                    <a:close/>
                    <a:moveTo>
                      <a:pt x="524257" y="8899"/>
                    </a:moveTo>
                    <a:lnTo>
                      <a:pt x="524633" y="8940"/>
                    </a:lnTo>
                    <a:lnTo>
                      <a:pt x="523984" y="9219"/>
                    </a:lnTo>
                    <a:lnTo>
                      <a:pt x="523691" y="9126"/>
                    </a:lnTo>
                    <a:lnTo>
                      <a:pt x="523829" y="8988"/>
                    </a:lnTo>
                    <a:close/>
                    <a:moveTo>
                      <a:pt x="430718" y="8896"/>
                    </a:moveTo>
                    <a:lnTo>
                      <a:pt x="428691" y="9167"/>
                    </a:lnTo>
                    <a:lnTo>
                      <a:pt x="428254" y="9149"/>
                    </a:lnTo>
                    <a:close/>
                    <a:moveTo>
                      <a:pt x="451645" y="8890"/>
                    </a:moveTo>
                    <a:lnTo>
                      <a:pt x="446955" y="9650"/>
                    </a:lnTo>
                    <a:lnTo>
                      <a:pt x="443866" y="9764"/>
                    </a:lnTo>
                    <a:lnTo>
                      <a:pt x="443679" y="9757"/>
                    </a:lnTo>
                    <a:lnTo>
                      <a:pt x="443808" y="9713"/>
                    </a:lnTo>
                    <a:lnTo>
                      <a:pt x="445252" y="9533"/>
                    </a:lnTo>
                    <a:close/>
                    <a:moveTo>
                      <a:pt x="521737" y="8888"/>
                    </a:moveTo>
                    <a:lnTo>
                      <a:pt x="521148" y="9476"/>
                    </a:lnTo>
                    <a:lnTo>
                      <a:pt x="521016" y="9519"/>
                    </a:lnTo>
                    <a:lnTo>
                      <a:pt x="521649" y="8903"/>
                    </a:lnTo>
                    <a:close/>
                    <a:moveTo>
                      <a:pt x="526661" y="8874"/>
                    </a:moveTo>
                    <a:lnTo>
                      <a:pt x="527821" y="9139"/>
                    </a:lnTo>
                    <a:lnTo>
                      <a:pt x="527645" y="9271"/>
                    </a:lnTo>
                    <a:lnTo>
                      <a:pt x="526010" y="9092"/>
                    </a:lnTo>
                    <a:lnTo>
                      <a:pt x="526091" y="8998"/>
                    </a:lnTo>
                    <a:close/>
                    <a:moveTo>
                      <a:pt x="497281" y="8872"/>
                    </a:moveTo>
                    <a:lnTo>
                      <a:pt x="496289" y="9229"/>
                    </a:lnTo>
                    <a:lnTo>
                      <a:pt x="496967" y="8921"/>
                    </a:lnTo>
                    <a:close/>
                    <a:moveTo>
                      <a:pt x="437799" y="8867"/>
                    </a:moveTo>
                    <a:lnTo>
                      <a:pt x="434116" y="9380"/>
                    </a:lnTo>
                    <a:lnTo>
                      <a:pt x="433419" y="9353"/>
                    </a:lnTo>
                    <a:close/>
                    <a:moveTo>
                      <a:pt x="521689" y="8864"/>
                    </a:moveTo>
                    <a:lnTo>
                      <a:pt x="521649" y="8903"/>
                    </a:lnTo>
                    <a:lnTo>
                      <a:pt x="521524" y="8925"/>
                    </a:lnTo>
                    <a:lnTo>
                      <a:pt x="521569" y="8884"/>
                    </a:lnTo>
                    <a:close/>
                    <a:moveTo>
                      <a:pt x="528510" y="8862"/>
                    </a:moveTo>
                    <a:lnTo>
                      <a:pt x="528706" y="8947"/>
                    </a:lnTo>
                    <a:lnTo>
                      <a:pt x="528666" y="9196"/>
                    </a:lnTo>
                    <a:lnTo>
                      <a:pt x="528383" y="9065"/>
                    </a:lnTo>
                    <a:close/>
                    <a:moveTo>
                      <a:pt x="482656" y="8855"/>
                    </a:moveTo>
                    <a:lnTo>
                      <a:pt x="477873" y="9174"/>
                    </a:lnTo>
                    <a:lnTo>
                      <a:pt x="478255" y="9065"/>
                    </a:lnTo>
                    <a:lnTo>
                      <a:pt x="479991" y="8962"/>
                    </a:lnTo>
                    <a:close/>
                    <a:moveTo>
                      <a:pt x="521602" y="8852"/>
                    </a:moveTo>
                    <a:lnTo>
                      <a:pt x="521569" y="8884"/>
                    </a:lnTo>
                    <a:lnTo>
                      <a:pt x="520752" y="9020"/>
                    </a:lnTo>
                    <a:lnTo>
                      <a:pt x="520882" y="8966"/>
                    </a:lnTo>
                    <a:close/>
                    <a:moveTo>
                      <a:pt x="468752" y="8846"/>
                    </a:moveTo>
                    <a:lnTo>
                      <a:pt x="470165" y="8981"/>
                    </a:lnTo>
                    <a:lnTo>
                      <a:pt x="469109" y="9106"/>
                    </a:lnTo>
                    <a:lnTo>
                      <a:pt x="467172" y="8922"/>
                    </a:lnTo>
                    <a:lnTo>
                      <a:pt x="467644" y="8887"/>
                    </a:lnTo>
                    <a:close/>
                    <a:moveTo>
                      <a:pt x="431101" y="8844"/>
                    </a:moveTo>
                    <a:lnTo>
                      <a:pt x="430930" y="8874"/>
                    </a:lnTo>
                    <a:lnTo>
                      <a:pt x="430718" y="8896"/>
                    </a:lnTo>
                    <a:close/>
                    <a:moveTo>
                      <a:pt x="523750" y="8843"/>
                    </a:moveTo>
                    <a:lnTo>
                      <a:pt x="523952" y="8865"/>
                    </a:lnTo>
                    <a:lnTo>
                      <a:pt x="523829" y="8988"/>
                    </a:lnTo>
                    <a:lnTo>
                      <a:pt x="523481" y="9061"/>
                    </a:lnTo>
                    <a:lnTo>
                      <a:pt x="523440" y="9048"/>
                    </a:lnTo>
                    <a:close/>
                    <a:moveTo>
                      <a:pt x="482897" y="8839"/>
                    </a:moveTo>
                    <a:lnTo>
                      <a:pt x="482860" y="8847"/>
                    </a:lnTo>
                    <a:lnTo>
                      <a:pt x="482656" y="8855"/>
                    </a:lnTo>
                    <a:close/>
                    <a:moveTo>
                      <a:pt x="483393" y="8825"/>
                    </a:moveTo>
                    <a:lnTo>
                      <a:pt x="482479" y="8927"/>
                    </a:lnTo>
                    <a:lnTo>
                      <a:pt x="482860" y="8847"/>
                    </a:lnTo>
                    <a:close/>
                    <a:moveTo>
                      <a:pt x="431273" y="8821"/>
                    </a:moveTo>
                    <a:lnTo>
                      <a:pt x="431101" y="8844"/>
                    </a:lnTo>
                    <a:lnTo>
                      <a:pt x="431233" y="8822"/>
                    </a:lnTo>
                    <a:close/>
                    <a:moveTo>
                      <a:pt x="521804" y="8820"/>
                    </a:moveTo>
                    <a:lnTo>
                      <a:pt x="521775" y="8849"/>
                    </a:lnTo>
                    <a:lnTo>
                      <a:pt x="521689" y="8864"/>
                    </a:lnTo>
                    <a:lnTo>
                      <a:pt x="521720" y="8834"/>
                    </a:lnTo>
                    <a:close/>
                    <a:moveTo>
                      <a:pt x="486924" y="8810"/>
                    </a:moveTo>
                    <a:lnTo>
                      <a:pt x="486024" y="8959"/>
                    </a:lnTo>
                    <a:lnTo>
                      <a:pt x="483529" y="9257"/>
                    </a:lnTo>
                    <a:lnTo>
                      <a:pt x="485080" y="8892"/>
                    </a:lnTo>
                    <a:close/>
                    <a:moveTo>
                      <a:pt x="522668" y="8805"/>
                    </a:moveTo>
                    <a:lnTo>
                      <a:pt x="522940" y="8890"/>
                    </a:lnTo>
                    <a:lnTo>
                      <a:pt x="521943" y="9216"/>
                    </a:lnTo>
                    <a:close/>
                    <a:moveTo>
                      <a:pt x="432772" y="8804"/>
                    </a:moveTo>
                    <a:lnTo>
                      <a:pt x="430688" y="9161"/>
                    </a:lnTo>
                    <a:lnTo>
                      <a:pt x="430121" y="9223"/>
                    </a:lnTo>
                    <a:lnTo>
                      <a:pt x="429125" y="9184"/>
                    </a:lnTo>
                    <a:lnTo>
                      <a:pt x="430930" y="8874"/>
                    </a:lnTo>
                    <a:lnTo>
                      <a:pt x="431459" y="8819"/>
                    </a:lnTo>
                    <a:close/>
                    <a:moveTo>
                      <a:pt x="530947" y="8801"/>
                    </a:moveTo>
                    <a:lnTo>
                      <a:pt x="531151" y="8875"/>
                    </a:lnTo>
                    <a:lnTo>
                      <a:pt x="531748" y="9191"/>
                    </a:lnTo>
                    <a:lnTo>
                      <a:pt x="531315" y="9428"/>
                    </a:lnTo>
                    <a:lnTo>
                      <a:pt x="530508" y="8878"/>
                    </a:lnTo>
                    <a:close/>
                    <a:moveTo>
                      <a:pt x="434063" y="8790"/>
                    </a:moveTo>
                    <a:lnTo>
                      <a:pt x="432794" y="8929"/>
                    </a:lnTo>
                    <a:lnTo>
                      <a:pt x="433819" y="8792"/>
                    </a:lnTo>
                    <a:close/>
                    <a:moveTo>
                      <a:pt x="523252" y="8788"/>
                    </a:moveTo>
                    <a:lnTo>
                      <a:pt x="523449" y="8810"/>
                    </a:lnTo>
                    <a:lnTo>
                      <a:pt x="523696" y="8837"/>
                    </a:lnTo>
                    <a:lnTo>
                      <a:pt x="523378" y="9028"/>
                    </a:lnTo>
                    <a:lnTo>
                      <a:pt x="523120" y="8947"/>
                    </a:lnTo>
                    <a:lnTo>
                      <a:pt x="522940" y="8890"/>
                    </a:lnTo>
                    <a:close/>
                    <a:moveTo>
                      <a:pt x="521323" y="8782"/>
                    </a:moveTo>
                    <a:lnTo>
                      <a:pt x="520882" y="8966"/>
                    </a:lnTo>
                    <a:lnTo>
                      <a:pt x="520365" y="9047"/>
                    </a:lnTo>
                    <a:lnTo>
                      <a:pt x="520623" y="8866"/>
                    </a:lnTo>
                    <a:close/>
                    <a:moveTo>
                      <a:pt x="465581" y="8772"/>
                    </a:moveTo>
                    <a:lnTo>
                      <a:pt x="466524" y="8861"/>
                    </a:lnTo>
                    <a:lnTo>
                      <a:pt x="466386" y="8933"/>
                    </a:lnTo>
                    <a:lnTo>
                      <a:pt x="464408" y="9006"/>
                    </a:lnTo>
                    <a:close/>
                    <a:moveTo>
                      <a:pt x="526186" y="8766"/>
                    </a:moveTo>
                    <a:lnTo>
                      <a:pt x="526275" y="8786"/>
                    </a:lnTo>
                    <a:lnTo>
                      <a:pt x="526091" y="8998"/>
                    </a:lnTo>
                    <a:lnTo>
                      <a:pt x="525855" y="9049"/>
                    </a:lnTo>
                    <a:close/>
                    <a:moveTo>
                      <a:pt x="465616" y="8765"/>
                    </a:moveTo>
                    <a:lnTo>
                      <a:pt x="465581" y="8772"/>
                    </a:lnTo>
                    <a:lnTo>
                      <a:pt x="465552" y="8769"/>
                    </a:lnTo>
                    <a:close/>
                    <a:moveTo>
                      <a:pt x="494142" y="8762"/>
                    </a:moveTo>
                    <a:lnTo>
                      <a:pt x="493677" y="9061"/>
                    </a:lnTo>
                    <a:lnTo>
                      <a:pt x="492188" y="9208"/>
                    </a:lnTo>
                    <a:lnTo>
                      <a:pt x="493589" y="8872"/>
                    </a:lnTo>
                    <a:close/>
                    <a:moveTo>
                      <a:pt x="437369" y="8752"/>
                    </a:moveTo>
                    <a:lnTo>
                      <a:pt x="432406" y="9313"/>
                    </a:lnTo>
                    <a:lnTo>
                      <a:pt x="431937" y="9294"/>
                    </a:lnTo>
                    <a:lnTo>
                      <a:pt x="435714" y="8771"/>
                    </a:lnTo>
                    <a:close/>
                    <a:moveTo>
                      <a:pt x="530314" y="8746"/>
                    </a:moveTo>
                    <a:lnTo>
                      <a:pt x="530508" y="8878"/>
                    </a:lnTo>
                    <a:lnTo>
                      <a:pt x="529804" y="9001"/>
                    </a:lnTo>
                    <a:close/>
                    <a:moveTo>
                      <a:pt x="488388" y="8745"/>
                    </a:moveTo>
                    <a:lnTo>
                      <a:pt x="487588" y="9032"/>
                    </a:lnTo>
                    <a:lnTo>
                      <a:pt x="482474" y="9551"/>
                    </a:lnTo>
                    <a:lnTo>
                      <a:pt x="486024" y="8959"/>
                    </a:lnTo>
                    <a:lnTo>
                      <a:pt x="487498" y="8784"/>
                    </a:lnTo>
                    <a:close/>
                    <a:moveTo>
                      <a:pt x="515770" y="8743"/>
                    </a:moveTo>
                    <a:lnTo>
                      <a:pt x="516060" y="8851"/>
                    </a:lnTo>
                    <a:lnTo>
                      <a:pt x="507322" y="10196"/>
                    </a:lnTo>
                    <a:lnTo>
                      <a:pt x="506849" y="10084"/>
                    </a:lnTo>
                    <a:lnTo>
                      <a:pt x="512584" y="8992"/>
                    </a:lnTo>
                    <a:close/>
                    <a:moveTo>
                      <a:pt x="522451" y="8737"/>
                    </a:moveTo>
                    <a:lnTo>
                      <a:pt x="522498" y="8752"/>
                    </a:lnTo>
                    <a:lnTo>
                      <a:pt x="521737" y="8888"/>
                    </a:lnTo>
                    <a:lnTo>
                      <a:pt x="521775" y="8849"/>
                    </a:lnTo>
                    <a:close/>
                    <a:moveTo>
                      <a:pt x="438997" y="8734"/>
                    </a:moveTo>
                    <a:lnTo>
                      <a:pt x="437799" y="8867"/>
                    </a:lnTo>
                    <a:lnTo>
                      <a:pt x="438731" y="8737"/>
                    </a:lnTo>
                    <a:close/>
                    <a:moveTo>
                      <a:pt x="509248" y="8733"/>
                    </a:moveTo>
                    <a:lnTo>
                      <a:pt x="508761" y="8962"/>
                    </a:lnTo>
                    <a:lnTo>
                      <a:pt x="507296" y="9405"/>
                    </a:lnTo>
                    <a:lnTo>
                      <a:pt x="506168" y="9493"/>
                    </a:lnTo>
                    <a:lnTo>
                      <a:pt x="507399" y="9032"/>
                    </a:lnTo>
                    <a:close/>
                    <a:moveTo>
                      <a:pt x="426381" y="8731"/>
                    </a:moveTo>
                    <a:lnTo>
                      <a:pt x="412557" y="10604"/>
                    </a:lnTo>
                    <a:lnTo>
                      <a:pt x="425861" y="9314"/>
                    </a:lnTo>
                    <a:lnTo>
                      <a:pt x="424845" y="9500"/>
                    </a:lnTo>
                    <a:lnTo>
                      <a:pt x="410222" y="11006"/>
                    </a:lnTo>
                    <a:lnTo>
                      <a:pt x="406251" y="11152"/>
                    </a:lnTo>
                    <a:lnTo>
                      <a:pt x="404625" y="11582"/>
                    </a:lnTo>
                    <a:lnTo>
                      <a:pt x="392818" y="12797"/>
                    </a:lnTo>
                    <a:lnTo>
                      <a:pt x="415540" y="9475"/>
                    </a:lnTo>
                    <a:close/>
                    <a:moveTo>
                      <a:pt x="485767" y="8730"/>
                    </a:moveTo>
                    <a:lnTo>
                      <a:pt x="485080" y="8892"/>
                    </a:lnTo>
                    <a:lnTo>
                      <a:pt x="482952" y="8986"/>
                    </a:lnTo>
                    <a:lnTo>
                      <a:pt x="484417" y="8784"/>
                    </a:lnTo>
                    <a:close/>
                    <a:moveTo>
                      <a:pt x="522659" y="8723"/>
                    </a:moveTo>
                    <a:lnTo>
                      <a:pt x="522787" y="8737"/>
                    </a:lnTo>
                    <a:lnTo>
                      <a:pt x="522668" y="8805"/>
                    </a:lnTo>
                    <a:lnTo>
                      <a:pt x="522498" y="8752"/>
                    </a:lnTo>
                    <a:close/>
                    <a:moveTo>
                      <a:pt x="521837" y="8720"/>
                    </a:moveTo>
                    <a:lnTo>
                      <a:pt x="521720" y="8834"/>
                    </a:lnTo>
                    <a:lnTo>
                      <a:pt x="521602" y="8852"/>
                    </a:lnTo>
                    <a:lnTo>
                      <a:pt x="521729" y="8733"/>
                    </a:lnTo>
                    <a:close/>
                    <a:moveTo>
                      <a:pt x="527391" y="8715"/>
                    </a:moveTo>
                    <a:lnTo>
                      <a:pt x="527930" y="9058"/>
                    </a:lnTo>
                    <a:lnTo>
                      <a:pt x="527875" y="9098"/>
                    </a:lnTo>
                    <a:lnTo>
                      <a:pt x="527203" y="8756"/>
                    </a:lnTo>
                    <a:close/>
                    <a:moveTo>
                      <a:pt x="522520" y="8708"/>
                    </a:moveTo>
                    <a:lnTo>
                      <a:pt x="522583" y="8715"/>
                    </a:lnTo>
                    <a:lnTo>
                      <a:pt x="522451" y="8737"/>
                    </a:lnTo>
                    <a:lnTo>
                      <a:pt x="522412" y="8725"/>
                    </a:lnTo>
                    <a:close/>
                    <a:moveTo>
                      <a:pt x="472566" y="8705"/>
                    </a:moveTo>
                    <a:lnTo>
                      <a:pt x="470914" y="9053"/>
                    </a:lnTo>
                    <a:lnTo>
                      <a:pt x="470165" y="8981"/>
                    </a:lnTo>
                    <a:lnTo>
                      <a:pt x="472474" y="8709"/>
                    </a:lnTo>
                    <a:close/>
                    <a:moveTo>
                      <a:pt x="441608" y="8704"/>
                    </a:moveTo>
                    <a:lnTo>
                      <a:pt x="438482" y="9104"/>
                    </a:lnTo>
                    <a:lnTo>
                      <a:pt x="439902" y="8723"/>
                    </a:lnTo>
                    <a:close/>
                    <a:moveTo>
                      <a:pt x="446790" y="8701"/>
                    </a:moveTo>
                    <a:lnTo>
                      <a:pt x="446169" y="8912"/>
                    </a:lnTo>
                    <a:lnTo>
                      <a:pt x="442380" y="9374"/>
                    </a:lnTo>
                    <a:lnTo>
                      <a:pt x="443865" y="9085"/>
                    </a:lnTo>
                    <a:close/>
                    <a:moveTo>
                      <a:pt x="485070" y="8694"/>
                    </a:moveTo>
                    <a:lnTo>
                      <a:pt x="484581" y="8762"/>
                    </a:lnTo>
                    <a:lnTo>
                      <a:pt x="484417" y="8784"/>
                    </a:lnTo>
                    <a:lnTo>
                      <a:pt x="484341" y="8787"/>
                    </a:lnTo>
                    <a:lnTo>
                      <a:pt x="483393" y="8825"/>
                    </a:lnTo>
                    <a:lnTo>
                      <a:pt x="483832" y="8777"/>
                    </a:lnTo>
                    <a:close/>
                    <a:moveTo>
                      <a:pt x="484630" y="8688"/>
                    </a:moveTo>
                    <a:lnTo>
                      <a:pt x="483832" y="8777"/>
                    </a:lnTo>
                    <a:lnTo>
                      <a:pt x="482897" y="8839"/>
                    </a:lnTo>
                    <a:lnTo>
                      <a:pt x="483218" y="8771"/>
                    </a:lnTo>
                    <a:close/>
                    <a:moveTo>
                      <a:pt x="497483" y="8686"/>
                    </a:moveTo>
                    <a:lnTo>
                      <a:pt x="496967" y="8921"/>
                    </a:lnTo>
                    <a:lnTo>
                      <a:pt x="492931" y="9542"/>
                    </a:lnTo>
                    <a:lnTo>
                      <a:pt x="493653" y="9077"/>
                    </a:lnTo>
                    <a:lnTo>
                      <a:pt x="493714" y="9059"/>
                    </a:lnTo>
                    <a:lnTo>
                      <a:pt x="493725" y="9057"/>
                    </a:lnTo>
                    <a:close/>
                    <a:moveTo>
                      <a:pt x="432785" y="8683"/>
                    </a:moveTo>
                    <a:lnTo>
                      <a:pt x="431459" y="8819"/>
                    </a:lnTo>
                    <a:lnTo>
                      <a:pt x="431273" y="8821"/>
                    </a:lnTo>
                    <a:lnTo>
                      <a:pt x="432142" y="8705"/>
                    </a:lnTo>
                    <a:lnTo>
                      <a:pt x="432356" y="8685"/>
                    </a:lnTo>
                    <a:close/>
                    <a:moveTo>
                      <a:pt x="539419" y="8682"/>
                    </a:moveTo>
                    <a:lnTo>
                      <a:pt x="539909" y="9784"/>
                    </a:lnTo>
                    <a:lnTo>
                      <a:pt x="538641" y="9539"/>
                    </a:lnTo>
                    <a:lnTo>
                      <a:pt x="538512" y="9408"/>
                    </a:lnTo>
                    <a:close/>
                    <a:moveTo>
                      <a:pt x="466976" y="8676"/>
                    </a:moveTo>
                    <a:lnTo>
                      <a:pt x="468503" y="8822"/>
                    </a:lnTo>
                    <a:lnTo>
                      <a:pt x="467644" y="8887"/>
                    </a:lnTo>
                    <a:lnTo>
                      <a:pt x="467034" y="8909"/>
                    </a:lnTo>
                    <a:lnTo>
                      <a:pt x="466524" y="8861"/>
                    </a:lnTo>
                    <a:lnTo>
                      <a:pt x="466864" y="8684"/>
                    </a:lnTo>
                    <a:close/>
                    <a:moveTo>
                      <a:pt x="434703" y="8675"/>
                    </a:moveTo>
                    <a:lnTo>
                      <a:pt x="433819" y="8792"/>
                    </a:lnTo>
                    <a:lnTo>
                      <a:pt x="432772" y="8804"/>
                    </a:lnTo>
                    <a:lnTo>
                      <a:pt x="433502" y="8680"/>
                    </a:lnTo>
                    <a:close/>
                    <a:moveTo>
                      <a:pt x="522217" y="8675"/>
                    </a:moveTo>
                    <a:lnTo>
                      <a:pt x="522271" y="8680"/>
                    </a:lnTo>
                    <a:lnTo>
                      <a:pt x="522412" y="8725"/>
                    </a:lnTo>
                    <a:lnTo>
                      <a:pt x="521804" y="8820"/>
                    </a:lnTo>
                    <a:lnTo>
                      <a:pt x="521914" y="8711"/>
                    </a:lnTo>
                    <a:close/>
                    <a:moveTo>
                      <a:pt x="436465" y="8667"/>
                    </a:moveTo>
                    <a:lnTo>
                      <a:pt x="435714" y="8771"/>
                    </a:lnTo>
                    <a:lnTo>
                      <a:pt x="434063" y="8790"/>
                    </a:lnTo>
                    <a:lnTo>
                      <a:pt x="435128" y="8673"/>
                    </a:lnTo>
                    <a:close/>
                    <a:moveTo>
                      <a:pt x="522928" y="8657"/>
                    </a:moveTo>
                    <a:lnTo>
                      <a:pt x="522883" y="8683"/>
                    </a:lnTo>
                    <a:lnTo>
                      <a:pt x="522659" y="8723"/>
                    </a:lnTo>
                    <a:lnTo>
                      <a:pt x="522583" y="8715"/>
                    </a:lnTo>
                    <a:close/>
                    <a:moveTo>
                      <a:pt x="439319" y="8655"/>
                    </a:moveTo>
                    <a:lnTo>
                      <a:pt x="438731" y="8737"/>
                    </a:lnTo>
                    <a:lnTo>
                      <a:pt x="437369" y="8752"/>
                    </a:lnTo>
                    <a:lnTo>
                      <a:pt x="438189" y="8660"/>
                    </a:lnTo>
                    <a:close/>
                    <a:moveTo>
                      <a:pt x="446089" y="8653"/>
                    </a:moveTo>
                    <a:lnTo>
                      <a:pt x="445269" y="8812"/>
                    </a:lnTo>
                    <a:lnTo>
                      <a:pt x="441072" y="9426"/>
                    </a:lnTo>
                    <a:lnTo>
                      <a:pt x="439761" y="9603"/>
                    </a:lnTo>
                    <a:lnTo>
                      <a:pt x="438319" y="9546"/>
                    </a:lnTo>
                    <a:lnTo>
                      <a:pt x="445611" y="8658"/>
                    </a:lnTo>
                    <a:close/>
                    <a:moveTo>
                      <a:pt x="440172" y="8651"/>
                    </a:moveTo>
                    <a:lnTo>
                      <a:pt x="439902" y="8723"/>
                    </a:lnTo>
                    <a:lnTo>
                      <a:pt x="438997" y="8734"/>
                    </a:lnTo>
                    <a:lnTo>
                      <a:pt x="439724" y="8653"/>
                    </a:lnTo>
                    <a:close/>
                    <a:moveTo>
                      <a:pt x="464281" y="8649"/>
                    </a:moveTo>
                    <a:lnTo>
                      <a:pt x="465552" y="8769"/>
                    </a:lnTo>
                    <a:lnTo>
                      <a:pt x="460160" y="9120"/>
                    </a:lnTo>
                    <a:lnTo>
                      <a:pt x="461061" y="8895"/>
                    </a:lnTo>
                    <a:close/>
                    <a:moveTo>
                      <a:pt x="506776" y="8646"/>
                    </a:moveTo>
                    <a:lnTo>
                      <a:pt x="503438" y="9281"/>
                    </a:lnTo>
                    <a:lnTo>
                      <a:pt x="503056" y="9190"/>
                    </a:lnTo>
                    <a:lnTo>
                      <a:pt x="505079" y="8788"/>
                    </a:lnTo>
                    <a:close/>
                    <a:moveTo>
                      <a:pt x="446908" y="8644"/>
                    </a:moveTo>
                    <a:lnTo>
                      <a:pt x="444420" y="8977"/>
                    </a:lnTo>
                    <a:lnTo>
                      <a:pt x="445269" y="8812"/>
                    </a:lnTo>
                    <a:lnTo>
                      <a:pt x="446381" y="8650"/>
                    </a:lnTo>
                    <a:close/>
                    <a:moveTo>
                      <a:pt x="521918" y="8641"/>
                    </a:moveTo>
                    <a:lnTo>
                      <a:pt x="521977" y="8648"/>
                    </a:lnTo>
                    <a:lnTo>
                      <a:pt x="521914" y="8711"/>
                    </a:lnTo>
                    <a:lnTo>
                      <a:pt x="521837" y="8720"/>
                    </a:lnTo>
                    <a:close/>
                    <a:moveTo>
                      <a:pt x="447261" y="8640"/>
                    </a:moveTo>
                    <a:lnTo>
                      <a:pt x="446790" y="8701"/>
                    </a:lnTo>
                    <a:lnTo>
                      <a:pt x="446962" y="8643"/>
                    </a:lnTo>
                    <a:close/>
                    <a:moveTo>
                      <a:pt x="446994" y="8632"/>
                    </a:moveTo>
                    <a:lnTo>
                      <a:pt x="446962" y="8643"/>
                    </a:lnTo>
                    <a:lnTo>
                      <a:pt x="446908" y="8644"/>
                    </a:lnTo>
                    <a:close/>
                    <a:moveTo>
                      <a:pt x="445874" y="8626"/>
                    </a:moveTo>
                    <a:lnTo>
                      <a:pt x="445611" y="8658"/>
                    </a:lnTo>
                    <a:lnTo>
                      <a:pt x="441608" y="8704"/>
                    </a:lnTo>
                    <a:lnTo>
                      <a:pt x="442086" y="8643"/>
                    </a:lnTo>
                    <a:close/>
                    <a:moveTo>
                      <a:pt x="525571" y="8625"/>
                    </a:moveTo>
                    <a:lnTo>
                      <a:pt x="525920" y="8705"/>
                    </a:lnTo>
                    <a:lnTo>
                      <a:pt x="525704" y="9058"/>
                    </a:lnTo>
                    <a:lnTo>
                      <a:pt x="524633" y="8940"/>
                    </a:lnTo>
                    <a:lnTo>
                      <a:pt x="525176" y="8707"/>
                    </a:lnTo>
                    <a:close/>
                    <a:moveTo>
                      <a:pt x="446560" y="8623"/>
                    </a:moveTo>
                    <a:lnTo>
                      <a:pt x="446381" y="8650"/>
                    </a:lnTo>
                    <a:lnTo>
                      <a:pt x="446089" y="8653"/>
                    </a:lnTo>
                    <a:lnTo>
                      <a:pt x="446233" y="8625"/>
                    </a:lnTo>
                    <a:close/>
                    <a:moveTo>
                      <a:pt x="447075" y="8621"/>
                    </a:moveTo>
                    <a:lnTo>
                      <a:pt x="446994" y="8632"/>
                    </a:lnTo>
                    <a:lnTo>
                      <a:pt x="447025" y="8621"/>
                    </a:lnTo>
                    <a:close/>
                    <a:moveTo>
                      <a:pt x="448957" y="8620"/>
                    </a:moveTo>
                    <a:lnTo>
                      <a:pt x="445986" y="8974"/>
                    </a:lnTo>
                    <a:lnTo>
                      <a:pt x="446169" y="8912"/>
                    </a:lnTo>
                    <a:lnTo>
                      <a:pt x="448520" y="8625"/>
                    </a:lnTo>
                    <a:close/>
                    <a:moveTo>
                      <a:pt x="530441" y="8619"/>
                    </a:moveTo>
                    <a:lnTo>
                      <a:pt x="530515" y="8646"/>
                    </a:lnTo>
                    <a:lnTo>
                      <a:pt x="530314" y="8746"/>
                    </a:lnTo>
                    <a:lnTo>
                      <a:pt x="530240" y="8696"/>
                    </a:lnTo>
                    <a:close/>
                    <a:moveTo>
                      <a:pt x="521714" y="8619"/>
                    </a:moveTo>
                    <a:lnTo>
                      <a:pt x="521836" y="8632"/>
                    </a:lnTo>
                    <a:lnTo>
                      <a:pt x="521729" y="8733"/>
                    </a:lnTo>
                    <a:lnTo>
                      <a:pt x="521323" y="8782"/>
                    </a:lnTo>
                    <a:close/>
                    <a:moveTo>
                      <a:pt x="466356" y="8617"/>
                    </a:moveTo>
                    <a:lnTo>
                      <a:pt x="466893" y="8668"/>
                    </a:lnTo>
                    <a:lnTo>
                      <a:pt x="466864" y="8684"/>
                    </a:lnTo>
                    <a:lnTo>
                      <a:pt x="465616" y="8765"/>
                    </a:lnTo>
                    <a:close/>
                    <a:moveTo>
                      <a:pt x="448607" y="8615"/>
                    </a:moveTo>
                    <a:lnTo>
                      <a:pt x="448520" y="8625"/>
                    </a:lnTo>
                    <a:lnTo>
                      <a:pt x="447261" y="8640"/>
                    </a:lnTo>
                    <a:lnTo>
                      <a:pt x="447412" y="8620"/>
                    </a:lnTo>
                    <a:close/>
                    <a:moveTo>
                      <a:pt x="488764" y="8609"/>
                    </a:moveTo>
                    <a:lnTo>
                      <a:pt x="488664" y="8645"/>
                    </a:lnTo>
                    <a:lnTo>
                      <a:pt x="487498" y="8784"/>
                    </a:lnTo>
                    <a:lnTo>
                      <a:pt x="486924" y="8810"/>
                    </a:lnTo>
                    <a:lnTo>
                      <a:pt x="487922" y="8643"/>
                    </a:lnTo>
                    <a:close/>
                    <a:moveTo>
                      <a:pt x="449981" y="8609"/>
                    </a:moveTo>
                    <a:lnTo>
                      <a:pt x="448957" y="8620"/>
                    </a:lnTo>
                    <a:lnTo>
                      <a:pt x="449020" y="8613"/>
                    </a:lnTo>
                    <a:close/>
                    <a:moveTo>
                      <a:pt x="527912" y="8602"/>
                    </a:moveTo>
                    <a:lnTo>
                      <a:pt x="528308" y="8774"/>
                    </a:lnTo>
                    <a:lnTo>
                      <a:pt x="528096" y="8933"/>
                    </a:lnTo>
                    <a:lnTo>
                      <a:pt x="527550" y="8681"/>
                    </a:lnTo>
                    <a:close/>
                    <a:moveTo>
                      <a:pt x="522022" y="8602"/>
                    </a:moveTo>
                    <a:lnTo>
                      <a:pt x="522243" y="8671"/>
                    </a:lnTo>
                    <a:lnTo>
                      <a:pt x="522217" y="8675"/>
                    </a:lnTo>
                    <a:lnTo>
                      <a:pt x="521977" y="8648"/>
                    </a:lnTo>
                    <a:close/>
                    <a:moveTo>
                      <a:pt x="452738" y="8597"/>
                    </a:moveTo>
                    <a:lnTo>
                      <a:pt x="445252" y="9533"/>
                    </a:lnTo>
                    <a:lnTo>
                      <a:pt x="443956" y="9663"/>
                    </a:lnTo>
                    <a:lnTo>
                      <a:pt x="444266" y="9558"/>
                    </a:lnTo>
                    <a:lnTo>
                      <a:pt x="451184" y="8603"/>
                    </a:lnTo>
                    <a:close/>
                    <a:moveTo>
                      <a:pt x="451251" y="8594"/>
                    </a:moveTo>
                    <a:lnTo>
                      <a:pt x="451184" y="8603"/>
                    </a:lnTo>
                    <a:lnTo>
                      <a:pt x="449981" y="8609"/>
                    </a:lnTo>
                    <a:close/>
                    <a:moveTo>
                      <a:pt x="453616" y="8593"/>
                    </a:moveTo>
                    <a:lnTo>
                      <a:pt x="451954" y="8859"/>
                    </a:lnTo>
                    <a:lnTo>
                      <a:pt x="451645" y="8890"/>
                    </a:lnTo>
                    <a:lnTo>
                      <a:pt x="453477" y="8594"/>
                    </a:lnTo>
                    <a:close/>
                    <a:moveTo>
                      <a:pt x="530621" y="8593"/>
                    </a:moveTo>
                    <a:lnTo>
                      <a:pt x="530997" y="8793"/>
                    </a:lnTo>
                    <a:lnTo>
                      <a:pt x="530947" y="8801"/>
                    </a:lnTo>
                    <a:lnTo>
                      <a:pt x="530515" y="8646"/>
                    </a:lnTo>
                    <a:close/>
                    <a:moveTo>
                      <a:pt x="486387" y="8584"/>
                    </a:moveTo>
                    <a:lnTo>
                      <a:pt x="486256" y="8615"/>
                    </a:lnTo>
                    <a:lnTo>
                      <a:pt x="485443" y="8669"/>
                    </a:lnTo>
                    <a:lnTo>
                      <a:pt x="485070" y="8694"/>
                    </a:lnTo>
                    <a:lnTo>
                      <a:pt x="485479" y="8638"/>
                    </a:lnTo>
                    <a:lnTo>
                      <a:pt x="486054" y="8604"/>
                    </a:lnTo>
                    <a:close/>
                    <a:moveTo>
                      <a:pt x="455822" y="8584"/>
                    </a:moveTo>
                    <a:lnTo>
                      <a:pt x="454495" y="8968"/>
                    </a:lnTo>
                    <a:lnTo>
                      <a:pt x="453304" y="9313"/>
                    </a:lnTo>
                    <a:lnTo>
                      <a:pt x="451464" y="9484"/>
                    </a:lnTo>
                    <a:lnTo>
                      <a:pt x="450874" y="9506"/>
                    </a:lnTo>
                    <a:lnTo>
                      <a:pt x="447039" y="9647"/>
                    </a:lnTo>
                    <a:lnTo>
                      <a:pt x="451954" y="8859"/>
                    </a:lnTo>
                    <a:lnTo>
                      <a:pt x="454649" y="8589"/>
                    </a:lnTo>
                    <a:close/>
                    <a:moveTo>
                      <a:pt x="492281" y="8571"/>
                    </a:moveTo>
                    <a:lnTo>
                      <a:pt x="487303" y="9134"/>
                    </a:lnTo>
                    <a:lnTo>
                      <a:pt x="487588" y="9032"/>
                    </a:lnTo>
                    <a:lnTo>
                      <a:pt x="491996" y="8584"/>
                    </a:lnTo>
                    <a:close/>
                    <a:moveTo>
                      <a:pt x="523081" y="8571"/>
                    </a:moveTo>
                    <a:lnTo>
                      <a:pt x="522961" y="8638"/>
                    </a:lnTo>
                    <a:lnTo>
                      <a:pt x="522520" y="8708"/>
                    </a:lnTo>
                    <a:lnTo>
                      <a:pt x="522271" y="8680"/>
                    </a:lnTo>
                    <a:lnTo>
                      <a:pt x="522243" y="8671"/>
                    </a:lnTo>
                    <a:close/>
                    <a:moveTo>
                      <a:pt x="453640" y="8567"/>
                    </a:moveTo>
                    <a:lnTo>
                      <a:pt x="453477" y="8594"/>
                    </a:lnTo>
                    <a:lnTo>
                      <a:pt x="452738" y="8597"/>
                    </a:lnTo>
                    <a:lnTo>
                      <a:pt x="452910" y="8575"/>
                    </a:lnTo>
                    <a:close/>
                    <a:moveTo>
                      <a:pt x="521907" y="8566"/>
                    </a:moveTo>
                    <a:lnTo>
                      <a:pt x="521974" y="8587"/>
                    </a:lnTo>
                    <a:lnTo>
                      <a:pt x="521918" y="8641"/>
                    </a:lnTo>
                    <a:lnTo>
                      <a:pt x="521836" y="8632"/>
                    </a:lnTo>
                    <a:close/>
                    <a:moveTo>
                      <a:pt x="462422" y="8555"/>
                    </a:moveTo>
                    <a:lnTo>
                      <a:pt x="461061" y="8895"/>
                    </a:lnTo>
                    <a:lnTo>
                      <a:pt x="458436" y="9097"/>
                    </a:lnTo>
                    <a:lnTo>
                      <a:pt x="455154" y="9348"/>
                    </a:lnTo>
                    <a:lnTo>
                      <a:pt x="452895" y="9431"/>
                    </a:lnTo>
                    <a:lnTo>
                      <a:pt x="453304" y="9313"/>
                    </a:lnTo>
                    <a:lnTo>
                      <a:pt x="456358" y="9029"/>
                    </a:lnTo>
                    <a:lnTo>
                      <a:pt x="461400" y="8559"/>
                    </a:lnTo>
                    <a:close/>
                    <a:moveTo>
                      <a:pt x="455019" y="8551"/>
                    </a:moveTo>
                    <a:lnTo>
                      <a:pt x="454649" y="8589"/>
                    </a:lnTo>
                    <a:lnTo>
                      <a:pt x="453616" y="8593"/>
                    </a:lnTo>
                    <a:lnTo>
                      <a:pt x="453788" y="8565"/>
                    </a:lnTo>
                    <a:close/>
                    <a:moveTo>
                      <a:pt x="480085" y="8542"/>
                    </a:moveTo>
                    <a:lnTo>
                      <a:pt x="478611" y="8963"/>
                    </a:lnTo>
                    <a:lnTo>
                      <a:pt x="477771" y="9051"/>
                    </a:lnTo>
                    <a:lnTo>
                      <a:pt x="474911" y="9166"/>
                    </a:lnTo>
                    <a:close/>
                    <a:moveTo>
                      <a:pt x="465571" y="8541"/>
                    </a:moveTo>
                    <a:lnTo>
                      <a:pt x="465619" y="8546"/>
                    </a:lnTo>
                    <a:lnTo>
                      <a:pt x="464281" y="8649"/>
                    </a:lnTo>
                    <a:lnTo>
                      <a:pt x="463256" y="8551"/>
                    </a:lnTo>
                    <a:close/>
                    <a:moveTo>
                      <a:pt x="466757" y="8536"/>
                    </a:moveTo>
                    <a:lnTo>
                      <a:pt x="466356" y="8617"/>
                    </a:lnTo>
                    <a:lnTo>
                      <a:pt x="465619" y="8546"/>
                    </a:lnTo>
                    <a:lnTo>
                      <a:pt x="465685" y="8541"/>
                    </a:lnTo>
                    <a:close/>
                    <a:moveTo>
                      <a:pt x="477274" y="8531"/>
                    </a:moveTo>
                    <a:lnTo>
                      <a:pt x="473760" y="8925"/>
                    </a:lnTo>
                    <a:lnTo>
                      <a:pt x="471835" y="9141"/>
                    </a:lnTo>
                    <a:lnTo>
                      <a:pt x="471558" y="9115"/>
                    </a:lnTo>
                    <a:lnTo>
                      <a:pt x="471171" y="9078"/>
                    </a:lnTo>
                    <a:lnTo>
                      <a:pt x="476904" y="8545"/>
                    </a:lnTo>
                    <a:close/>
                    <a:moveTo>
                      <a:pt x="493192" y="8531"/>
                    </a:moveTo>
                    <a:lnTo>
                      <a:pt x="488967" y="9525"/>
                    </a:lnTo>
                    <a:lnTo>
                      <a:pt x="485177" y="9898"/>
                    </a:lnTo>
                    <a:lnTo>
                      <a:pt x="486174" y="9540"/>
                    </a:lnTo>
                    <a:lnTo>
                      <a:pt x="492779" y="8549"/>
                    </a:lnTo>
                    <a:close/>
                    <a:moveTo>
                      <a:pt x="469283" y="8525"/>
                    </a:moveTo>
                    <a:lnTo>
                      <a:pt x="466976" y="8676"/>
                    </a:lnTo>
                    <a:lnTo>
                      <a:pt x="466893" y="8668"/>
                    </a:lnTo>
                    <a:lnTo>
                      <a:pt x="467148" y="8535"/>
                    </a:lnTo>
                    <a:close/>
                    <a:moveTo>
                      <a:pt x="521959" y="8517"/>
                    </a:moveTo>
                    <a:lnTo>
                      <a:pt x="521907" y="8566"/>
                    </a:lnTo>
                    <a:lnTo>
                      <a:pt x="521870" y="8554"/>
                    </a:lnTo>
                    <a:close/>
                    <a:moveTo>
                      <a:pt x="446812" y="8512"/>
                    </a:moveTo>
                    <a:lnTo>
                      <a:pt x="446233" y="8625"/>
                    </a:lnTo>
                    <a:lnTo>
                      <a:pt x="445874" y="8626"/>
                    </a:lnTo>
                    <a:close/>
                    <a:moveTo>
                      <a:pt x="473506" y="8507"/>
                    </a:moveTo>
                    <a:lnTo>
                      <a:pt x="472647" y="8688"/>
                    </a:lnTo>
                    <a:lnTo>
                      <a:pt x="472474" y="8709"/>
                    </a:lnTo>
                    <a:lnTo>
                      <a:pt x="468752" y="8846"/>
                    </a:lnTo>
                    <a:lnTo>
                      <a:pt x="468503" y="8822"/>
                    </a:lnTo>
                    <a:lnTo>
                      <a:pt x="472633" y="8511"/>
                    </a:lnTo>
                    <a:close/>
                    <a:moveTo>
                      <a:pt x="447368" y="8505"/>
                    </a:moveTo>
                    <a:lnTo>
                      <a:pt x="447025" y="8621"/>
                    </a:lnTo>
                    <a:lnTo>
                      <a:pt x="446560" y="8623"/>
                    </a:lnTo>
                    <a:close/>
                    <a:moveTo>
                      <a:pt x="434543" y="8502"/>
                    </a:moveTo>
                    <a:lnTo>
                      <a:pt x="433502" y="8680"/>
                    </a:lnTo>
                    <a:lnTo>
                      <a:pt x="432785" y="8683"/>
                    </a:lnTo>
                    <a:close/>
                    <a:moveTo>
                      <a:pt x="462661" y="8495"/>
                    </a:moveTo>
                    <a:lnTo>
                      <a:pt x="463256" y="8551"/>
                    </a:lnTo>
                    <a:lnTo>
                      <a:pt x="462422" y="8555"/>
                    </a:lnTo>
                    <a:close/>
                    <a:moveTo>
                      <a:pt x="477496" y="8490"/>
                    </a:moveTo>
                    <a:lnTo>
                      <a:pt x="476904" y="8545"/>
                    </a:lnTo>
                    <a:lnTo>
                      <a:pt x="472566" y="8705"/>
                    </a:lnTo>
                    <a:lnTo>
                      <a:pt x="472647" y="8688"/>
                    </a:lnTo>
                    <a:lnTo>
                      <a:pt x="474204" y="8504"/>
                    </a:lnTo>
                    <a:close/>
                    <a:moveTo>
                      <a:pt x="478513" y="8486"/>
                    </a:moveTo>
                    <a:lnTo>
                      <a:pt x="477274" y="8531"/>
                    </a:lnTo>
                    <a:lnTo>
                      <a:pt x="477648" y="8489"/>
                    </a:lnTo>
                    <a:close/>
                    <a:moveTo>
                      <a:pt x="515076" y="8483"/>
                    </a:moveTo>
                    <a:lnTo>
                      <a:pt x="515136" y="8506"/>
                    </a:lnTo>
                    <a:lnTo>
                      <a:pt x="512584" y="8992"/>
                    </a:lnTo>
                    <a:lnTo>
                      <a:pt x="509028" y="9270"/>
                    </a:lnTo>
                    <a:close/>
                    <a:moveTo>
                      <a:pt x="480625" y="8477"/>
                    </a:moveTo>
                    <a:lnTo>
                      <a:pt x="480085" y="8542"/>
                    </a:lnTo>
                    <a:lnTo>
                      <a:pt x="480309" y="8478"/>
                    </a:lnTo>
                    <a:close/>
                    <a:moveTo>
                      <a:pt x="499635" y="8475"/>
                    </a:moveTo>
                    <a:lnTo>
                      <a:pt x="499217" y="8575"/>
                    </a:lnTo>
                    <a:lnTo>
                      <a:pt x="497281" y="8872"/>
                    </a:lnTo>
                    <a:lnTo>
                      <a:pt x="497918" y="8644"/>
                    </a:lnTo>
                    <a:close/>
                    <a:moveTo>
                      <a:pt x="508897" y="8470"/>
                    </a:moveTo>
                    <a:lnTo>
                      <a:pt x="507399" y="9032"/>
                    </a:lnTo>
                    <a:lnTo>
                      <a:pt x="504420" y="9512"/>
                    </a:lnTo>
                    <a:lnTo>
                      <a:pt x="503458" y="9285"/>
                    </a:lnTo>
                    <a:lnTo>
                      <a:pt x="508427" y="8509"/>
                    </a:lnTo>
                    <a:close/>
                    <a:moveTo>
                      <a:pt x="494597" y="8469"/>
                    </a:moveTo>
                    <a:lnTo>
                      <a:pt x="494196" y="8727"/>
                    </a:lnTo>
                    <a:lnTo>
                      <a:pt x="493589" y="8872"/>
                    </a:lnTo>
                    <a:lnTo>
                      <a:pt x="491641" y="9262"/>
                    </a:lnTo>
                    <a:lnTo>
                      <a:pt x="490606" y="9364"/>
                    </a:lnTo>
                    <a:lnTo>
                      <a:pt x="493332" y="8525"/>
                    </a:lnTo>
                    <a:close/>
                    <a:moveTo>
                      <a:pt x="462372" y="8468"/>
                    </a:moveTo>
                    <a:lnTo>
                      <a:pt x="462379" y="8468"/>
                    </a:lnTo>
                    <a:lnTo>
                      <a:pt x="461400" y="8559"/>
                    </a:lnTo>
                    <a:lnTo>
                      <a:pt x="455822" y="8584"/>
                    </a:lnTo>
                    <a:lnTo>
                      <a:pt x="455971" y="8541"/>
                    </a:lnTo>
                    <a:close/>
                    <a:moveTo>
                      <a:pt x="462790" y="8463"/>
                    </a:moveTo>
                    <a:lnTo>
                      <a:pt x="462661" y="8495"/>
                    </a:lnTo>
                    <a:lnTo>
                      <a:pt x="462379" y="8468"/>
                    </a:lnTo>
                    <a:lnTo>
                      <a:pt x="462388" y="8468"/>
                    </a:lnTo>
                    <a:close/>
                    <a:moveTo>
                      <a:pt x="499959" y="8461"/>
                    </a:moveTo>
                    <a:lnTo>
                      <a:pt x="501544" y="8834"/>
                    </a:lnTo>
                    <a:lnTo>
                      <a:pt x="499028" y="9978"/>
                    </a:lnTo>
                    <a:lnTo>
                      <a:pt x="498088" y="10124"/>
                    </a:lnTo>
                    <a:lnTo>
                      <a:pt x="495694" y="10311"/>
                    </a:lnTo>
                    <a:lnTo>
                      <a:pt x="493537" y="10480"/>
                    </a:lnTo>
                    <a:lnTo>
                      <a:pt x="494028" y="10257"/>
                    </a:lnTo>
                    <a:lnTo>
                      <a:pt x="496070" y="9329"/>
                    </a:lnTo>
                    <a:lnTo>
                      <a:pt x="499217" y="8575"/>
                    </a:lnTo>
                    <a:close/>
                    <a:moveTo>
                      <a:pt x="484701" y="8459"/>
                    </a:moveTo>
                    <a:lnTo>
                      <a:pt x="483218" y="8771"/>
                    </a:lnTo>
                    <a:lnTo>
                      <a:pt x="479991" y="8962"/>
                    </a:lnTo>
                    <a:lnTo>
                      <a:pt x="478389" y="9026"/>
                    </a:lnTo>
                    <a:lnTo>
                      <a:pt x="478611" y="8963"/>
                    </a:lnTo>
                    <a:lnTo>
                      <a:pt x="483350" y="8465"/>
                    </a:lnTo>
                    <a:close/>
                    <a:moveTo>
                      <a:pt x="486840" y="8450"/>
                    </a:moveTo>
                    <a:lnTo>
                      <a:pt x="485479" y="8638"/>
                    </a:lnTo>
                    <a:lnTo>
                      <a:pt x="484630" y="8688"/>
                    </a:lnTo>
                    <a:lnTo>
                      <a:pt x="486769" y="8450"/>
                    </a:lnTo>
                    <a:close/>
                    <a:moveTo>
                      <a:pt x="488799" y="8441"/>
                    </a:moveTo>
                    <a:lnTo>
                      <a:pt x="486387" y="8584"/>
                    </a:lnTo>
                    <a:lnTo>
                      <a:pt x="486512" y="8554"/>
                    </a:lnTo>
                    <a:lnTo>
                      <a:pt x="486960" y="8449"/>
                    </a:lnTo>
                    <a:lnTo>
                      <a:pt x="487517" y="8447"/>
                    </a:lnTo>
                    <a:close/>
                    <a:moveTo>
                      <a:pt x="489142" y="8440"/>
                    </a:moveTo>
                    <a:lnTo>
                      <a:pt x="487922" y="8643"/>
                    </a:lnTo>
                    <a:lnTo>
                      <a:pt x="485767" y="8730"/>
                    </a:lnTo>
                    <a:lnTo>
                      <a:pt x="486256" y="8615"/>
                    </a:lnTo>
                    <a:lnTo>
                      <a:pt x="488863" y="8441"/>
                    </a:lnTo>
                    <a:close/>
                    <a:moveTo>
                      <a:pt x="526577" y="8438"/>
                    </a:moveTo>
                    <a:lnTo>
                      <a:pt x="527203" y="8756"/>
                    </a:lnTo>
                    <a:lnTo>
                      <a:pt x="526661" y="8874"/>
                    </a:lnTo>
                    <a:lnTo>
                      <a:pt x="526275" y="8786"/>
                    </a:lnTo>
                    <a:close/>
                    <a:moveTo>
                      <a:pt x="490436" y="8434"/>
                    </a:moveTo>
                    <a:lnTo>
                      <a:pt x="489068" y="8597"/>
                    </a:lnTo>
                    <a:lnTo>
                      <a:pt x="488764" y="8609"/>
                    </a:lnTo>
                    <a:lnTo>
                      <a:pt x="489236" y="8440"/>
                    </a:lnTo>
                    <a:close/>
                    <a:moveTo>
                      <a:pt x="499825" y="8429"/>
                    </a:moveTo>
                    <a:lnTo>
                      <a:pt x="499905" y="8448"/>
                    </a:lnTo>
                    <a:lnTo>
                      <a:pt x="499635" y="8475"/>
                    </a:lnTo>
                    <a:close/>
                    <a:moveTo>
                      <a:pt x="519984" y="8429"/>
                    </a:moveTo>
                    <a:lnTo>
                      <a:pt x="521076" y="8549"/>
                    </a:lnTo>
                    <a:lnTo>
                      <a:pt x="520623" y="8866"/>
                    </a:lnTo>
                    <a:lnTo>
                      <a:pt x="518629" y="9106"/>
                    </a:lnTo>
                    <a:close/>
                    <a:moveTo>
                      <a:pt x="526546" y="8422"/>
                    </a:moveTo>
                    <a:lnTo>
                      <a:pt x="526572" y="8435"/>
                    </a:lnTo>
                    <a:lnTo>
                      <a:pt x="526186" y="8766"/>
                    </a:lnTo>
                    <a:lnTo>
                      <a:pt x="525920" y="8705"/>
                    </a:lnTo>
                    <a:lnTo>
                      <a:pt x="526028" y="8530"/>
                    </a:lnTo>
                    <a:close/>
                    <a:moveTo>
                      <a:pt x="493605" y="8421"/>
                    </a:moveTo>
                    <a:lnTo>
                      <a:pt x="491996" y="8584"/>
                    </a:lnTo>
                    <a:lnTo>
                      <a:pt x="488388" y="8745"/>
                    </a:lnTo>
                    <a:lnTo>
                      <a:pt x="488664" y="8645"/>
                    </a:lnTo>
                    <a:lnTo>
                      <a:pt x="489068" y="8597"/>
                    </a:lnTo>
                    <a:lnTo>
                      <a:pt x="493439" y="8421"/>
                    </a:lnTo>
                    <a:close/>
                    <a:moveTo>
                      <a:pt x="493662" y="8421"/>
                    </a:moveTo>
                    <a:lnTo>
                      <a:pt x="493672" y="8421"/>
                    </a:lnTo>
                    <a:lnTo>
                      <a:pt x="493332" y="8525"/>
                    </a:lnTo>
                    <a:lnTo>
                      <a:pt x="493192" y="8531"/>
                    </a:lnTo>
                    <a:close/>
                    <a:moveTo>
                      <a:pt x="493638" y="8421"/>
                    </a:moveTo>
                    <a:lnTo>
                      <a:pt x="492779" y="8549"/>
                    </a:lnTo>
                    <a:lnTo>
                      <a:pt x="492281" y="8571"/>
                    </a:lnTo>
                    <a:lnTo>
                      <a:pt x="493616" y="8421"/>
                    </a:lnTo>
                    <a:close/>
                    <a:moveTo>
                      <a:pt x="519903" y="8420"/>
                    </a:moveTo>
                    <a:lnTo>
                      <a:pt x="519934" y="8423"/>
                    </a:lnTo>
                    <a:lnTo>
                      <a:pt x="516302" y="8942"/>
                    </a:lnTo>
                    <a:lnTo>
                      <a:pt x="516060" y="8851"/>
                    </a:lnTo>
                    <a:lnTo>
                      <a:pt x="517793" y="8585"/>
                    </a:lnTo>
                    <a:close/>
                    <a:moveTo>
                      <a:pt x="495508" y="8412"/>
                    </a:moveTo>
                    <a:lnTo>
                      <a:pt x="495428" y="8432"/>
                    </a:lnTo>
                    <a:lnTo>
                      <a:pt x="494597" y="8469"/>
                    </a:lnTo>
                    <a:lnTo>
                      <a:pt x="494678" y="8416"/>
                    </a:lnTo>
                    <a:close/>
                    <a:moveTo>
                      <a:pt x="524405" y="8412"/>
                    </a:moveTo>
                    <a:lnTo>
                      <a:pt x="524404" y="8412"/>
                    </a:lnTo>
                    <a:lnTo>
                      <a:pt x="523750" y="8843"/>
                    </a:lnTo>
                    <a:lnTo>
                      <a:pt x="523696" y="8837"/>
                    </a:lnTo>
                    <a:close/>
                    <a:moveTo>
                      <a:pt x="489312" y="8411"/>
                    </a:moveTo>
                    <a:lnTo>
                      <a:pt x="488863" y="8441"/>
                    </a:lnTo>
                    <a:lnTo>
                      <a:pt x="488799" y="8441"/>
                    </a:lnTo>
                    <a:close/>
                    <a:moveTo>
                      <a:pt x="520020" y="8411"/>
                    </a:moveTo>
                    <a:lnTo>
                      <a:pt x="519984" y="8429"/>
                    </a:lnTo>
                    <a:lnTo>
                      <a:pt x="519973" y="8428"/>
                    </a:lnTo>
                    <a:lnTo>
                      <a:pt x="519934" y="8423"/>
                    </a:lnTo>
                    <a:lnTo>
                      <a:pt x="520019" y="8411"/>
                    </a:lnTo>
                    <a:close/>
                    <a:moveTo>
                      <a:pt x="489316" y="8411"/>
                    </a:moveTo>
                    <a:lnTo>
                      <a:pt x="489236" y="8440"/>
                    </a:lnTo>
                    <a:lnTo>
                      <a:pt x="489142" y="8440"/>
                    </a:lnTo>
                    <a:lnTo>
                      <a:pt x="489316" y="8411"/>
                    </a:lnTo>
                    <a:close/>
                    <a:moveTo>
                      <a:pt x="539758" y="8411"/>
                    </a:moveTo>
                    <a:lnTo>
                      <a:pt x="540212" y="9257"/>
                    </a:lnTo>
                    <a:lnTo>
                      <a:pt x="539592" y="8544"/>
                    </a:lnTo>
                    <a:close/>
                    <a:moveTo>
                      <a:pt x="533179" y="8411"/>
                    </a:moveTo>
                    <a:lnTo>
                      <a:pt x="531860" y="9130"/>
                    </a:lnTo>
                    <a:lnTo>
                      <a:pt x="531151" y="8875"/>
                    </a:lnTo>
                    <a:lnTo>
                      <a:pt x="530997" y="8793"/>
                    </a:lnTo>
                    <a:close/>
                    <a:moveTo>
                      <a:pt x="533179" y="8411"/>
                    </a:moveTo>
                    <a:lnTo>
                      <a:pt x="532103" y="9217"/>
                    </a:lnTo>
                    <a:lnTo>
                      <a:pt x="531935" y="9157"/>
                    </a:lnTo>
                    <a:close/>
                    <a:moveTo>
                      <a:pt x="530985" y="8411"/>
                    </a:moveTo>
                    <a:lnTo>
                      <a:pt x="530621" y="8593"/>
                    </a:lnTo>
                    <a:lnTo>
                      <a:pt x="530574" y="8568"/>
                    </a:lnTo>
                    <a:close/>
                    <a:moveTo>
                      <a:pt x="528792" y="8411"/>
                    </a:moveTo>
                    <a:lnTo>
                      <a:pt x="528510" y="8862"/>
                    </a:lnTo>
                    <a:lnTo>
                      <a:pt x="528308" y="8774"/>
                    </a:lnTo>
                    <a:close/>
                    <a:moveTo>
                      <a:pt x="526600" y="8411"/>
                    </a:moveTo>
                    <a:lnTo>
                      <a:pt x="526577" y="8438"/>
                    </a:lnTo>
                    <a:lnTo>
                      <a:pt x="526572" y="8435"/>
                    </a:lnTo>
                    <a:close/>
                    <a:moveTo>
                      <a:pt x="524407" y="8411"/>
                    </a:moveTo>
                    <a:lnTo>
                      <a:pt x="524405" y="8412"/>
                    </a:lnTo>
                    <a:lnTo>
                      <a:pt x="524405" y="8412"/>
                    </a:lnTo>
                    <a:lnTo>
                      <a:pt x="524406" y="8411"/>
                    </a:lnTo>
                    <a:close/>
                    <a:moveTo>
                      <a:pt x="524406" y="8411"/>
                    </a:moveTo>
                    <a:lnTo>
                      <a:pt x="522928" y="8657"/>
                    </a:lnTo>
                    <a:lnTo>
                      <a:pt x="522961" y="8638"/>
                    </a:lnTo>
                    <a:close/>
                    <a:moveTo>
                      <a:pt x="524406" y="8411"/>
                    </a:moveTo>
                    <a:lnTo>
                      <a:pt x="524406" y="8411"/>
                    </a:lnTo>
                    <a:lnTo>
                      <a:pt x="523252" y="8788"/>
                    </a:lnTo>
                    <a:lnTo>
                      <a:pt x="522787" y="8737"/>
                    </a:lnTo>
                    <a:lnTo>
                      <a:pt x="522883" y="8683"/>
                    </a:lnTo>
                    <a:close/>
                    <a:moveTo>
                      <a:pt x="522214" y="8411"/>
                    </a:moveTo>
                    <a:lnTo>
                      <a:pt x="522022" y="8602"/>
                    </a:lnTo>
                    <a:lnTo>
                      <a:pt x="521974" y="8587"/>
                    </a:lnTo>
                    <a:lnTo>
                      <a:pt x="522110" y="8454"/>
                    </a:lnTo>
                    <a:close/>
                    <a:moveTo>
                      <a:pt x="520020" y="8411"/>
                    </a:moveTo>
                    <a:lnTo>
                      <a:pt x="520020" y="8411"/>
                    </a:lnTo>
                    <a:lnTo>
                      <a:pt x="520020" y="8411"/>
                    </a:lnTo>
                    <a:close/>
                    <a:moveTo>
                      <a:pt x="511248" y="8411"/>
                    </a:moveTo>
                    <a:lnTo>
                      <a:pt x="508277" y="9328"/>
                    </a:lnTo>
                    <a:lnTo>
                      <a:pt x="507919" y="9356"/>
                    </a:lnTo>
                    <a:lnTo>
                      <a:pt x="508761" y="8962"/>
                    </a:lnTo>
                    <a:lnTo>
                      <a:pt x="509820" y="8641"/>
                    </a:lnTo>
                    <a:close/>
                    <a:moveTo>
                      <a:pt x="500282" y="8411"/>
                    </a:moveTo>
                    <a:lnTo>
                      <a:pt x="499959" y="8461"/>
                    </a:lnTo>
                    <a:lnTo>
                      <a:pt x="499905" y="8448"/>
                    </a:lnTo>
                    <a:close/>
                    <a:moveTo>
                      <a:pt x="495896" y="8411"/>
                    </a:moveTo>
                    <a:lnTo>
                      <a:pt x="494142" y="8762"/>
                    </a:lnTo>
                    <a:lnTo>
                      <a:pt x="494196" y="8727"/>
                    </a:lnTo>
                    <a:lnTo>
                      <a:pt x="495428" y="8432"/>
                    </a:lnTo>
                    <a:close/>
                    <a:moveTo>
                      <a:pt x="493703" y="8411"/>
                    </a:moveTo>
                    <a:lnTo>
                      <a:pt x="493616" y="8421"/>
                    </a:lnTo>
                    <a:lnTo>
                      <a:pt x="493605" y="8421"/>
                    </a:lnTo>
                    <a:close/>
                    <a:moveTo>
                      <a:pt x="493703" y="8411"/>
                    </a:moveTo>
                    <a:lnTo>
                      <a:pt x="493662" y="8421"/>
                    </a:lnTo>
                    <a:lnTo>
                      <a:pt x="493638" y="8421"/>
                    </a:lnTo>
                    <a:close/>
                    <a:moveTo>
                      <a:pt x="489316" y="8411"/>
                    </a:moveTo>
                    <a:lnTo>
                      <a:pt x="489316" y="8411"/>
                    </a:lnTo>
                    <a:lnTo>
                      <a:pt x="489312" y="8411"/>
                    </a:lnTo>
                    <a:close/>
                    <a:moveTo>
                      <a:pt x="489316" y="8411"/>
                    </a:moveTo>
                    <a:lnTo>
                      <a:pt x="489316" y="8411"/>
                    </a:lnTo>
                    <a:lnTo>
                      <a:pt x="489316" y="8411"/>
                    </a:lnTo>
                    <a:close/>
                    <a:moveTo>
                      <a:pt x="487123" y="8411"/>
                    </a:moveTo>
                    <a:lnTo>
                      <a:pt x="486960" y="8449"/>
                    </a:lnTo>
                    <a:lnTo>
                      <a:pt x="486840" y="8450"/>
                    </a:lnTo>
                    <a:close/>
                    <a:moveTo>
                      <a:pt x="480544" y="8411"/>
                    </a:moveTo>
                    <a:lnTo>
                      <a:pt x="480309" y="8478"/>
                    </a:lnTo>
                    <a:lnTo>
                      <a:pt x="478893" y="8484"/>
                    </a:lnTo>
                    <a:lnTo>
                      <a:pt x="478513" y="8486"/>
                    </a:lnTo>
                    <a:lnTo>
                      <a:pt x="479146" y="8462"/>
                    </a:lnTo>
                    <a:close/>
                    <a:moveTo>
                      <a:pt x="478350" y="8411"/>
                    </a:moveTo>
                    <a:lnTo>
                      <a:pt x="477648" y="8489"/>
                    </a:lnTo>
                    <a:lnTo>
                      <a:pt x="477496" y="8490"/>
                    </a:lnTo>
                    <a:close/>
                    <a:moveTo>
                      <a:pt x="467385" y="8411"/>
                    </a:moveTo>
                    <a:lnTo>
                      <a:pt x="465685" y="8541"/>
                    </a:lnTo>
                    <a:lnTo>
                      <a:pt x="465571" y="8541"/>
                    </a:lnTo>
                    <a:lnTo>
                      <a:pt x="464543" y="8443"/>
                    </a:lnTo>
                    <a:close/>
                    <a:moveTo>
                      <a:pt x="467385" y="8411"/>
                    </a:moveTo>
                    <a:lnTo>
                      <a:pt x="467148" y="8535"/>
                    </a:lnTo>
                    <a:lnTo>
                      <a:pt x="466757" y="8536"/>
                    </a:lnTo>
                    <a:close/>
                    <a:moveTo>
                      <a:pt x="456419" y="8411"/>
                    </a:moveTo>
                    <a:lnTo>
                      <a:pt x="455971" y="8541"/>
                    </a:lnTo>
                    <a:lnTo>
                      <a:pt x="455019" y="8551"/>
                    </a:lnTo>
                    <a:close/>
                    <a:moveTo>
                      <a:pt x="441068" y="8411"/>
                    </a:moveTo>
                    <a:lnTo>
                      <a:pt x="440476" y="8569"/>
                    </a:lnTo>
                    <a:lnTo>
                      <a:pt x="439724" y="8653"/>
                    </a:lnTo>
                    <a:lnTo>
                      <a:pt x="439319" y="8655"/>
                    </a:lnTo>
                    <a:close/>
                    <a:moveTo>
                      <a:pt x="520020" y="8411"/>
                    </a:moveTo>
                    <a:lnTo>
                      <a:pt x="520020" y="8411"/>
                    </a:lnTo>
                    <a:lnTo>
                      <a:pt x="520020" y="8411"/>
                    </a:lnTo>
                    <a:close/>
                    <a:moveTo>
                      <a:pt x="526503" y="8400"/>
                    </a:moveTo>
                    <a:lnTo>
                      <a:pt x="526600" y="8411"/>
                    </a:lnTo>
                    <a:lnTo>
                      <a:pt x="526546" y="8422"/>
                    </a:lnTo>
                    <a:close/>
                    <a:moveTo>
                      <a:pt x="522166" y="8400"/>
                    </a:moveTo>
                    <a:lnTo>
                      <a:pt x="522214" y="8411"/>
                    </a:lnTo>
                    <a:lnTo>
                      <a:pt x="522159" y="8406"/>
                    </a:lnTo>
                    <a:close/>
                    <a:moveTo>
                      <a:pt x="522084" y="8400"/>
                    </a:moveTo>
                    <a:lnTo>
                      <a:pt x="522159" y="8406"/>
                    </a:lnTo>
                    <a:lnTo>
                      <a:pt x="522110" y="8454"/>
                    </a:lnTo>
                    <a:lnTo>
                      <a:pt x="521959" y="8517"/>
                    </a:lnTo>
                    <a:close/>
                    <a:moveTo>
                      <a:pt x="499698" y="8399"/>
                    </a:moveTo>
                    <a:lnTo>
                      <a:pt x="499945" y="8400"/>
                    </a:lnTo>
                    <a:lnTo>
                      <a:pt x="499825" y="8429"/>
                    </a:lnTo>
                    <a:close/>
                    <a:moveTo>
                      <a:pt x="497779" y="8391"/>
                    </a:moveTo>
                    <a:lnTo>
                      <a:pt x="498611" y="8395"/>
                    </a:lnTo>
                    <a:lnTo>
                      <a:pt x="497918" y="8644"/>
                    </a:lnTo>
                    <a:lnTo>
                      <a:pt x="497483" y="8686"/>
                    </a:lnTo>
                    <a:lnTo>
                      <a:pt x="498089" y="8411"/>
                    </a:lnTo>
                    <a:close/>
                    <a:moveTo>
                      <a:pt x="495634" y="8382"/>
                    </a:moveTo>
                    <a:lnTo>
                      <a:pt x="497328" y="8389"/>
                    </a:lnTo>
                    <a:lnTo>
                      <a:pt x="493725" y="9057"/>
                    </a:lnTo>
                    <a:lnTo>
                      <a:pt x="493719" y="9057"/>
                    </a:lnTo>
                    <a:lnTo>
                      <a:pt x="495896" y="8411"/>
                    </a:lnTo>
                    <a:lnTo>
                      <a:pt x="495508" y="8412"/>
                    </a:lnTo>
                    <a:close/>
                    <a:moveTo>
                      <a:pt x="521317" y="8380"/>
                    </a:moveTo>
                    <a:lnTo>
                      <a:pt x="521870" y="8554"/>
                    </a:lnTo>
                    <a:lnTo>
                      <a:pt x="521714" y="8619"/>
                    </a:lnTo>
                    <a:lnTo>
                      <a:pt x="521076" y="8549"/>
                    </a:lnTo>
                    <a:close/>
                    <a:moveTo>
                      <a:pt x="493297" y="8373"/>
                    </a:moveTo>
                    <a:lnTo>
                      <a:pt x="494736" y="8379"/>
                    </a:lnTo>
                    <a:lnTo>
                      <a:pt x="494678" y="8416"/>
                    </a:lnTo>
                    <a:lnTo>
                      <a:pt x="493672" y="8421"/>
                    </a:lnTo>
                    <a:lnTo>
                      <a:pt x="493703" y="8411"/>
                    </a:lnTo>
                    <a:close/>
                    <a:moveTo>
                      <a:pt x="497435" y="8369"/>
                    </a:moveTo>
                    <a:lnTo>
                      <a:pt x="497779" y="8391"/>
                    </a:lnTo>
                    <a:lnTo>
                      <a:pt x="497328" y="8389"/>
                    </a:lnTo>
                    <a:close/>
                    <a:moveTo>
                      <a:pt x="524448" y="8369"/>
                    </a:moveTo>
                    <a:lnTo>
                      <a:pt x="525438" y="8595"/>
                    </a:lnTo>
                    <a:lnTo>
                      <a:pt x="525176" y="8707"/>
                    </a:lnTo>
                    <a:lnTo>
                      <a:pt x="524257" y="8899"/>
                    </a:lnTo>
                    <a:lnTo>
                      <a:pt x="523952" y="8865"/>
                    </a:lnTo>
                    <a:lnTo>
                      <a:pt x="524404" y="8412"/>
                    </a:lnTo>
                    <a:lnTo>
                      <a:pt x="524407" y="8411"/>
                    </a:lnTo>
                    <a:lnTo>
                      <a:pt x="524406" y="8411"/>
                    </a:lnTo>
                    <a:close/>
                    <a:moveTo>
                      <a:pt x="491034" y="8363"/>
                    </a:moveTo>
                    <a:lnTo>
                      <a:pt x="493005" y="8371"/>
                    </a:lnTo>
                    <a:lnTo>
                      <a:pt x="493703" y="8411"/>
                    </a:lnTo>
                    <a:lnTo>
                      <a:pt x="493439" y="8421"/>
                    </a:lnTo>
                    <a:lnTo>
                      <a:pt x="490436" y="8434"/>
                    </a:lnTo>
                    <a:close/>
                    <a:moveTo>
                      <a:pt x="489638" y="8357"/>
                    </a:moveTo>
                    <a:lnTo>
                      <a:pt x="490092" y="8359"/>
                    </a:lnTo>
                    <a:lnTo>
                      <a:pt x="489316" y="8411"/>
                    </a:lnTo>
                    <a:close/>
                    <a:moveTo>
                      <a:pt x="526017" y="8347"/>
                    </a:moveTo>
                    <a:lnTo>
                      <a:pt x="526132" y="8360"/>
                    </a:lnTo>
                    <a:lnTo>
                      <a:pt x="526028" y="8530"/>
                    </a:lnTo>
                    <a:lnTo>
                      <a:pt x="525571" y="8625"/>
                    </a:lnTo>
                    <a:lnTo>
                      <a:pt x="525438" y="8595"/>
                    </a:lnTo>
                    <a:close/>
                    <a:moveTo>
                      <a:pt x="435493" y="8340"/>
                    </a:moveTo>
                    <a:lnTo>
                      <a:pt x="434939" y="8434"/>
                    </a:lnTo>
                    <a:lnTo>
                      <a:pt x="432356" y="8685"/>
                    </a:lnTo>
                    <a:lnTo>
                      <a:pt x="432295" y="8685"/>
                    </a:lnTo>
                    <a:lnTo>
                      <a:pt x="432142" y="8705"/>
                    </a:lnTo>
                    <a:lnTo>
                      <a:pt x="428904" y="9019"/>
                    </a:lnTo>
                    <a:lnTo>
                      <a:pt x="433392" y="8411"/>
                    </a:lnTo>
                    <a:close/>
                    <a:moveTo>
                      <a:pt x="484574" y="8336"/>
                    </a:moveTo>
                    <a:lnTo>
                      <a:pt x="486356" y="8344"/>
                    </a:lnTo>
                    <a:lnTo>
                      <a:pt x="487123" y="8411"/>
                    </a:lnTo>
                    <a:lnTo>
                      <a:pt x="486769" y="8450"/>
                    </a:lnTo>
                    <a:lnTo>
                      <a:pt x="484701" y="8459"/>
                    </a:lnTo>
                    <a:lnTo>
                      <a:pt x="484930" y="8411"/>
                    </a:lnTo>
                    <a:lnTo>
                      <a:pt x="484252" y="8370"/>
                    </a:lnTo>
                    <a:close/>
                    <a:moveTo>
                      <a:pt x="481882" y="8325"/>
                    </a:moveTo>
                    <a:lnTo>
                      <a:pt x="483622" y="8332"/>
                    </a:lnTo>
                    <a:lnTo>
                      <a:pt x="484252" y="8370"/>
                    </a:lnTo>
                    <a:lnTo>
                      <a:pt x="483350" y="8465"/>
                    </a:lnTo>
                    <a:lnTo>
                      <a:pt x="480625" y="8477"/>
                    </a:lnTo>
                    <a:close/>
                    <a:moveTo>
                      <a:pt x="519484" y="8325"/>
                    </a:moveTo>
                    <a:lnTo>
                      <a:pt x="520020" y="8411"/>
                    </a:lnTo>
                    <a:lnTo>
                      <a:pt x="520020" y="8411"/>
                    </a:lnTo>
                    <a:lnTo>
                      <a:pt x="520019" y="8411"/>
                    </a:lnTo>
                    <a:lnTo>
                      <a:pt x="519903" y="8420"/>
                    </a:lnTo>
                    <a:lnTo>
                      <a:pt x="519298" y="8353"/>
                    </a:lnTo>
                    <a:close/>
                    <a:moveTo>
                      <a:pt x="526775" y="8323"/>
                    </a:moveTo>
                    <a:lnTo>
                      <a:pt x="527550" y="8681"/>
                    </a:lnTo>
                    <a:lnTo>
                      <a:pt x="527391" y="8715"/>
                    </a:lnTo>
                    <a:close/>
                    <a:moveTo>
                      <a:pt x="521115" y="8317"/>
                    </a:moveTo>
                    <a:lnTo>
                      <a:pt x="521376" y="8339"/>
                    </a:lnTo>
                    <a:lnTo>
                      <a:pt x="521317" y="8380"/>
                    </a:lnTo>
                    <a:close/>
                    <a:moveTo>
                      <a:pt x="436428" y="8308"/>
                    </a:moveTo>
                    <a:lnTo>
                      <a:pt x="434543" y="8502"/>
                    </a:lnTo>
                    <a:lnTo>
                      <a:pt x="434939" y="8434"/>
                    </a:lnTo>
                    <a:lnTo>
                      <a:pt x="436143" y="8318"/>
                    </a:lnTo>
                    <a:close/>
                    <a:moveTo>
                      <a:pt x="510952" y="8299"/>
                    </a:moveTo>
                    <a:lnTo>
                      <a:pt x="509820" y="8641"/>
                    </a:lnTo>
                    <a:lnTo>
                      <a:pt x="509248" y="8733"/>
                    </a:lnTo>
                    <a:lnTo>
                      <a:pt x="510008" y="8377"/>
                    </a:lnTo>
                    <a:close/>
                    <a:moveTo>
                      <a:pt x="472930" y="8288"/>
                    </a:moveTo>
                    <a:lnTo>
                      <a:pt x="475933" y="8300"/>
                    </a:lnTo>
                    <a:lnTo>
                      <a:pt x="474204" y="8504"/>
                    </a:lnTo>
                    <a:lnTo>
                      <a:pt x="473506" y="8507"/>
                    </a:lnTo>
                    <a:lnTo>
                      <a:pt x="473964" y="8411"/>
                    </a:lnTo>
                    <a:lnTo>
                      <a:pt x="472633" y="8511"/>
                    </a:lnTo>
                    <a:lnTo>
                      <a:pt x="469283" y="8525"/>
                    </a:lnTo>
                    <a:close/>
                    <a:moveTo>
                      <a:pt x="491330" y="8277"/>
                    </a:moveTo>
                    <a:lnTo>
                      <a:pt x="491622" y="8293"/>
                    </a:lnTo>
                    <a:lnTo>
                      <a:pt x="491034" y="8363"/>
                    </a:lnTo>
                    <a:lnTo>
                      <a:pt x="490092" y="8359"/>
                    </a:lnTo>
                    <a:close/>
                    <a:moveTo>
                      <a:pt x="520978" y="8274"/>
                    </a:moveTo>
                    <a:lnTo>
                      <a:pt x="521115" y="8317"/>
                    </a:lnTo>
                    <a:lnTo>
                      <a:pt x="520841" y="8294"/>
                    </a:lnTo>
                    <a:close/>
                    <a:moveTo>
                      <a:pt x="526224" y="8258"/>
                    </a:moveTo>
                    <a:lnTo>
                      <a:pt x="526503" y="8400"/>
                    </a:lnTo>
                    <a:lnTo>
                      <a:pt x="526132" y="8360"/>
                    </a:lnTo>
                    <a:lnTo>
                      <a:pt x="526184" y="8276"/>
                    </a:lnTo>
                    <a:close/>
                    <a:moveTo>
                      <a:pt x="491990" y="8249"/>
                    </a:moveTo>
                    <a:lnTo>
                      <a:pt x="493297" y="8373"/>
                    </a:lnTo>
                    <a:lnTo>
                      <a:pt x="493005" y="8371"/>
                    </a:lnTo>
                    <a:lnTo>
                      <a:pt x="491622" y="8293"/>
                    </a:lnTo>
                    <a:close/>
                    <a:moveTo>
                      <a:pt x="521507" y="8248"/>
                    </a:moveTo>
                    <a:lnTo>
                      <a:pt x="522100" y="8385"/>
                    </a:lnTo>
                    <a:lnTo>
                      <a:pt x="522084" y="8400"/>
                    </a:lnTo>
                    <a:lnTo>
                      <a:pt x="521376" y="8339"/>
                    </a:lnTo>
                    <a:close/>
                    <a:moveTo>
                      <a:pt x="523654" y="8245"/>
                    </a:moveTo>
                    <a:lnTo>
                      <a:pt x="524406" y="8411"/>
                    </a:lnTo>
                    <a:lnTo>
                      <a:pt x="524406" y="8411"/>
                    </a:lnTo>
                    <a:lnTo>
                      <a:pt x="523081" y="8571"/>
                    </a:lnTo>
                    <a:close/>
                    <a:moveTo>
                      <a:pt x="499034" y="8243"/>
                    </a:moveTo>
                    <a:lnTo>
                      <a:pt x="499698" y="8399"/>
                    </a:lnTo>
                    <a:lnTo>
                      <a:pt x="498611" y="8395"/>
                    </a:lnTo>
                    <a:close/>
                    <a:moveTo>
                      <a:pt x="459897" y="8234"/>
                    </a:moveTo>
                    <a:lnTo>
                      <a:pt x="462462" y="8244"/>
                    </a:lnTo>
                    <a:lnTo>
                      <a:pt x="464543" y="8443"/>
                    </a:lnTo>
                    <a:lnTo>
                      <a:pt x="462790" y="8463"/>
                    </a:lnTo>
                    <a:lnTo>
                      <a:pt x="462999" y="8411"/>
                    </a:lnTo>
                    <a:lnTo>
                      <a:pt x="462388" y="8468"/>
                    </a:lnTo>
                    <a:lnTo>
                      <a:pt x="462372" y="8468"/>
                    </a:lnTo>
                    <a:close/>
                    <a:moveTo>
                      <a:pt x="520098" y="8230"/>
                    </a:moveTo>
                    <a:lnTo>
                      <a:pt x="520841" y="8294"/>
                    </a:lnTo>
                    <a:lnTo>
                      <a:pt x="520020" y="8411"/>
                    </a:lnTo>
                    <a:lnTo>
                      <a:pt x="519548" y="8315"/>
                    </a:lnTo>
                    <a:close/>
                    <a:moveTo>
                      <a:pt x="455806" y="8216"/>
                    </a:moveTo>
                    <a:lnTo>
                      <a:pt x="455962" y="8217"/>
                    </a:lnTo>
                    <a:lnTo>
                      <a:pt x="453788" y="8565"/>
                    </a:lnTo>
                    <a:lnTo>
                      <a:pt x="453640" y="8567"/>
                    </a:lnTo>
                    <a:close/>
                    <a:moveTo>
                      <a:pt x="494990" y="8215"/>
                    </a:moveTo>
                    <a:lnTo>
                      <a:pt x="496052" y="8282"/>
                    </a:lnTo>
                    <a:lnTo>
                      <a:pt x="495634" y="8382"/>
                    </a:lnTo>
                    <a:lnTo>
                      <a:pt x="494736" y="8379"/>
                    </a:lnTo>
                    <a:close/>
                    <a:moveTo>
                      <a:pt x="492307" y="8211"/>
                    </a:moveTo>
                    <a:lnTo>
                      <a:pt x="491990" y="8249"/>
                    </a:lnTo>
                    <a:lnTo>
                      <a:pt x="491886" y="8240"/>
                    </a:lnTo>
                    <a:close/>
                    <a:moveTo>
                      <a:pt x="454045" y="8209"/>
                    </a:moveTo>
                    <a:lnTo>
                      <a:pt x="455783" y="8216"/>
                    </a:lnTo>
                    <a:lnTo>
                      <a:pt x="452910" y="8575"/>
                    </a:lnTo>
                    <a:lnTo>
                      <a:pt x="451251" y="8594"/>
                    </a:lnTo>
                    <a:close/>
                    <a:moveTo>
                      <a:pt x="439352" y="8209"/>
                    </a:moveTo>
                    <a:lnTo>
                      <a:pt x="435128" y="8673"/>
                    </a:lnTo>
                    <a:lnTo>
                      <a:pt x="434703" y="8675"/>
                    </a:lnTo>
                    <a:lnTo>
                      <a:pt x="437803" y="8261"/>
                    </a:lnTo>
                    <a:close/>
                    <a:moveTo>
                      <a:pt x="455884" y="8204"/>
                    </a:moveTo>
                    <a:lnTo>
                      <a:pt x="455806" y="8216"/>
                    </a:lnTo>
                    <a:lnTo>
                      <a:pt x="455783" y="8216"/>
                    </a:lnTo>
                    <a:close/>
                    <a:moveTo>
                      <a:pt x="452004" y="8200"/>
                    </a:moveTo>
                    <a:lnTo>
                      <a:pt x="452468" y="8202"/>
                    </a:lnTo>
                    <a:lnTo>
                      <a:pt x="449020" y="8613"/>
                    </a:lnTo>
                    <a:lnTo>
                      <a:pt x="448607" y="8615"/>
                    </a:lnTo>
                    <a:close/>
                    <a:moveTo>
                      <a:pt x="450266" y="8193"/>
                    </a:moveTo>
                    <a:lnTo>
                      <a:pt x="450650" y="8195"/>
                    </a:lnTo>
                    <a:lnTo>
                      <a:pt x="447412" y="8620"/>
                    </a:lnTo>
                    <a:lnTo>
                      <a:pt x="447075" y="8621"/>
                    </a:lnTo>
                    <a:close/>
                    <a:moveTo>
                      <a:pt x="521595" y="8186"/>
                    </a:moveTo>
                    <a:lnTo>
                      <a:pt x="521507" y="8248"/>
                    </a:lnTo>
                    <a:lnTo>
                      <a:pt x="521374" y="8217"/>
                    </a:lnTo>
                    <a:close/>
                    <a:moveTo>
                      <a:pt x="448491" y="8186"/>
                    </a:moveTo>
                    <a:lnTo>
                      <a:pt x="449521" y="8190"/>
                    </a:lnTo>
                    <a:lnTo>
                      <a:pt x="447368" y="8505"/>
                    </a:lnTo>
                    <a:lnTo>
                      <a:pt x="447646" y="8411"/>
                    </a:lnTo>
                    <a:lnTo>
                      <a:pt x="446812" y="8512"/>
                    </a:lnTo>
                    <a:close/>
                    <a:moveTo>
                      <a:pt x="444096" y="8168"/>
                    </a:moveTo>
                    <a:lnTo>
                      <a:pt x="445745" y="8174"/>
                    </a:lnTo>
                    <a:lnTo>
                      <a:pt x="442086" y="8643"/>
                    </a:lnTo>
                    <a:lnTo>
                      <a:pt x="440172" y="8651"/>
                    </a:lnTo>
                    <a:lnTo>
                      <a:pt x="440476" y="8569"/>
                    </a:lnTo>
                    <a:close/>
                    <a:moveTo>
                      <a:pt x="443493" y="8165"/>
                    </a:moveTo>
                    <a:lnTo>
                      <a:pt x="443556" y="8165"/>
                    </a:lnTo>
                    <a:lnTo>
                      <a:pt x="441068" y="8411"/>
                    </a:lnTo>
                    <a:close/>
                    <a:moveTo>
                      <a:pt x="440955" y="8154"/>
                    </a:moveTo>
                    <a:lnTo>
                      <a:pt x="442600" y="8161"/>
                    </a:lnTo>
                    <a:lnTo>
                      <a:pt x="438189" y="8660"/>
                    </a:lnTo>
                    <a:lnTo>
                      <a:pt x="436465" y="8667"/>
                    </a:lnTo>
                    <a:lnTo>
                      <a:pt x="439908" y="8190"/>
                    </a:lnTo>
                    <a:close/>
                    <a:moveTo>
                      <a:pt x="439887" y="8150"/>
                    </a:moveTo>
                    <a:lnTo>
                      <a:pt x="440187" y="8151"/>
                    </a:lnTo>
                    <a:lnTo>
                      <a:pt x="439908" y="8190"/>
                    </a:lnTo>
                    <a:lnTo>
                      <a:pt x="439352" y="8209"/>
                    </a:lnTo>
                    <a:close/>
                    <a:moveTo>
                      <a:pt x="490901" y="8147"/>
                    </a:moveTo>
                    <a:lnTo>
                      <a:pt x="491886" y="8240"/>
                    </a:lnTo>
                    <a:lnTo>
                      <a:pt x="491330" y="8277"/>
                    </a:lnTo>
                    <a:lnTo>
                      <a:pt x="490428" y="8226"/>
                    </a:lnTo>
                    <a:close/>
                    <a:moveTo>
                      <a:pt x="526493" y="8143"/>
                    </a:moveTo>
                    <a:lnTo>
                      <a:pt x="526775" y="8323"/>
                    </a:lnTo>
                    <a:lnTo>
                      <a:pt x="526437" y="8167"/>
                    </a:lnTo>
                    <a:close/>
                    <a:moveTo>
                      <a:pt x="438037" y="8142"/>
                    </a:moveTo>
                    <a:lnTo>
                      <a:pt x="438676" y="8145"/>
                    </a:lnTo>
                    <a:lnTo>
                      <a:pt x="437803" y="8261"/>
                    </a:lnTo>
                    <a:lnTo>
                      <a:pt x="436428" y="8308"/>
                    </a:lnTo>
                    <a:close/>
                    <a:moveTo>
                      <a:pt x="436681" y="8137"/>
                    </a:moveTo>
                    <a:lnTo>
                      <a:pt x="437955" y="8142"/>
                    </a:lnTo>
                    <a:lnTo>
                      <a:pt x="436143" y="8318"/>
                    </a:lnTo>
                    <a:lnTo>
                      <a:pt x="435493" y="8340"/>
                    </a:lnTo>
                    <a:close/>
                    <a:moveTo>
                      <a:pt x="523884" y="8115"/>
                    </a:moveTo>
                    <a:lnTo>
                      <a:pt x="524622" y="8195"/>
                    </a:lnTo>
                    <a:lnTo>
                      <a:pt x="524448" y="8369"/>
                    </a:lnTo>
                    <a:lnTo>
                      <a:pt x="523726" y="8205"/>
                    </a:lnTo>
                    <a:close/>
                    <a:moveTo>
                      <a:pt x="483672" y="8109"/>
                    </a:moveTo>
                    <a:lnTo>
                      <a:pt x="485345" y="8255"/>
                    </a:lnTo>
                    <a:lnTo>
                      <a:pt x="484574" y="8336"/>
                    </a:lnTo>
                    <a:lnTo>
                      <a:pt x="483622" y="8332"/>
                    </a:lnTo>
                    <a:lnTo>
                      <a:pt x="482420" y="8260"/>
                    </a:lnTo>
                    <a:close/>
                    <a:moveTo>
                      <a:pt x="520897" y="8107"/>
                    </a:moveTo>
                    <a:lnTo>
                      <a:pt x="521374" y="8217"/>
                    </a:lnTo>
                    <a:lnTo>
                      <a:pt x="520978" y="8274"/>
                    </a:lnTo>
                    <a:lnTo>
                      <a:pt x="520595" y="8154"/>
                    </a:lnTo>
                    <a:close/>
                    <a:moveTo>
                      <a:pt x="493218" y="8103"/>
                    </a:moveTo>
                    <a:lnTo>
                      <a:pt x="493585" y="8126"/>
                    </a:lnTo>
                    <a:lnTo>
                      <a:pt x="492307" y="8211"/>
                    </a:lnTo>
                    <a:close/>
                    <a:moveTo>
                      <a:pt x="435533" y="8103"/>
                    </a:moveTo>
                    <a:lnTo>
                      <a:pt x="428776" y="9032"/>
                    </a:lnTo>
                    <a:lnTo>
                      <a:pt x="425861" y="9314"/>
                    </a:lnTo>
                    <a:lnTo>
                      <a:pt x="430650" y="8438"/>
                    </a:lnTo>
                    <a:close/>
                    <a:moveTo>
                      <a:pt x="526292" y="8100"/>
                    </a:moveTo>
                    <a:lnTo>
                      <a:pt x="526437" y="8167"/>
                    </a:lnTo>
                    <a:lnTo>
                      <a:pt x="526224" y="8258"/>
                    </a:lnTo>
                    <a:lnTo>
                      <a:pt x="526201" y="8247"/>
                    </a:lnTo>
                    <a:close/>
                    <a:moveTo>
                      <a:pt x="516584" y="8055"/>
                    </a:moveTo>
                    <a:lnTo>
                      <a:pt x="519298" y="8353"/>
                    </a:lnTo>
                    <a:lnTo>
                      <a:pt x="517793" y="8585"/>
                    </a:lnTo>
                    <a:lnTo>
                      <a:pt x="515770" y="8743"/>
                    </a:lnTo>
                    <a:lnTo>
                      <a:pt x="515136" y="8506"/>
                    </a:lnTo>
                    <a:lnTo>
                      <a:pt x="515634" y="8411"/>
                    </a:lnTo>
                    <a:close/>
                    <a:moveTo>
                      <a:pt x="522521" y="8054"/>
                    </a:moveTo>
                    <a:lnTo>
                      <a:pt x="522166" y="8400"/>
                    </a:lnTo>
                    <a:lnTo>
                      <a:pt x="522100" y="8385"/>
                    </a:lnTo>
                    <a:lnTo>
                      <a:pt x="522440" y="8065"/>
                    </a:lnTo>
                    <a:close/>
                    <a:moveTo>
                      <a:pt x="487365" y="8052"/>
                    </a:moveTo>
                    <a:lnTo>
                      <a:pt x="489874" y="8194"/>
                    </a:lnTo>
                    <a:lnTo>
                      <a:pt x="490428" y="8226"/>
                    </a:lnTo>
                    <a:lnTo>
                      <a:pt x="489638" y="8357"/>
                    </a:lnTo>
                    <a:lnTo>
                      <a:pt x="488401" y="8352"/>
                    </a:lnTo>
                    <a:lnTo>
                      <a:pt x="486356" y="8344"/>
                    </a:lnTo>
                    <a:lnTo>
                      <a:pt x="485345" y="8255"/>
                    </a:lnTo>
                    <a:lnTo>
                      <a:pt x="486472" y="8137"/>
                    </a:lnTo>
                    <a:close/>
                    <a:moveTo>
                      <a:pt x="444925" y="8020"/>
                    </a:moveTo>
                    <a:lnTo>
                      <a:pt x="443493" y="8165"/>
                    </a:lnTo>
                    <a:lnTo>
                      <a:pt x="442600" y="8161"/>
                    </a:lnTo>
                    <a:lnTo>
                      <a:pt x="443393" y="8072"/>
                    </a:lnTo>
                    <a:close/>
                    <a:moveTo>
                      <a:pt x="478346" y="8015"/>
                    </a:moveTo>
                    <a:lnTo>
                      <a:pt x="481879" y="8227"/>
                    </a:lnTo>
                    <a:lnTo>
                      <a:pt x="482420" y="8260"/>
                    </a:lnTo>
                    <a:lnTo>
                      <a:pt x="481882" y="8325"/>
                    </a:lnTo>
                    <a:lnTo>
                      <a:pt x="480797" y="8320"/>
                    </a:lnTo>
                    <a:lnTo>
                      <a:pt x="475933" y="8300"/>
                    </a:lnTo>
                    <a:close/>
                    <a:moveTo>
                      <a:pt x="495306" y="8012"/>
                    </a:moveTo>
                    <a:lnTo>
                      <a:pt x="494990" y="8215"/>
                    </a:lnTo>
                    <a:lnTo>
                      <a:pt x="493585" y="8126"/>
                    </a:lnTo>
                    <a:close/>
                    <a:moveTo>
                      <a:pt x="517534" y="8011"/>
                    </a:moveTo>
                    <a:lnTo>
                      <a:pt x="518436" y="8088"/>
                    </a:lnTo>
                    <a:lnTo>
                      <a:pt x="519548" y="8315"/>
                    </a:lnTo>
                    <a:lnTo>
                      <a:pt x="519484" y="8325"/>
                    </a:lnTo>
                    <a:close/>
                    <a:moveTo>
                      <a:pt x="522569" y="8007"/>
                    </a:moveTo>
                    <a:lnTo>
                      <a:pt x="522680" y="8031"/>
                    </a:lnTo>
                    <a:lnTo>
                      <a:pt x="522521" y="8054"/>
                    </a:lnTo>
                    <a:close/>
                    <a:moveTo>
                      <a:pt x="522856" y="8006"/>
                    </a:moveTo>
                    <a:lnTo>
                      <a:pt x="523726" y="8205"/>
                    </a:lnTo>
                    <a:lnTo>
                      <a:pt x="523654" y="8245"/>
                    </a:lnTo>
                    <a:lnTo>
                      <a:pt x="522680" y="8031"/>
                    </a:lnTo>
                    <a:close/>
                    <a:moveTo>
                      <a:pt x="457478" y="8004"/>
                    </a:moveTo>
                    <a:lnTo>
                      <a:pt x="459897" y="8234"/>
                    </a:lnTo>
                    <a:lnTo>
                      <a:pt x="455962" y="8217"/>
                    </a:lnTo>
                    <a:lnTo>
                      <a:pt x="456620" y="8112"/>
                    </a:lnTo>
                    <a:close/>
                    <a:moveTo>
                      <a:pt x="522831" y="8000"/>
                    </a:moveTo>
                    <a:lnTo>
                      <a:pt x="522868" y="8004"/>
                    </a:lnTo>
                    <a:lnTo>
                      <a:pt x="522856" y="8006"/>
                    </a:lnTo>
                    <a:close/>
                    <a:moveTo>
                      <a:pt x="439418" y="8000"/>
                    </a:moveTo>
                    <a:lnTo>
                      <a:pt x="438037" y="8142"/>
                    </a:lnTo>
                    <a:lnTo>
                      <a:pt x="437955" y="8142"/>
                    </a:lnTo>
                    <a:close/>
                    <a:moveTo>
                      <a:pt x="445647" y="7995"/>
                    </a:moveTo>
                    <a:lnTo>
                      <a:pt x="444096" y="8168"/>
                    </a:lnTo>
                    <a:lnTo>
                      <a:pt x="443556" y="8165"/>
                    </a:lnTo>
                    <a:lnTo>
                      <a:pt x="445084" y="8014"/>
                    </a:lnTo>
                    <a:close/>
                    <a:moveTo>
                      <a:pt x="457248" y="7983"/>
                    </a:moveTo>
                    <a:lnTo>
                      <a:pt x="457360" y="7993"/>
                    </a:lnTo>
                    <a:lnTo>
                      <a:pt x="456620" y="8112"/>
                    </a:lnTo>
                    <a:lnTo>
                      <a:pt x="455884" y="8204"/>
                    </a:lnTo>
                    <a:close/>
                    <a:moveTo>
                      <a:pt x="522543" y="7969"/>
                    </a:moveTo>
                    <a:lnTo>
                      <a:pt x="522602" y="7975"/>
                    </a:lnTo>
                    <a:lnTo>
                      <a:pt x="522569" y="8007"/>
                    </a:lnTo>
                    <a:lnTo>
                      <a:pt x="522515" y="7995"/>
                    </a:lnTo>
                    <a:close/>
                    <a:moveTo>
                      <a:pt x="522625" y="7953"/>
                    </a:moveTo>
                    <a:lnTo>
                      <a:pt x="522831" y="8000"/>
                    </a:lnTo>
                    <a:lnTo>
                      <a:pt x="522602" y="7975"/>
                    </a:lnTo>
                    <a:close/>
                    <a:moveTo>
                      <a:pt x="516791" y="7948"/>
                    </a:moveTo>
                    <a:lnTo>
                      <a:pt x="516854" y="7953"/>
                    </a:lnTo>
                    <a:lnTo>
                      <a:pt x="516584" y="8055"/>
                    </a:lnTo>
                    <a:lnTo>
                      <a:pt x="516537" y="8050"/>
                    </a:lnTo>
                    <a:close/>
                    <a:moveTo>
                      <a:pt x="526389" y="7940"/>
                    </a:moveTo>
                    <a:lnTo>
                      <a:pt x="526676" y="8065"/>
                    </a:lnTo>
                    <a:lnTo>
                      <a:pt x="526493" y="8143"/>
                    </a:lnTo>
                    <a:lnTo>
                      <a:pt x="526329" y="8039"/>
                    </a:lnTo>
                    <a:close/>
                    <a:moveTo>
                      <a:pt x="515416" y="7926"/>
                    </a:moveTo>
                    <a:lnTo>
                      <a:pt x="516537" y="8050"/>
                    </a:lnTo>
                    <a:lnTo>
                      <a:pt x="515634" y="8411"/>
                    </a:lnTo>
                    <a:lnTo>
                      <a:pt x="515076" y="8483"/>
                    </a:lnTo>
                    <a:lnTo>
                      <a:pt x="513921" y="8051"/>
                    </a:lnTo>
                    <a:close/>
                    <a:moveTo>
                      <a:pt x="522107" y="7921"/>
                    </a:moveTo>
                    <a:lnTo>
                      <a:pt x="522251" y="7937"/>
                    </a:lnTo>
                    <a:lnTo>
                      <a:pt x="522515" y="7995"/>
                    </a:lnTo>
                    <a:lnTo>
                      <a:pt x="522440" y="8065"/>
                    </a:lnTo>
                    <a:lnTo>
                      <a:pt x="521595" y="8186"/>
                    </a:lnTo>
                    <a:lnTo>
                      <a:pt x="521936" y="7947"/>
                    </a:lnTo>
                    <a:close/>
                    <a:moveTo>
                      <a:pt x="516950" y="7917"/>
                    </a:moveTo>
                    <a:lnTo>
                      <a:pt x="517534" y="8011"/>
                    </a:lnTo>
                    <a:lnTo>
                      <a:pt x="516854" y="7953"/>
                    </a:lnTo>
                    <a:close/>
                    <a:moveTo>
                      <a:pt x="497614" y="7908"/>
                    </a:moveTo>
                    <a:lnTo>
                      <a:pt x="498632" y="8148"/>
                    </a:lnTo>
                    <a:lnTo>
                      <a:pt x="497435" y="8369"/>
                    </a:lnTo>
                    <a:lnTo>
                      <a:pt x="496052" y="8282"/>
                    </a:lnTo>
                    <a:close/>
                    <a:moveTo>
                      <a:pt x="500005" y="7894"/>
                    </a:moveTo>
                    <a:lnTo>
                      <a:pt x="499034" y="8243"/>
                    </a:lnTo>
                    <a:lnTo>
                      <a:pt x="498632" y="8148"/>
                    </a:lnTo>
                    <a:close/>
                    <a:moveTo>
                      <a:pt x="522023" y="7887"/>
                    </a:moveTo>
                    <a:lnTo>
                      <a:pt x="522150" y="7915"/>
                    </a:lnTo>
                    <a:lnTo>
                      <a:pt x="522107" y="7921"/>
                    </a:lnTo>
                    <a:lnTo>
                      <a:pt x="521991" y="7909"/>
                    </a:lnTo>
                    <a:close/>
                    <a:moveTo>
                      <a:pt x="522333" y="7887"/>
                    </a:moveTo>
                    <a:lnTo>
                      <a:pt x="522572" y="7941"/>
                    </a:lnTo>
                    <a:lnTo>
                      <a:pt x="522543" y="7969"/>
                    </a:lnTo>
                    <a:lnTo>
                      <a:pt x="522251" y="7937"/>
                    </a:lnTo>
                    <a:lnTo>
                      <a:pt x="522150" y="7915"/>
                    </a:lnTo>
                    <a:close/>
                    <a:moveTo>
                      <a:pt x="489390" y="7861"/>
                    </a:moveTo>
                    <a:lnTo>
                      <a:pt x="491650" y="8004"/>
                    </a:lnTo>
                    <a:lnTo>
                      <a:pt x="491727" y="8009"/>
                    </a:lnTo>
                    <a:lnTo>
                      <a:pt x="490901" y="8147"/>
                    </a:lnTo>
                    <a:lnTo>
                      <a:pt x="490591" y="8117"/>
                    </a:lnTo>
                    <a:lnTo>
                      <a:pt x="488632" y="7933"/>
                    </a:lnTo>
                    <a:close/>
                    <a:moveTo>
                      <a:pt x="440928" y="7845"/>
                    </a:moveTo>
                    <a:lnTo>
                      <a:pt x="440679" y="7878"/>
                    </a:lnTo>
                    <a:lnTo>
                      <a:pt x="439418" y="8000"/>
                    </a:lnTo>
                    <a:close/>
                    <a:moveTo>
                      <a:pt x="458287" y="7844"/>
                    </a:moveTo>
                    <a:lnTo>
                      <a:pt x="458553" y="7870"/>
                    </a:lnTo>
                    <a:lnTo>
                      <a:pt x="457478" y="8004"/>
                    </a:lnTo>
                    <a:lnTo>
                      <a:pt x="457360" y="7993"/>
                    </a:lnTo>
                    <a:close/>
                    <a:moveTo>
                      <a:pt x="516463" y="7839"/>
                    </a:moveTo>
                    <a:lnTo>
                      <a:pt x="516891" y="7908"/>
                    </a:lnTo>
                    <a:lnTo>
                      <a:pt x="516791" y="7948"/>
                    </a:lnTo>
                    <a:lnTo>
                      <a:pt x="515984" y="7879"/>
                    </a:lnTo>
                    <a:close/>
                    <a:moveTo>
                      <a:pt x="497904" y="7838"/>
                    </a:moveTo>
                    <a:lnTo>
                      <a:pt x="497614" y="7908"/>
                    </a:lnTo>
                    <a:lnTo>
                      <a:pt x="497447" y="7869"/>
                    </a:lnTo>
                    <a:close/>
                    <a:moveTo>
                      <a:pt x="450278" y="7838"/>
                    </a:moveTo>
                    <a:lnTo>
                      <a:pt x="448491" y="8186"/>
                    </a:lnTo>
                    <a:lnTo>
                      <a:pt x="445745" y="8174"/>
                    </a:lnTo>
                    <a:lnTo>
                      <a:pt x="447683" y="7926"/>
                    </a:lnTo>
                    <a:close/>
                    <a:moveTo>
                      <a:pt x="479876" y="7835"/>
                    </a:moveTo>
                    <a:lnTo>
                      <a:pt x="478346" y="8015"/>
                    </a:lnTo>
                    <a:lnTo>
                      <a:pt x="477701" y="7977"/>
                    </a:lnTo>
                    <a:close/>
                    <a:moveTo>
                      <a:pt x="455614" y="7828"/>
                    </a:moveTo>
                    <a:lnTo>
                      <a:pt x="456322" y="7895"/>
                    </a:lnTo>
                    <a:lnTo>
                      <a:pt x="454045" y="8209"/>
                    </a:lnTo>
                    <a:lnTo>
                      <a:pt x="452468" y="8202"/>
                    </a:lnTo>
                    <a:close/>
                    <a:moveTo>
                      <a:pt x="522761" y="7821"/>
                    </a:moveTo>
                    <a:lnTo>
                      <a:pt x="522625" y="7953"/>
                    </a:lnTo>
                    <a:lnTo>
                      <a:pt x="522572" y="7941"/>
                    </a:lnTo>
                    <a:lnTo>
                      <a:pt x="522689" y="7832"/>
                    </a:lnTo>
                    <a:close/>
                    <a:moveTo>
                      <a:pt x="517114" y="7819"/>
                    </a:moveTo>
                    <a:lnTo>
                      <a:pt x="517177" y="7832"/>
                    </a:lnTo>
                    <a:lnTo>
                      <a:pt x="516950" y="7917"/>
                    </a:lnTo>
                    <a:lnTo>
                      <a:pt x="516891" y="7908"/>
                    </a:lnTo>
                    <a:close/>
                    <a:moveTo>
                      <a:pt x="480158" y="7802"/>
                    </a:moveTo>
                    <a:lnTo>
                      <a:pt x="480256" y="7810"/>
                    </a:lnTo>
                    <a:lnTo>
                      <a:pt x="479876" y="7835"/>
                    </a:lnTo>
                    <a:close/>
                    <a:moveTo>
                      <a:pt x="517221" y="7776"/>
                    </a:moveTo>
                    <a:lnTo>
                      <a:pt x="517114" y="7819"/>
                    </a:lnTo>
                    <a:lnTo>
                      <a:pt x="516995" y="7795"/>
                    </a:lnTo>
                    <a:close/>
                    <a:moveTo>
                      <a:pt x="436464" y="7776"/>
                    </a:moveTo>
                    <a:lnTo>
                      <a:pt x="432295" y="8137"/>
                    </a:lnTo>
                    <a:lnTo>
                      <a:pt x="430650" y="8438"/>
                    </a:lnTo>
                    <a:lnTo>
                      <a:pt x="426381" y="8731"/>
                    </a:lnTo>
                    <a:lnTo>
                      <a:pt x="430147" y="8220"/>
                    </a:lnTo>
                    <a:close/>
                    <a:moveTo>
                      <a:pt x="524486" y="7773"/>
                    </a:moveTo>
                    <a:lnTo>
                      <a:pt x="523884" y="8115"/>
                    </a:lnTo>
                    <a:lnTo>
                      <a:pt x="522868" y="8004"/>
                    </a:lnTo>
                    <a:close/>
                    <a:moveTo>
                      <a:pt x="457342" y="7754"/>
                    </a:moveTo>
                    <a:lnTo>
                      <a:pt x="458170" y="7833"/>
                    </a:lnTo>
                    <a:lnTo>
                      <a:pt x="457248" y="7983"/>
                    </a:lnTo>
                    <a:lnTo>
                      <a:pt x="456322" y="7895"/>
                    </a:lnTo>
                    <a:close/>
                    <a:moveTo>
                      <a:pt x="486665" y="7748"/>
                    </a:moveTo>
                    <a:lnTo>
                      <a:pt x="487046" y="7783"/>
                    </a:lnTo>
                    <a:lnTo>
                      <a:pt x="488632" y="7933"/>
                    </a:lnTo>
                    <a:lnTo>
                      <a:pt x="487365" y="8052"/>
                    </a:lnTo>
                    <a:lnTo>
                      <a:pt x="485285" y="7935"/>
                    </a:lnTo>
                    <a:lnTo>
                      <a:pt x="485169" y="7928"/>
                    </a:lnTo>
                    <a:close/>
                    <a:moveTo>
                      <a:pt x="528012" y="7746"/>
                    </a:moveTo>
                    <a:lnTo>
                      <a:pt x="529776" y="8380"/>
                    </a:lnTo>
                    <a:lnTo>
                      <a:pt x="530240" y="8696"/>
                    </a:lnTo>
                    <a:lnTo>
                      <a:pt x="529143" y="9117"/>
                    </a:lnTo>
                    <a:lnTo>
                      <a:pt x="529110" y="9123"/>
                    </a:lnTo>
                    <a:lnTo>
                      <a:pt x="528706" y="8947"/>
                    </a:lnTo>
                    <a:lnTo>
                      <a:pt x="528792" y="8411"/>
                    </a:lnTo>
                    <a:close/>
                    <a:moveTo>
                      <a:pt x="513084" y="7737"/>
                    </a:moveTo>
                    <a:lnTo>
                      <a:pt x="513921" y="8051"/>
                    </a:lnTo>
                    <a:lnTo>
                      <a:pt x="510952" y="8299"/>
                    </a:lnTo>
                    <a:lnTo>
                      <a:pt x="512754" y="7753"/>
                    </a:lnTo>
                    <a:close/>
                    <a:moveTo>
                      <a:pt x="481566" y="7724"/>
                    </a:moveTo>
                    <a:lnTo>
                      <a:pt x="485169" y="7928"/>
                    </a:lnTo>
                    <a:lnTo>
                      <a:pt x="484694" y="7986"/>
                    </a:lnTo>
                    <a:lnTo>
                      <a:pt x="483672" y="8109"/>
                    </a:lnTo>
                    <a:lnTo>
                      <a:pt x="483468" y="8091"/>
                    </a:lnTo>
                    <a:lnTo>
                      <a:pt x="480256" y="7810"/>
                    </a:lnTo>
                    <a:close/>
                    <a:moveTo>
                      <a:pt x="453801" y="7719"/>
                    </a:moveTo>
                    <a:lnTo>
                      <a:pt x="450266" y="8193"/>
                    </a:lnTo>
                    <a:lnTo>
                      <a:pt x="449521" y="8190"/>
                    </a:lnTo>
                    <a:lnTo>
                      <a:pt x="452421" y="7766"/>
                    </a:lnTo>
                    <a:close/>
                    <a:moveTo>
                      <a:pt x="454355" y="7708"/>
                    </a:moveTo>
                    <a:lnTo>
                      <a:pt x="455302" y="7798"/>
                    </a:lnTo>
                    <a:lnTo>
                      <a:pt x="452004" y="8200"/>
                    </a:lnTo>
                    <a:lnTo>
                      <a:pt x="450650" y="8195"/>
                    </a:lnTo>
                    <a:close/>
                    <a:moveTo>
                      <a:pt x="513880" y="7699"/>
                    </a:moveTo>
                    <a:lnTo>
                      <a:pt x="515984" y="7879"/>
                    </a:lnTo>
                    <a:lnTo>
                      <a:pt x="515416" y="7926"/>
                    </a:lnTo>
                    <a:lnTo>
                      <a:pt x="513512" y="7717"/>
                    </a:lnTo>
                    <a:close/>
                    <a:moveTo>
                      <a:pt x="454440" y="7697"/>
                    </a:moveTo>
                    <a:lnTo>
                      <a:pt x="454355" y="7708"/>
                    </a:lnTo>
                    <a:lnTo>
                      <a:pt x="454290" y="7702"/>
                    </a:lnTo>
                    <a:close/>
                    <a:moveTo>
                      <a:pt x="525120" y="7697"/>
                    </a:moveTo>
                    <a:lnTo>
                      <a:pt x="526201" y="8247"/>
                    </a:lnTo>
                    <a:lnTo>
                      <a:pt x="526184" y="8276"/>
                    </a:lnTo>
                    <a:lnTo>
                      <a:pt x="526017" y="8347"/>
                    </a:lnTo>
                    <a:lnTo>
                      <a:pt x="524622" y="8195"/>
                    </a:lnTo>
                    <a:close/>
                    <a:moveTo>
                      <a:pt x="496688" y="7690"/>
                    </a:moveTo>
                    <a:lnTo>
                      <a:pt x="497447" y="7869"/>
                    </a:lnTo>
                    <a:lnTo>
                      <a:pt x="495306" y="8012"/>
                    </a:lnTo>
                    <a:lnTo>
                      <a:pt x="495605" y="7819"/>
                    </a:lnTo>
                    <a:close/>
                    <a:moveTo>
                      <a:pt x="454076" y="7682"/>
                    </a:moveTo>
                    <a:lnTo>
                      <a:pt x="454290" y="7702"/>
                    </a:lnTo>
                    <a:lnTo>
                      <a:pt x="453801" y="7719"/>
                    </a:lnTo>
                    <a:close/>
                    <a:moveTo>
                      <a:pt x="525137" y="7680"/>
                    </a:moveTo>
                    <a:lnTo>
                      <a:pt x="525120" y="7697"/>
                    </a:lnTo>
                    <a:lnTo>
                      <a:pt x="525098" y="7685"/>
                    </a:lnTo>
                    <a:close/>
                    <a:moveTo>
                      <a:pt x="513044" y="7665"/>
                    </a:moveTo>
                    <a:lnTo>
                      <a:pt x="513512" y="7717"/>
                    </a:lnTo>
                    <a:lnTo>
                      <a:pt x="513084" y="7737"/>
                    </a:lnTo>
                    <a:lnTo>
                      <a:pt x="512960" y="7691"/>
                    </a:lnTo>
                    <a:close/>
                    <a:moveTo>
                      <a:pt x="456402" y="7664"/>
                    </a:moveTo>
                    <a:lnTo>
                      <a:pt x="456728" y="7695"/>
                    </a:lnTo>
                    <a:lnTo>
                      <a:pt x="455614" y="7828"/>
                    </a:lnTo>
                    <a:lnTo>
                      <a:pt x="455302" y="7798"/>
                    </a:lnTo>
                    <a:close/>
                    <a:moveTo>
                      <a:pt x="518864" y="7639"/>
                    </a:moveTo>
                    <a:lnTo>
                      <a:pt x="519215" y="7720"/>
                    </a:lnTo>
                    <a:lnTo>
                      <a:pt x="520595" y="8154"/>
                    </a:lnTo>
                    <a:lnTo>
                      <a:pt x="520098" y="8230"/>
                    </a:lnTo>
                    <a:lnTo>
                      <a:pt x="518436" y="8088"/>
                    </a:lnTo>
                    <a:lnTo>
                      <a:pt x="517177" y="7832"/>
                    </a:lnTo>
                    <a:lnTo>
                      <a:pt x="517357" y="7765"/>
                    </a:lnTo>
                    <a:close/>
                    <a:moveTo>
                      <a:pt x="527685" y="7632"/>
                    </a:moveTo>
                    <a:lnTo>
                      <a:pt x="528792" y="8411"/>
                    </a:lnTo>
                    <a:lnTo>
                      <a:pt x="527912" y="8602"/>
                    </a:lnTo>
                    <a:lnTo>
                      <a:pt x="526676" y="8065"/>
                    </a:lnTo>
                    <a:close/>
                    <a:moveTo>
                      <a:pt x="527672" y="7623"/>
                    </a:moveTo>
                    <a:lnTo>
                      <a:pt x="527691" y="7630"/>
                    </a:lnTo>
                    <a:lnTo>
                      <a:pt x="527685" y="7632"/>
                    </a:lnTo>
                    <a:close/>
                    <a:moveTo>
                      <a:pt x="456780" y="7618"/>
                    </a:moveTo>
                    <a:lnTo>
                      <a:pt x="456402" y="7664"/>
                    </a:lnTo>
                    <a:lnTo>
                      <a:pt x="456145" y="7639"/>
                    </a:lnTo>
                    <a:close/>
                    <a:moveTo>
                      <a:pt x="525629" y="7610"/>
                    </a:moveTo>
                    <a:lnTo>
                      <a:pt x="525709" y="7645"/>
                    </a:lnTo>
                    <a:lnTo>
                      <a:pt x="526329" y="8039"/>
                    </a:lnTo>
                    <a:lnTo>
                      <a:pt x="526292" y="8100"/>
                    </a:lnTo>
                    <a:lnTo>
                      <a:pt x="525324" y="7653"/>
                    </a:lnTo>
                    <a:close/>
                    <a:moveTo>
                      <a:pt x="519235" y="7608"/>
                    </a:moveTo>
                    <a:lnTo>
                      <a:pt x="521991" y="7909"/>
                    </a:lnTo>
                    <a:lnTo>
                      <a:pt x="521936" y="7947"/>
                    </a:lnTo>
                    <a:lnTo>
                      <a:pt x="520897" y="8107"/>
                    </a:lnTo>
                    <a:lnTo>
                      <a:pt x="519215" y="7720"/>
                    </a:lnTo>
                    <a:lnTo>
                      <a:pt x="518938" y="7633"/>
                    </a:lnTo>
                    <a:close/>
                    <a:moveTo>
                      <a:pt x="525214" y="7603"/>
                    </a:moveTo>
                    <a:lnTo>
                      <a:pt x="525324" y="7653"/>
                    </a:lnTo>
                    <a:lnTo>
                      <a:pt x="525137" y="7680"/>
                    </a:lnTo>
                    <a:close/>
                    <a:moveTo>
                      <a:pt x="512717" y="7600"/>
                    </a:moveTo>
                    <a:lnTo>
                      <a:pt x="513140" y="7636"/>
                    </a:lnTo>
                    <a:lnTo>
                      <a:pt x="513044" y="7665"/>
                    </a:lnTo>
                    <a:lnTo>
                      <a:pt x="512828" y="7642"/>
                    </a:lnTo>
                    <a:close/>
                    <a:moveTo>
                      <a:pt x="516023" y="7597"/>
                    </a:moveTo>
                    <a:lnTo>
                      <a:pt x="516995" y="7795"/>
                    </a:lnTo>
                    <a:lnTo>
                      <a:pt x="516463" y="7839"/>
                    </a:lnTo>
                    <a:lnTo>
                      <a:pt x="515200" y="7636"/>
                    </a:lnTo>
                    <a:close/>
                    <a:moveTo>
                      <a:pt x="512344" y="7588"/>
                    </a:moveTo>
                    <a:lnTo>
                      <a:pt x="512828" y="7642"/>
                    </a:lnTo>
                    <a:lnTo>
                      <a:pt x="512960" y="7691"/>
                    </a:lnTo>
                    <a:lnTo>
                      <a:pt x="512754" y="7753"/>
                    </a:lnTo>
                    <a:lnTo>
                      <a:pt x="511179" y="7828"/>
                    </a:lnTo>
                    <a:lnTo>
                      <a:pt x="510008" y="8377"/>
                    </a:lnTo>
                    <a:lnTo>
                      <a:pt x="508897" y="8470"/>
                    </a:lnTo>
                    <a:lnTo>
                      <a:pt x="509054" y="8411"/>
                    </a:lnTo>
                    <a:lnTo>
                      <a:pt x="508427" y="8509"/>
                    </a:lnTo>
                    <a:lnTo>
                      <a:pt x="506776" y="8646"/>
                    </a:lnTo>
                    <a:close/>
                    <a:moveTo>
                      <a:pt x="501653" y="7588"/>
                    </a:moveTo>
                    <a:lnTo>
                      <a:pt x="500005" y="7894"/>
                    </a:lnTo>
                    <a:lnTo>
                      <a:pt x="500672" y="7654"/>
                    </a:lnTo>
                    <a:close/>
                    <a:moveTo>
                      <a:pt x="527814" y="7577"/>
                    </a:moveTo>
                    <a:lnTo>
                      <a:pt x="528012" y="7746"/>
                    </a:lnTo>
                    <a:lnTo>
                      <a:pt x="527691" y="7630"/>
                    </a:lnTo>
                    <a:close/>
                    <a:moveTo>
                      <a:pt x="484789" y="7571"/>
                    </a:moveTo>
                    <a:lnTo>
                      <a:pt x="486983" y="7709"/>
                    </a:lnTo>
                    <a:lnTo>
                      <a:pt x="486665" y="7748"/>
                    </a:lnTo>
                    <a:close/>
                    <a:moveTo>
                      <a:pt x="455414" y="7569"/>
                    </a:moveTo>
                    <a:lnTo>
                      <a:pt x="456145" y="7639"/>
                    </a:lnTo>
                    <a:lnTo>
                      <a:pt x="454440" y="7697"/>
                    </a:lnTo>
                    <a:close/>
                    <a:moveTo>
                      <a:pt x="524857" y="7562"/>
                    </a:moveTo>
                    <a:lnTo>
                      <a:pt x="525098" y="7685"/>
                    </a:lnTo>
                    <a:lnTo>
                      <a:pt x="524486" y="7773"/>
                    </a:lnTo>
                    <a:close/>
                    <a:moveTo>
                      <a:pt x="458834" y="7549"/>
                    </a:moveTo>
                    <a:lnTo>
                      <a:pt x="457342" y="7754"/>
                    </a:lnTo>
                    <a:lnTo>
                      <a:pt x="456728" y="7695"/>
                    </a:lnTo>
                    <a:lnTo>
                      <a:pt x="457615" y="7590"/>
                    </a:lnTo>
                    <a:close/>
                    <a:moveTo>
                      <a:pt x="484435" y="7537"/>
                    </a:moveTo>
                    <a:lnTo>
                      <a:pt x="484789" y="7571"/>
                    </a:lnTo>
                    <a:lnTo>
                      <a:pt x="484349" y="7543"/>
                    </a:lnTo>
                    <a:close/>
                    <a:moveTo>
                      <a:pt x="444198" y="7508"/>
                    </a:moveTo>
                    <a:lnTo>
                      <a:pt x="440928" y="7845"/>
                    </a:lnTo>
                    <a:lnTo>
                      <a:pt x="442662" y="7614"/>
                    </a:lnTo>
                    <a:close/>
                    <a:moveTo>
                      <a:pt x="518276" y="7504"/>
                    </a:moveTo>
                    <a:lnTo>
                      <a:pt x="518660" y="7545"/>
                    </a:lnTo>
                    <a:lnTo>
                      <a:pt x="518938" y="7633"/>
                    </a:lnTo>
                    <a:lnTo>
                      <a:pt x="518864" y="7639"/>
                    </a:lnTo>
                    <a:close/>
                    <a:moveTo>
                      <a:pt x="518064" y="7500"/>
                    </a:moveTo>
                    <a:lnTo>
                      <a:pt x="517357" y="7765"/>
                    </a:lnTo>
                    <a:lnTo>
                      <a:pt x="517221" y="7776"/>
                    </a:lnTo>
                    <a:lnTo>
                      <a:pt x="517891" y="7508"/>
                    </a:lnTo>
                    <a:close/>
                    <a:moveTo>
                      <a:pt x="520611" y="7493"/>
                    </a:moveTo>
                    <a:lnTo>
                      <a:pt x="522099" y="7833"/>
                    </a:lnTo>
                    <a:lnTo>
                      <a:pt x="522023" y="7887"/>
                    </a:lnTo>
                    <a:lnTo>
                      <a:pt x="520338" y="7516"/>
                    </a:lnTo>
                    <a:close/>
                    <a:moveTo>
                      <a:pt x="460483" y="7493"/>
                    </a:moveTo>
                    <a:lnTo>
                      <a:pt x="458287" y="7844"/>
                    </a:lnTo>
                    <a:lnTo>
                      <a:pt x="458170" y="7833"/>
                    </a:lnTo>
                    <a:lnTo>
                      <a:pt x="460218" y="7502"/>
                    </a:lnTo>
                    <a:close/>
                    <a:moveTo>
                      <a:pt x="518225" y="7492"/>
                    </a:moveTo>
                    <a:lnTo>
                      <a:pt x="518276" y="7504"/>
                    </a:lnTo>
                    <a:lnTo>
                      <a:pt x="518186" y="7494"/>
                    </a:lnTo>
                    <a:close/>
                    <a:moveTo>
                      <a:pt x="452062" y="7491"/>
                    </a:moveTo>
                    <a:lnTo>
                      <a:pt x="453418" y="7620"/>
                    </a:lnTo>
                    <a:lnTo>
                      <a:pt x="452421" y="7766"/>
                    </a:lnTo>
                    <a:lnTo>
                      <a:pt x="450278" y="7838"/>
                    </a:lnTo>
                    <a:close/>
                    <a:moveTo>
                      <a:pt x="518103" y="7485"/>
                    </a:moveTo>
                    <a:lnTo>
                      <a:pt x="518186" y="7494"/>
                    </a:lnTo>
                    <a:lnTo>
                      <a:pt x="518064" y="7500"/>
                    </a:lnTo>
                    <a:close/>
                    <a:moveTo>
                      <a:pt x="524955" y="7483"/>
                    </a:moveTo>
                    <a:lnTo>
                      <a:pt x="524978" y="7494"/>
                    </a:lnTo>
                    <a:lnTo>
                      <a:pt x="524857" y="7562"/>
                    </a:lnTo>
                    <a:lnTo>
                      <a:pt x="524760" y="7513"/>
                    </a:lnTo>
                    <a:close/>
                    <a:moveTo>
                      <a:pt x="454415" y="7474"/>
                    </a:moveTo>
                    <a:lnTo>
                      <a:pt x="455123" y="7542"/>
                    </a:lnTo>
                    <a:lnTo>
                      <a:pt x="454076" y="7682"/>
                    </a:lnTo>
                    <a:lnTo>
                      <a:pt x="453418" y="7620"/>
                    </a:lnTo>
                    <a:close/>
                    <a:moveTo>
                      <a:pt x="483045" y="7461"/>
                    </a:moveTo>
                    <a:lnTo>
                      <a:pt x="484349" y="7543"/>
                    </a:lnTo>
                    <a:lnTo>
                      <a:pt x="481566" y="7724"/>
                    </a:lnTo>
                    <a:lnTo>
                      <a:pt x="481054" y="7696"/>
                    </a:lnTo>
                    <a:close/>
                    <a:moveTo>
                      <a:pt x="526685" y="7459"/>
                    </a:moveTo>
                    <a:lnTo>
                      <a:pt x="526389" y="7940"/>
                    </a:lnTo>
                    <a:lnTo>
                      <a:pt x="525709" y="7645"/>
                    </a:lnTo>
                    <a:lnTo>
                      <a:pt x="525649" y="7607"/>
                    </a:lnTo>
                    <a:close/>
                    <a:moveTo>
                      <a:pt x="518039" y="7449"/>
                    </a:moveTo>
                    <a:lnTo>
                      <a:pt x="518138" y="7472"/>
                    </a:lnTo>
                    <a:lnTo>
                      <a:pt x="518103" y="7485"/>
                    </a:lnTo>
                    <a:lnTo>
                      <a:pt x="517982" y="7472"/>
                    </a:lnTo>
                    <a:close/>
                    <a:moveTo>
                      <a:pt x="525237" y="7440"/>
                    </a:moveTo>
                    <a:lnTo>
                      <a:pt x="525335" y="7482"/>
                    </a:lnTo>
                    <a:lnTo>
                      <a:pt x="525214" y="7603"/>
                    </a:lnTo>
                    <a:lnTo>
                      <a:pt x="524978" y="7494"/>
                    </a:lnTo>
                    <a:lnTo>
                      <a:pt x="525012" y="7474"/>
                    </a:lnTo>
                    <a:close/>
                    <a:moveTo>
                      <a:pt x="440361" y="7439"/>
                    </a:moveTo>
                    <a:lnTo>
                      <a:pt x="439423" y="7568"/>
                    </a:lnTo>
                    <a:lnTo>
                      <a:pt x="436464" y="7776"/>
                    </a:lnTo>
                    <a:close/>
                    <a:moveTo>
                      <a:pt x="525381" y="7436"/>
                    </a:moveTo>
                    <a:lnTo>
                      <a:pt x="525649" y="7607"/>
                    </a:lnTo>
                    <a:lnTo>
                      <a:pt x="525629" y="7610"/>
                    </a:lnTo>
                    <a:lnTo>
                      <a:pt x="525335" y="7482"/>
                    </a:lnTo>
                    <a:close/>
                    <a:moveTo>
                      <a:pt x="450695" y="7435"/>
                    </a:moveTo>
                    <a:lnTo>
                      <a:pt x="448611" y="7666"/>
                    </a:lnTo>
                    <a:lnTo>
                      <a:pt x="445084" y="8014"/>
                    </a:lnTo>
                    <a:lnTo>
                      <a:pt x="444925" y="8020"/>
                    </a:lnTo>
                    <a:close/>
                    <a:moveTo>
                      <a:pt x="518269" y="7423"/>
                    </a:moveTo>
                    <a:lnTo>
                      <a:pt x="518455" y="7481"/>
                    </a:lnTo>
                    <a:lnTo>
                      <a:pt x="518225" y="7492"/>
                    </a:lnTo>
                    <a:lnTo>
                      <a:pt x="518138" y="7472"/>
                    </a:lnTo>
                    <a:close/>
                    <a:moveTo>
                      <a:pt x="445448" y="7422"/>
                    </a:moveTo>
                    <a:lnTo>
                      <a:pt x="441376" y="7986"/>
                    </a:lnTo>
                    <a:lnTo>
                      <a:pt x="439887" y="8150"/>
                    </a:lnTo>
                    <a:lnTo>
                      <a:pt x="438676" y="8145"/>
                    </a:lnTo>
                    <a:lnTo>
                      <a:pt x="440679" y="7878"/>
                    </a:lnTo>
                    <a:lnTo>
                      <a:pt x="445211" y="7438"/>
                    </a:lnTo>
                    <a:close/>
                    <a:moveTo>
                      <a:pt x="513854" y="7420"/>
                    </a:moveTo>
                    <a:lnTo>
                      <a:pt x="515200" y="7636"/>
                    </a:lnTo>
                    <a:lnTo>
                      <a:pt x="513880" y="7699"/>
                    </a:lnTo>
                    <a:lnTo>
                      <a:pt x="513140" y="7636"/>
                    </a:lnTo>
                    <a:close/>
                    <a:moveTo>
                      <a:pt x="525403" y="7414"/>
                    </a:moveTo>
                    <a:lnTo>
                      <a:pt x="525381" y="7436"/>
                    </a:lnTo>
                    <a:lnTo>
                      <a:pt x="525358" y="7421"/>
                    </a:lnTo>
                    <a:close/>
                    <a:moveTo>
                      <a:pt x="519871" y="7413"/>
                    </a:moveTo>
                    <a:lnTo>
                      <a:pt x="520338" y="7516"/>
                    </a:lnTo>
                    <a:lnTo>
                      <a:pt x="519235" y="7608"/>
                    </a:lnTo>
                    <a:lnTo>
                      <a:pt x="518660" y="7545"/>
                    </a:lnTo>
                    <a:lnTo>
                      <a:pt x="518455" y="7481"/>
                    </a:lnTo>
                    <a:close/>
                    <a:moveTo>
                      <a:pt x="451206" y="7410"/>
                    </a:moveTo>
                    <a:lnTo>
                      <a:pt x="451499" y="7438"/>
                    </a:lnTo>
                    <a:lnTo>
                      <a:pt x="447683" y="7926"/>
                    </a:lnTo>
                    <a:lnTo>
                      <a:pt x="445647" y="7995"/>
                    </a:lnTo>
                    <a:lnTo>
                      <a:pt x="448611" y="7666"/>
                    </a:lnTo>
                    <a:close/>
                    <a:moveTo>
                      <a:pt x="451050" y="7396"/>
                    </a:moveTo>
                    <a:lnTo>
                      <a:pt x="451068" y="7397"/>
                    </a:lnTo>
                    <a:lnTo>
                      <a:pt x="450695" y="7435"/>
                    </a:lnTo>
                    <a:close/>
                    <a:moveTo>
                      <a:pt x="495426" y="7392"/>
                    </a:moveTo>
                    <a:lnTo>
                      <a:pt x="496030" y="7535"/>
                    </a:lnTo>
                    <a:lnTo>
                      <a:pt x="496041" y="7537"/>
                    </a:lnTo>
                    <a:lnTo>
                      <a:pt x="495605" y="7819"/>
                    </a:lnTo>
                    <a:lnTo>
                      <a:pt x="493218" y="8103"/>
                    </a:lnTo>
                    <a:lnTo>
                      <a:pt x="491727" y="8009"/>
                    </a:lnTo>
                    <a:lnTo>
                      <a:pt x="491950" y="7972"/>
                    </a:lnTo>
                    <a:close/>
                    <a:moveTo>
                      <a:pt x="527311" y="7369"/>
                    </a:moveTo>
                    <a:lnTo>
                      <a:pt x="527672" y="7623"/>
                    </a:lnTo>
                    <a:lnTo>
                      <a:pt x="527065" y="7405"/>
                    </a:lnTo>
                    <a:close/>
                    <a:moveTo>
                      <a:pt x="528309" y="7365"/>
                    </a:moveTo>
                    <a:lnTo>
                      <a:pt x="530574" y="8568"/>
                    </a:lnTo>
                    <a:lnTo>
                      <a:pt x="530441" y="8619"/>
                    </a:lnTo>
                    <a:lnTo>
                      <a:pt x="529776" y="8380"/>
                    </a:lnTo>
                    <a:lnTo>
                      <a:pt x="528294" y="7371"/>
                    </a:lnTo>
                    <a:close/>
                    <a:moveTo>
                      <a:pt x="535878" y="7364"/>
                    </a:moveTo>
                    <a:lnTo>
                      <a:pt x="536687" y="7553"/>
                    </a:lnTo>
                    <a:lnTo>
                      <a:pt x="538512" y="9408"/>
                    </a:lnTo>
                    <a:lnTo>
                      <a:pt x="538405" y="9493"/>
                    </a:lnTo>
                    <a:lnTo>
                      <a:pt x="537238" y="9267"/>
                    </a:lnTo>
                    <a:lnTo>
                      <a:pt x="536071" y="7760"/>
                    </a:lnTo>
                    <a:close/>
                    <a:moveTo>
                      <a:pt x="475103" y="7359"/>
                    </a:moveTo>
                    <a:lnTo>
                      <a:pt x="481054" y="7696"/>
                    </a:lnTo>
                    <a:lnTo>
                      <a:pt x="480158" y="7802"/>
                    </a:lnTo>
                    <a:close/>
                    <a:moveTo>
                      <a:pt x="525239" y="7345"/>
                    </a:moveTo>
                    <a:lnTo>
                      <a:pt x="525358" y="7421"/>
                    </a:lnTo>
                    <a:lnTo>
                      <a:pt x="525237" y="7440"/>
                    </a:lnTo>
                    <a:lnTo>
                      <a:pt x="525144" y="7399"/>
                    </a:lnTo>
                    <a:close/>
                    <a:moveTo>
                      <a:pt x="526781" y="7302"/>
                    </a:moveTo>
                    <a:lnTo>
                      <a:pt x="527065" y="7405"/>
                    </a:lnTo>
                    <a:lnTo>
                      <a:pt x="526685" y="7459"/>
                    </a:lnTo>
                    <a:close/>
                    <a:moveTo>
                      <a:pt x="452586" y="7299"/>
                    </a:moveTo>
                    <a:lnTo>
                      <a:pt x="452898" y="7329"/>
                    </a:lnTo>
                    <a:lnTo>
                      <a:pt x="452062" y="7491"/>
                    </a:lnTo>
                    <a:lnTo>
                      <a:pt x="451499" y="7438"/>
                    </a:lnTo>
                    <a:close/>
                    <a:moveTo>
                      <a:pt x="466338" y="7294"/>
                    </a:moveTo>
                    <a:lnTo>
                      <a:pt x="477701" y="7977"/>
                    </a:lnTo>
                    <a:lnTo>
                      <a:pt x="472930" y="8288"/>
                    </a:lnTo>
                    <a:lnTo>
                      <a:pt x="462462" y="8244"/>
                    </a:lnTo>
                    <a:lnTo>
                      <a:pt x="458553" y="7870"/>
                    </a:lnTo>
                    <a:lnTo>
                      <a:pt x="461978" y="7442"/>
                    </a:lnTo>
                    <a:close/>
                    <a:moveTo>
                      <a:pt x="452304" y="7272"/>
                    </a:moveTo>
                    <a:lnTo>
                      <a:pt x="452458" y="7287"/>
                    </a:lnTo>
                    <a:lnTo>
                      <a:pt x="451206" y="7410"/>
                    </a:lnTo>
                    <a:lnTo>
                      <a:pt x="451068" y="7397"/>
                    </a:lnTo>
                    <a:close/>
                    <a:moveTo>
                      <a:pt x="523286" y="7270"/>
                    </a:moveTo>
                    <a:lnTo>
                      <a:pt x="522689" y="7832"/>
                    </a:lnTo>
                    <a:lnTo>
                      <a:pt x="522333" y="7887"/>
                    </a:lnTo>
                    <a:lnTo>
                      <a:pt x="522099" y="7833"/>
                    </a:lnTo>
                    <a:lnTo>
                      <a:pt x="522851" y="7307"/>
                    </a:lnTo>
                    <a:close/>
                    <a:moveTo>
                      <a:pt x="522906" y="7269"/>
                    </a:moveTo>
                    <a:lnTo>
                      <a:pt x="522851" y="7307"/>
                    </a:lnTo>
                    <a:lnTo>
                      <a:pt x="520611" y="7493"/>
                    </a:lnTo>
                    <a:lnTo>
                      <a:pt x="520193" y="7398"/>
                    </a:lnTo>
                    <a:close/>
                    <a:moveTo>
                      <a:pt x="528104" y="7256"/>
                    </a:moveTo>
                    <a:lnTo>
                      <a:pt x="528202" y="7309"/>
                    </a:lnTo>
                    <a:lnTo>
                      <a:pt x="528294" y="7371"/>
                    </a:lnTo>
                    <a:lnTo>
                      <a:pt x="527814" y="7577"/>
                    </a:lnTo>
                    <a:lnTo>
                      <a:pt x="527534" y="7338"/>
                    </a:lnTo>
                    <a:close/>
                    <a:moveTo>
                      <a:pt x="446652" y="7255"/>
                    </a:moveTo>
                    <a:lnTo>
                      <a:pt x="445609" y="7400"/>
                    </a:lnTo>
                    <a:lnTo>
                      <a:pt x="445211" y="7438"/>
                    </a:lnTo>
                    <a:lnTo>
                      <a:pt x="444198" y="7508"/>
                    </a:lnTo>
                    <a:close/>
                    <a:moveTo>
                      <a:pt x="523349" y="7247"/>
                    </a:moveTo>
                    <a:lnTo>
                      <a:pt x="523329" y="7267"/>
                    </a:lnTo>
                    <a:lnTo>
                      <a:pt x="523286" y="7270"/>
                    </a:lnTo>
                    <a:lnTo>
                      <a:pt x="523309" y="7249"/>
                    </a:lnTo>
                    <a:close/>
                    <a:moveTo>
                      <a:pt x="506802" y="7245"/>
                    </a:moveTo>
                    <a:lnTo>
                      <a:pt x="502714" y="9110"/>
                    </a:lnTo>
                    <a:lnTo>
                      <a:pt x="501544" y="8834"/>
                    </a:lnTo>
                    <a:lnTo>
                      <a:pt x="502475" y="8411"/>
                    </a:lnTo>
                    <a:lnTo>
                      <a:pt x="499945" y="8400"/>
                    </a:lnTo>
                    <a:lnTo>
                      <a:pt x="503981" y="7433"/>
                    </a:lnTo>
                    <a:close/>
                    <a:moveTo>
                      <a:pt x="524161" y="7209"/>
                    </a:moveTo>
                    <a:lnTo>
                      <a:pt x="524760" y="7513"/>
                    </a:lnTo>
                    <a:lnTo>
                      <a:pt x="522761" y="7821"/>
                    </a:lnTo>
                    <a:lnTo>
                      <a:pt x="523329" y="7267"/>
                    </a:lnTo>
                    <a:lnTo>
                      <a:pt x="523850" y="7224"/>
                    </a:lnTo>
                    <a:close/>
                    <a:moveTo>
                      <a:pt x="526849" y="7192"/>
                    </a:moveTo>
                    <a:lnTo>
                      <a:pt x="526781" y="7302"/>
                    </a:lnTo>
                    <a:lnTo>
                      <a:pt x="526585" y="7232"/>
                    </a:lnTo>
                    <a:close/>
                    <a:moveTo>
                      <a:pt x="453434" y="7190"/>
                    </a:moveTo>
                    <a:lnTo>
                      <a:pt x="452586" y="7299"/>
                    </a:lnTo>
                    <a:lnTo>
                      <a:pt x="452458" y="7287"/>
                    </a:lnTo>
                    <a:close/>
                    <a:moveTo>
                      <a:pt x="448859" y="7188"/>
                    </a:moveTo>
                    <a:lnTo>
                      <a:pt x="450141" y="7310"/>
                    </a:lnTo>
                    <a:lnTo>
                      <a:pt x="443393" y="8072"/>
                    </a:lnTo>
                    <a:lnTo>
                      <a:pt x="440955" y="8154"/>
                    </a:lnTo>
                    <a:lnTo>
                      <a:pt x="440187" y="8151"/>
                    </a:lnTo>
                    <a:lnTo>
                      <a:pt x="441376" y="7986"/>
                    </a:lnTo>
                    <a:lnTo>
                      <a:pt x="448285" y="7228"/>
                    </a:lnTo>
                    <a:close/>
                    <a:moveTo>
                      <a:pt x="524652" y="7185"/>
                    </a:moveTo>
                    <a:lnTo>
                      <a:pt x="525144" y="7399"/>
                    </a:lnTo>
                    <a:lnTo>
                      <a:pt x="525012" y="7474"/>
                    </a:lnTo>
                    <a:lnTo>
                      <a:pt x="524955" y="7483"/>
                    </a:lnTo>
                    <a:lnTo>
                      <a:pt x="524342" y="7200"/>
                    </a:lnTo>
                    <a:close/>
                    <a:moveTo>
                      <a:pt x="524310" y="7185"/>
                    </a:moveTo>
                    <a:lnTo>
                      <a:pt x="524342" y="7200"/>
                    </a:lnTo>
                    <a:lnTo>
                      <a:pt x="524161" y="7209"/>
                    </a:lnTo>
                    <a:lnTo>
                      <a:pt x="524143" y="7199"/>
                    </a:lnTo>
                    <a:close/>
                    <a:moveTo>
                      <a:pt x="496594" y="7182"/>
                    </a:moveTo>
                    <a:lnTo>
                      <a:pt x="496559" y="7204"/>
                    </a:lnTo>
                    <a:lnTo>
                      <a:pt x="495762" y="7337"/>
                    </a:lnTo>
                    <a:lnTo>
                      <a:pt x="495426" y="7392"/>
                    </a:lnTo>
                    <a:lnTo>
                      <a:pt x="495270" y="7356"/>
                    </a:lnTo>
                    <a:lnTo>
                      <a:pt x="495121" y="7321"/>
                    </a:lnTo>
                    <a:close/>
                    <a:moveTo>
                      <a:pt x="451313" y="7177"/>
                    </a:moveTo>
                    <a:lnTo>
                      <a:pt x="452229" y="7265"/>
                    </a:lnTo>
                    <a:lnTo>
                      <a:pt x="451050" y="7396"/>
                    </a:lnTo>
                    <a:lnTo>
                      <a:pt x="450141" y="7310"/>
                    </a:lnTo>
                    <a:close/>
                    <a:moveTo>
                      <a:pt x="518746" y="7166"/>
                    </a:moveTo>
                    <a:lnTo>
                      <a:pt x="518877" y="7195"/>
                    </a:lnTo>
                    <a:lnTo>
                      <a:pt x="518269" y="7423"/>
                    </a:lnTo>
                    <a:lnTo>
                      <a:pt x="518177" y="7394"/>
                    </a:lnTo>
                    <a:close/>
                    <a:moveTo>
                      <a:pt x="528792" y="7158"/>
                    </a:moveTo>
                    <a:lnTo>
                      <a:pt x="528309" y="7365"/>
                    </a:lnTo>
                    <a:lnTo>
                      <a:pt x="528202" y="7309"/>
                    </a:lnTo>
                    <a:lnTo>
                      <a:pt x="528121" y="7254"/>
                    </a:lnTo>
                    <a:close/>
                    <a:moveTo>
                      <a:pt x="525601" y="7140"/>
                    </a:moveTo>
                    <a:lnTo>
                      <a:pt x="525239" y="7345"/>
                    </a:lnTo>
                    <a:lnTo>
                      <a:pt x="524964" y="7170"/>
                    </a:lnTo>
                    <a:close/>
                    <a:moveTo>
                      <a:pt x="524909" y="7136"/>
                    </a:moveTo>
                    <a:lnTo>
                      <a:pt x="524964" y="7170"/>
                    </a:lnTo>
                    <a:lnTo>
                      <a:pt x="524652" y="7185"/>
                    </a:lnTo>
                    <a:lnTo>
                      <a:pt x="524597" y="7161"/>
                    </a:lnTo>
                    <a:close/>
                    <a:moveTo>
                      <a:pt x="519038" y="7134"/>
                    </a:moveTo>
                    <a:lnTo>
                      <a:pt x="520193" y="7398"/>
                    </a:lnTo>
                    <a:lnTo>
                      <a:pt x="519871" y="7413"/>
                    </a:lnTo>
                    <a:lnTo>
                      <a:pt x="518877" y="7195"/>
                    </a:lnTo>
                    <a:close/>
                    <a:moveTo>
                      <a:pt x="514822" y="7127"/>
                    </a:moveTo>
                    <a:lnTo>
                      <a:pt x="517982" y="7472"/>
                    </a:lnTo>
                    <a:lnTo>
                      <a:pt x="517891" y="7508"/>
                    </a:lnTo>
                    <a:lnTo>
                      <a:pt x="516023" y="7597"/>
                    </a:lnTo>
                    <a:lnTo>
                      <a:pt x="514377" y="7262"/>
                    </a:lnTo>
                    <a:close/>
                    <a:moveTo>
                      <a:pt x="527284" y="7125"/>
                    </a:moveTo>
                    <a:lnTo>
                      <a:pt x="527534" y="7338"/>
                    </a:lnTo>
                    <a:lnTo>
                      <a:pt x="527311" y="7369"/>
                    </a:lnTo>
                    <a:lnTo>
                      <a:pt x="527021" y="7165"/>
                    </a:lnTo>
                    <a:close/>
                    <a:moveTo>
                      <a:pt x="453950" y="7124"/>
                    </a:moveTo>
                    <a:lnTo>
                      <a:pt x="453792" y="7155"/>
                    </a:lnTo>
                    <a:lnTo>
                      <a:pt x="453434" y="7190"/>
                    </a:lnTo>
                    <a:close/>
                    <a:moveTo>
                      <a:pt x="507079" y="7119"/>
                    </a:moveTo>
                    <a:lnTo>
                      <a:pt x="507789" y="7179"/>
                    </a:lnTo>
                    <a:lnTo>
                      <a:pt x="506802" y="7245"/>
                    </a:lnTo>
                    <a:close/>
                    <a:moveTo>
                      <a:pt x="526244" y="7109"/>
                    </a:moveTo>
                    <a:lnTo>
                      <a:pt x="526585" y="7232"/>
                    </a:lnTo>
                    <a:lnTo>
                      <a:pt x="525403" y="7414"/>
                    </a:lnTo>
                    <a:lnTo>
                      <a:pt x="525681" y="7136"/>
                    </a:lnTo>
                    <a:close/>
                    <a:moveTo>
                      <a:pt x="472120" y="7098"/>
                    </a:moveTo>
                    <a:lnTo>
                      <a:pt x="475103" y="7359"/>
                    </a:lnTo>
                    <a:lnTo>
                      <a:pt x="471100" y="7133"/>
                    </a:lnTo>
                    <a:close/>
                    <a:moveTo>
                      <a:pt x="462980" y="7092"/>
                    </a:moveTo>
                    <a:lnTo>
                      <a:pt x="464192" y="7165"/>
                    </a:lnTo>
                    <a:lnTo>
                      <a:pt x="461978" y="7442"/>
                    </a:lnTo>
                    <a:lnTo>
                      <a:pt x="460483" y="7493"/>
                    </a:lnTo>
                    <a:close/>
                    <a:moveTo>
                      <a:pt x="526912" y="7089"/>
                    </a:moveTo>
                    <a:lnTo>
                      <a:pt x="527021" y="7165"/>
                    </a:lnTo>
                    <a:lnTo>
                      <a:pt x="526849" y="7192"/>
                    </a:lnTo>
                    <a:close/>
                    <a:moveTo>
                      <a:pt x="526919" y="7077"/>
                    </a:moveTo>
                    <a:lnTo>
                      <a:pt x="526912" y="7089"/>
                    </a:lnTo>
                    <a:lnTo>
                      <a:pt x="526897" y="7078"/>
                    </a:lnTo>
                    <a:close/>
                    <a:moveTo>
                      <a:pt x="525752" y="7065"/>
                    </a:moveTo>
                    <a:lnTo>
                      <a:pt x="525681" y="7136"/>
                    </a:lnTo>
                    <a:lnTo>
                      <a:pt x="525601" y="7140"/>
                    </a:lnTo>
                    <a:lnTo>
                      <a:pt x="525730" y="7067"/>
                    </a:lnTo>
                    <a:close/>
                    <a:moveTo>
                      <a:pt x="462395" y="7057"/>
                    </a:moveTo>
                    <a:lnTo>
                      <a:pt x="462807" y="7082"/>
                    </a:lnTo>
                    <a:lnTo>
                      <a:pt x="460218" y="7502"/>
                    </a:lnTo>
                    <a:lnTo>
                      <a:pt x="458834" y="7549"/>
                    </a:lnTo>
                    <a:close/>
                    <a:moveTo>
                      <a:pt x="527813" y="7043"/>
                    </a:moveTo>
                    <a:lnTo>
                      <a:pt x="528121" y="7254"/>
                    </a:lnTo>
                    <a:lnTo>
                      <a:pt x="528104" y="7256"/>
                    </a:lnTo>
                    <a:lnTo>
                      <a:pt x="527727" y="7056"/>
                    </a:lnTo>
                    <a:close/>
                    <a:moveTo>
                      <a:pt x="527696" y="7040"/>
                    </a:moveTo>
                    <a:lnTo>
                      <a:pt x="527727" y="7056"/>
                    </a:lnTo>
                    <a:lnTo>
                      <a:pt x="527284" y="7125"/>
                    </a:lnTo>
                    <a:lnTo>
                      <a:pt x="527212" y="7063"/>
                    </a:lnTo>
                    <a:close/>
                    <a:moveTo>
                      <a:pt x="447005" y="7034"/>
                    </a:moveTo>
                    <a:lnTo>
                      <a:pt x="442662" y="7614"/>
                    </a:lnTo>
                    <a:lnTo>
                      <a:pt x="435533" y="8103"/>
                    </a:lnTo>
                    <a:lnTo>
                      <a:pt x="439423" y="7568"/>
                    </a:lnTo>
                    <a:close/>
                    <a:moveTo>
                      <a:pt x="454672" y="7032"/>
                    </a:moveTo>
                    <a:lnTo>
                      <a:pt x="453950" y="7124"/>
                    </a:lnTo>
                    <a:lnTo>
                      <a:pt x="454157" y="7084"/>
                    </a:lnTo>
                    <a:close/>
                    <a:moveTo>
                      <a:pt x="461714" y="7016"/>
                    </a:moveTo>
                    <a:lnTo>
                      <a:pt x="462191" y="7045"/>
                    </a:lnTo>
                    <a:lnTo>
                      <a:pt x="457615" y="7590"/>
                    </a:lnTo>
                    <a:lnTo>
                      <a:pt x="456780" y="7618"/>
                    </a:lnTo>
                    <a:close/>
                    <a:moveTo>
                      <a:pt x="454557" y="7006"/>
                    </a:moveTo>
                    <a:lnTo>
                      <a:pt x="454157" y="7084"/>
                    </a:lnTo>
                    <a:lnTo>
                      <a:pt x="452304" y="7272"/>
                    </a:lnTo>
                    <a:lnTo>
                      <a:pt x="452229" y="7265"/>
                    </a:lnTo>
                    <a:close/>
                    <a:moveTo>
                      <a:pt x="502496" y="6999"/>
                    </a:moveTo>
                    <a:lnTo>
                      <a:pt x="502262" y="7083"/>
                    </a:lnTo>
                    <a:lnTo>
                      <a:pt x="500672" y="7654"/>
                    </a:lnTo>
                    <a:lnTo>
                      <a:pt x="497904" y="7838"/>
                    </a:lnTo>
                    <a:lnTo>
                      <a:pt x="500336" y="7256"/>
                    </a:lnTo>
                    <a:lnTo>
                      <a:pt x="501558" y="7110"/>
                    </a:lnTo>
                    <a:close/>
                    <a:moveTo>
                      <a:pt x="451636" y="6997"/>
                    </a:moveTo>
                    <a:lnTo>
                      <a:pt x="448859" y="7188"/>
                    </a:lnTo>
                    <a:lnTo>
                      <a:pt x="448743" y="7177"/>
                    </a:lnTo>
                    <a:lnTo>
                      <a:pt x="448285" y="7228"/>
                    </a:lnTo>
                    <a:lnTo>
                      <a:pt x="445448" y="7422"/>
                    </a:lnTo>
                    <a:lnTo>
                      <a:pt x="445609" y="7400"/>
                    </a:lnTo>
                    <a:lnTo>
                      <a:pt x="449424" y="7030"/>
                    </a:lnTo>
                    <a:close/>
                    <a:moveTo>
                      <a:pt x="526747" y="6972"/>
                    </a:moveTo>
                    <a:lnTo>
                      <a:pt x="526897" y="7078"/>
                    </a:lnTo>
                    <a:lnTo>
                      <a:pt x="526244" y="7109"/>
                    </a:lnTo>
                    <a:lnTo>
                      <a:pt x="526051" y="7040"/>
                    </a:lnTo>
                    <a:lnTo>
                      <a:pt x="525752" y="7065"/>
                    </a:lnTo>
                    <a:lnTo>
                      <a:pt x="525776" y="7041"/>
                    </a:lnTo>
                    <a:lnTo>
                      <a:pt x="525777" y="7040"/>
                    </a:lnTo>
                    <a:close/>
                    <a:moveTo>
                      <a:pt x="511017" y="6964"/>
                    </a:moveTo>
                    <a:lnTo>
                      <a:pt x="511019" y="6965"/>
                    </a:lnTo>
                    <a:lnTo>
                      <a:pt x="512717" y="7600"/>
                    </a:lnTo>
                    <a:lnTo>
                      <a:pt x="507789" y="7179"/>
                    </a:lnTo>
                    <a:close/>
                    <a:moveTo>
                      <a:pt x="523654" y="6951"/>
                    </a:moveTo>
                    <a:lnTo>
                      <a:pt x="524143" y="7199"/>
                    </a:lnTo>
                    <a:lnTo>
                      <a:pt x="523850" y="7224"/>
                    </a:lnTo>
                    <a:lnTo>
                      <a:pt x="523349" y="7247"/>
                    </a:lnTo>
                    <a:close/>
                    <a:moveTo>
                      <a:pt x="505101" y="6950"/>
                    </a:moveTo>
                    <a:lnTo>
                      <a:pt x="505277" y="6965"/>
                    </a:lnTo>
                    <a:lnTo>
                      <a:pt x="505763" y="7006"/>
                    </a:lnTo>
                    <a:lnTo>
                      <a:pt x="503981" y="7433"/>
                    </a:lnTo>
                    <a:lnTo>
                      <a:pt x="501653" y="7588"/>
                    </a:lnTo>
                    <a:lnTo>
                      <a:pt x="504951" y="6978"/>
                    </a:lnTo>
                    <a:close/>
                    <a:moveTo>
                      <a:pt x="527079" y="6949"/>
                    </a:moveTo>
                    <a:lnTo>
                      <a:pt x="527212" y="7063"/>
                    </a:lnTo>
                    <a:lnTo>
                      <a:pt x="526919" y="7077"/>
                    </a:lnTo>
                    <a:lnTo>
                      <a:pt x="526994" y="6955"/>
                    </a:lnTo>
                    <a:close/>
                    <a:moveTo>
                      <a:pt x="455094" y="6947"/>
                    </a:moveTo>
                    <a:lnTo>
                      <a:pt x="454557" y="7006"/>
                    </a:lnTo>
                    <a:lnTo>
                      <a:pt x="454845" y="6950"/>
                    </a:lnTo>
                    <a:close/>
                    <a:moveTo>
                      <a:pt x="493525" y="6944"/>
                    </a:moveTo>
                    <a:lnTo>
                      <a:pt x="495121" y="7321"/>
                    </a:lnTo>
                    <a:lnTo>
                      <a:pt x="494379" y="7391"/>
                    </a:lnTo>
                    <a:lnTo>
                      <a:pt x="489390" y="7861"/>
                    </a:lnTo>
                    <a:lnTo>
                      <a:pt x="487516" y="7743"/>
                    </a:lnTo>
                    <a:lnTo>
                      <a:pt x="486983" y="7709"/>
                    </a:lnTo>
                    <a:lnTo>
                      <a:pt x="493078" y="6974"/>
                    </a:lnTo>
                    <a:close/>
                    <a:moveTo>
                      <a:pt x="455584" y="6939"/>
                    </a:moveTo>
                    <a:lnTo>
                      <a:pt x="454672" y="7032"/>
                    </a:lnTo>
                    <a:lnTo>
                      <a:pt x="455370" y="6943"/>
                    </a:lnTo>
                    <a:close/>
                    <a:moveTo>
                      <a:pt x="477748" y="6907"/>
                    </a:moveTo>
                    <a:lnTo>
                      <a:pt x="483300" y="7430"/>
                    </a:lnTo>
                    <a:lnTo>
                      <a:pt x="483045" y="7461"/>
                    </a:lnTo>
                    <a:lnTo>
                      <a:pt x="475494" y="6984"/>
                    </a:lnTo>
                    <a:close/>
                    <a:moveTo>
                      <a:pt x="459866" y="6905"/>
                    </a:moveTo>
                    <a:lnTo>
                      <a:pt x="460283" y="6930"/>
                    </a:lnTo>
                    <a:lnTo>
                      <a:pt x="455414" y="7569"/>
                    </a:lnTo>
                    <a:lnTo>
                      <a:pt x="455123" y="7542"/>
                    </a:lnTo>
                    <a:close/>
                    <a:moveTo>
                      <a:pt x="458344" y="6899"/>
                    </a:moveTo>
                    <a:lnTo>
                      <a:pt x="454415" y="7474"/>
                    </a:lnTo>
                    <a:lnTo>
                      <a:pt x="452898" y="7329"/>
                    </a:lnTo>
                    <a:lnTo>
                      <a:pt x="453792" y="7155"/>
                    </a:lnTo>
                    <a:lnTo>
                      <a:pt x="456045" y="6933"/>
                    </a:lnTo>
                    <a:close/>
                    <a:moveTo>
                      <a:pt x="523684" y="6896"/>
                    </a:moveTo>
                    <a:lnTo>
                      <a:pt x="523702" y="6904"/>
                    </a:lnTo>
                    <a:lnTo>
                      <a:pt x="523654" y="6951"/>
                    </a:lnTo>
                    <a:lnTo>
                      <a:pt x="523636" y="6942"/>
                    </a:lnTo>
                    <a:close/>
                    <a:moveTo>
                      <a:pt x="466522" y="6874"/>
                    </a:moveTo>
                    <a:lnTo>
                      <a:pt x="471100" y="7133"/>
                    </a:lnTo>
                    <a:lnTo>
                      <a:pt x="466338" y="7294"/>
                    </a:lnTo>
                    <a:lnTo>
                      <a:pt x="464192" y="7165"/>
                    </a:lnTo>
                    <a:close/>
                    <a:moveTo>
                      <a:pt x="460108" y="6873"/>
                    </a:moveTo>
                    <a:lnTo>
                      <a:pt x="459866" y="6905"/>
                    </a:lnTo>
                    <a:lnTo>
                      <a:pt x="459481" y="6882"/>
                    </a:lnTo>
                    <a:close/>
                    <a:moveTo>
                      <a:pt x="512447" y="6869"/>
                    </a:moveTo>
                    <a:lnTo>
                      <a:pt x="514377" y="7262"/>
                    </a:lnTo>
                    <a:lnTo>
                      <a:pt x="513854" y="7420"/>
                    </a:lnTo>
                    <a:lnTo>
                      <a:pt x="511019" y="6965"/>
                    </a:lnTo>
                    <a:lnTo>
                      <a:pt x="511018" y="6964"/>
                    </a:lnTo>
                    <a:close/>
                    <a:moveTo>
                      <a:pt x="512442" y="6868"/>
                    </a:moveTo>
                    <a:lnTo>
                      <a:pt x="512450" y="6869"/>
                    </a:lnTo>
                    <a:lnTo>
                      <a:pt x="512447" y="6869"/>
                    </a:lnTo>
                    <a:close/>
                    <a:moveTo>
                      <a:pt x="523484" y="6864"/>
                    </a:moveTo>
                    <a:lnTo>
                      <a:pt x="523636" y="6942"/>
                    </a:lnTo>
                    <a:lnTo>
                      <a:pt x="523309" y="7249"/>
                    </a:lnTo>
                    <a:lnTo>
                      <a:pt x="522906" y="7269"/>
                    </a:lnTo>
                    <a:close/>
                    <a:moveTo>
                      <a:pt x="458756" y="6839"/>
                    </a:moveTo>
                    <a:lnTo>
                      <a:pt x="459481" y="6882"/>
                    </a:lnTo>
                    <a:lnTo>
                      <a:pt x="458344" y="6899"/>
                    </a:lnTo>
                    <a:close/>
                    <a:moveTo>
                      <a:pt x="463270" y="6827"/>
                    </a:moveTo>
                    <a:lnTo>
                      <a:pt x="461714" y="7016"/>
                    </a:lnTo>
                    <a:lnTo>
                      <a:pt x="460283" y="6930"/>
                    </a:lnTo>
                    <a:lnTo>
                      <a:pt x="460798" y="6863"/>
                    </a:lnTo>
                    <a:close/>
                    <a:moveTo>
                      <a:pt x="464163" y="6813"/>
                    </a:moveTo>
                    <a:lnTo>
                      <a:pt x="462395" y="7057"/>
                    </a:lnTo>
                    <a:lnTo>
                      <a:pt x="462191" y="7045"/>
                    </a:lnTo>
                    <a:lnTo>
                      <a:pt x="464132" y="6814"/>
                    </a:lnTo>
                    <a:close/>
                    <a:moveTo>
                      <a:pt x="523795" y="6813"/>
                    </a:moveTo>
                    <a:lnTo>
                      <a:pt x="524597" y="7161"/>
                    </a:lnTo>
                    <a:lnTo>
                      <a:pt x="524310" y="7185"/>
                    </a:lnTo>
                    <a:lnTo>
                      <a:pt x="523702" y="6904"/>
                    </a:lnTo>
                    <a:close/>
                    <a:moveTo>
                      <a:pt x="464777" y="6804"/>
                    </a:moveTo>
                    <a:lnTo>
                      <a:pt x="462980" y="7092"/>
                    </a:lnTo>
                    <a:lnTo>
                      <a:pt x="462807" y="7082"/>
                    </a:lnTo>
                    <a:lnTo>
                      <a:pt x="464495" y="6808"/>
                    </a:lnTo>
                    <a:close/>
                    <a:moveTo>
                      <a:pt x="533434" y="6791"/>
                    </a:moveTo>
                    <a:lnTo>
                      <a:pt x="535739" y="7331"/>
                    </a:lnTo>
                    <a:lnTo>
                      <a:pt x="536071" y="7760"/>
                    </a:lnTo>
                    <a:lnTo>
                      <a:pt x="536761" y="9175"/>
                    </a:lnTo>
                    <a:lnTo>
                      <a:pt x="535646" y="8959"/>
                    </a:lnTo>
                    <a:lnTo>
                      <a:pt x="534832" y="9936"/>
                    </a:lnTo>
                    <a:close/>
                    <a:moveTo>
                      <a:pt x="464912" y="6783"/>
                    </a:moveTo>
                    <a:lnTo>
                      <a:pt x="465187" y="6798"/>
                    </a:lnTo>
                    <a:lnTo>
                      <a:pt x="464777" y="6804"/>
                    </a:lnTo>
                    <a:close/>
                    <a:moveTo>
                      <a:pt x="503105" y="6780"/>
                    </a:moveTo>
                    <a:lnTo>
                      <a:pt x="503822" y="6841"/>
                    </a:lnTo>
                    <a:lnTo>
                      <a:pt x="502496" y="6999"/>
                    </a:lnTo>
                    <a:close/>
                    <a:moveTo>
                      <a:pt x="529540" y="6778"/>
                    </a:moveTo>
                    <a:lnTo>
                      <a:pt x="527813" y="7043"/>
                    </a:lnTo>
                    <a:lnTo>
                      <a:pt x="527619" y="6912"/>
                    </a:lnTo>
                    <a:close/>
                    <a:moveTo>
                      <a:pt x="467385" y="6766"/>
                    </a:moveTo>
                    <a:lnTo>
                      <a:pt x="466522" y="6874"/>
                    </a:lnTo>
                    <a:lnTo>
                      <a:pt x="465187" y="6798"/>
                    </a:lnTo>
                    <a:close/>
                    <a:moveTo>
                      <a:pt x="464560" y="6763"/>
                    </a:moveTo>
                    <a:lnTo>
                      <a:pt x="464721" y="6772"/>
                    </a:lnTo>
                    <a:lnTo>
                      <a:pt x="464495" y="6808"/>
                    </a:lnTo>
                    <a:lnTo>
                      <a:pt x="464163" y="6813"/>
                    </a:lnTo>
                    <a:lnTo>
                      <a:pt x="464330" y="6790"/>
                    </a:lnTo>
                    <a:close/>
                    <a:moveTo>
                      <a:pt x="457389" y="6757"/>
                    </a:moveTo>
                    <a:lnTo>
                      <a:pt x="457663" y="6773"/>
                    </a:lnTo>
                    <a:lnTo>
                      <a:pt x="456045" y="6933"/>
                    </a:lnTo>
                    <a:lnTo>
                      <a:pt x="455584" y="6939"/>
                    </a:lnTo>
                    <a:close/>
                    <a:moveTo>
                      <a:pt x="523648" y="6749"/>
                    </a:moveTo>
                    <a:lnTo>
                      <a:pt x="523780" y="6806"/>
                    </a:lnTo>
                    <a:lnTo>
                      <a:pt x="523684" y="6896"/>
                    </a:lnTo>
                    <a:lnTo>
                      <a:pt x="523535" y="6828"/>
                    </a:lnTo>
                    <a:close/>
                    <a:moveTo>
                      <a:pt x="529757" y="6744"/>
                    </a:moveTo>
                    <a:lnTo>
                      <a:pt x="529706" y="6766"/>
                    </a:lnTo>
                    <a:lnTo>
                      <a:pt x="529540" y="6778"/>
                    </a:lnTo>
                    <a:close/>
                    <a:moveTo>
                      <a:pt x="456934" y="6742"/>
                    </a:moveTo>
                    <a:lnTo>
                      <a:pt x="455370" y="6943"/>
                    </a:lnTo>
                    <a:lnTo>
                      <a:pt x="455094" y="6947"/>
                    </a:lnTo>
                    <a:close/>
                    <a:moveTo>
                      <a:pt x="516099" y="6741"/>
                    </a:moveTo>
                    <a:lnTo>
                      <a:pt x="518177" y="7394"/>
                    </a:lnTo>
                    <a:lnTo>
                      <a:pt x="518039" y="7449"/>
                    </a:lnTo>
                    <a:lnTo>
                      <a:pt x="515609" y="6889"/>
                    </a:lnTo>
                    <a:close/>
                    <a:moveTo>
                      <a:pt x="457004" y="6733"/>
                    </a:moveTo>
                    <a:lnTo>
                      <a:pt x="457011" y="6734"/>
                    </a:lnTo>
                    <a:lnTo>
                      <a:pt x="456934" y="6742"/>
                    </a:lnTo>
                    <a:close/>
                    <a:moveTo>
                      <a:pt x="464036" y="6733"/>
                    </a:moveTo>
                    <a:lnTo>
                      <a:pt x="464538" y="6762"/>
                    </a:lnTo>
                    <a:lnTo>
                      <a:pt x="464330" y="6790"/>
                    </a:lnTo>
                    <a:lnTo>
                      <a:pt x="464132" y="6814"/>
                    </a:lnTo>
                    <a:lnTo>
                      <a:pt x="463270" y="6827"/>
                    </a:lnTo>
                    <a:close/>
                    <a:moveTo>
                      <a:pt x="496790" y="6732"/>
                    </a:moveTo>
                    <a:lnTo>
                      <a:pt x="493525" y="6944"/>
                    </a:lnTo>
                    <a:lnTo>
                      <a:pt x="493455" y="6928"/>
                    </a:lnTo>
                    <a:lnTo>
                      <a:pt x="494799" y="6766"/>
                    </a:lnTo>
                    <a:close/>
                    <a:moveTo>
                      <a:pt x="467772" y="6718"/>
                    </a:moveTo>
                    <a:lnTo>
                      <a:pt x="468190" y="6754"/>
                    </a:lnTo>
                    <a:lnTo>
                      <a:pt x="467385" y="6766"/>
                    </a:lnTo>
                    <a:close/>
                    <a:moveTo>
                      <a:pt x="471166" y="6710"/>
                    </a:moveTo>
                    <a:lnTo>
                      <a:pt x="475494" y="6984"/>
                    </a:lnTo>
                    <a:lnTo>
                      <a:pt x="472120" y="7098"/>
                    </a:lnTo>
                    <a:lnTo>
                      <a:pt x="468190" y="6754"/>
                    </a:lnTo>
                    <a:close/>
                    <a:moveTo>
                      <a:pt x="514831" y="6710"/>
                    </a:moveTo>
                    <a:lnTo>
                      <a:pt x="515609" y="6889"/>
                    </a:lnTo>
                    <a:lnTo>
                      <a:pt x="514822" y="7127"/>
                    </a:lnTo>
                    <a:lnTo>
                      <a:pt x="512450" y="6869"/>
                    </a:lnTo>
                    <a:close/>
                    <a:moveTo>
                      <a:pt x="497348" y="6695"/>
                    </a:moveTo>
                    <a:lnTo>
                      <a:pt x="497306" y="6723"/>
                    </a:lnTo>
                    <a:lnTo>
                      <a:pt x="496790" y="6732"/>
                    </a:lnTo>
                    <a:close/>
                    <a:moveTo>
                      <a:pt x="456194" y="6685"/>
                    </a:moveTo>
                    <a:lnTo>
                      <a:pt x="456207" y="6686"/>
                    </a:lnTo>
                    <a:lnTo>
                      <a:pt x="454845" y="6950"/>
                    </a:lnTo>
                    <a:lnTo>
                      <a:pt x="451636" y="6997"/>
                    </a:lnTo>
                    <a:close/>
                    <a:moveTo>
                      <a:pt x="499692" y="6682"/>
                    </a:moveTo>
                    <a:lnTo>
                      <a:pt x="496820" y="7160"/>
                    </a:lnTo>
                    <a:lnTo>
                      <a:pt x="496594" y="7182"/>
                    </a:lnTo>
                    <a:lnTo>
                      <a:pt x="497306" y="6723"/>
                    </a:lnTo>
                    <a:close/>
                    <a:moveTo>
                      <a:pt x="501923" y="6679"/>
                    </a:moveTo>
                    <a:lnTo>
                      <a:pt x="502529" y="6730"/>
                    </a:lnTo>
                    <a:lnTo>
                      <a:pt x="501713" y="6926"/>
                    </a:lnTo>
                    <a:lnTo>
                      <a:pt x="500824" y="7139"/>
                    </a:lnTo>
                    <a:lnTo>
                      <a:pt x="500336" y="7256"/>
                    </a:lnTo>
                    <a:lnTo>
                      <a:pt x="496688" y="7690"/>
                    </a:lnTo>
                    <a:lnTo>
                      <a:pt x="496041" y="7537"/>
                    </a:lnTo>
                    <a:lnTo>
                      <a:pt x="496049" y="7533"/>
                    </a:lnTo>
                    <a:lnTo>
                      <a:pt x="496391" y="7312"/>
                    </a:lnTo>
                    <a:lnTo>
                      <a:pt x="496559" y="7204"/>
                    </a:lnTo>
                    <a:lnTo>
                      <a:pt x="496820" y="7160"/>
                    </a:lnTo>
                    <a:close/>
                    <a:moveTo>
                      <a:pt x="502384" y="6635"/>
                    </a:moveTo>
                    <a:lnTo>
                      <a:pt x="501923" y="6679"/>
                    </a:lnTo>
                    <a:lnTo>
                      <a:pt x="501577" y="6649"/>
                    </a:lnTo>
                    <a:close/>
                    <a:moveTo>
                      <a:pt x="527197" y="6624"/>
                    </a:moveTo>
                    <a:lnTo>
                      <a:pt x="527619" y="6912"/>
                    </a:lnTo>
                    <a:lnTo>
                      <a:pt x="527079" y="6949"/>
                    </a:lnTo>
                    <a:lnTo>
                      <a:pt x="527025" y="6904"/>
                    </a:lnTo>
                    <a:close/>
                    <a:moveTo>
                      <a:pt x="462006" y="6618"/>
                    </a:moveTo>
                    <a:lnTo>
                      <a:pt x="462463" y="6644"/>
                    </a:lnTo>
                    <a:lnTo>
                      <a:pt x="460798" y="6863"/>
                    </a:lnTo>
                    <a:lnTo>
                      <a:pt x="460108" y="6873"/>
                    </a:lnTo>
                    <a:close/>
                    <a:moveTo>
                      <a:pt x="516243" y="6616"/>
                    </a:moveTo>
                    <a:lnTo>
                      <a:pt x="516399" y="6650"/>
                    </a:lnTo>
                    <a:lnTo>
                      <a:pt x="516099" y="6741"/>
                    </a:lnTo>
                    <a:lnTo>
                      <a:pt x="515796" y="6646"/>
                    </a:lnTo>
                    <a:close/>
                    <a:moveTo>
                      <a:pt x="503563" y="6615"/>
                    </a:moveTo>
                    <a:lnTo>
                      <a:pt x="503117" y="6775"/>
                    </a:lnTo>
                    <a:lnTo>
                      <a:pt x="503105" y="6780"/>
                    </a:lnTo>
                    <a:lnTo>
                      <a:pt x="503090" y="6778"/>
                    </a:lnTo>
                    <a:lnTo>
                      <a:pt x="502529" y="6730"/>
                    </a:lnTo>
                    <a:lnTo>
                      <a:pt x="502968" y="6625"/>
                    </a:lnTo>
                    <a:close/>
                    <a:moveTo>
                      <a:pt x="516647" y="6589"/>
                    </a:moveTo>
                    <a:lnTo>
                      <a:pt x="518902" y="7103"/>
                    </a:lnTo>
                    <a:lnTo>
                      <a:pt x="518746" y="7166"/>
                    </a:lnTo>
                    <a:lnTo>
                      <a:pt x="516399" y="6650"/>
                    </a:lnTo>
                    <a:lnTo>
                      <a:pt x="516588" y="6593"/>
                    </a:lnTo>
                    <a:close/>
                    <a:moveTo>
                      <a:pt x="466140" y="6575"/>
                    </a:moveTo>
                    <a:lnTo>
                      <a:pt x="466185" y="6579"/>
                    </a:lnTo>
                    <a:lnTo>
                      <a:pt x="464912" y="6783"/>
                    </a:lnTo>
                    <a:lnTo>
                      <a:pt x="464721" y="6772"/>
                    </a:lnTo>
                    <a:lnTo>
                      <a:pt x="465377" y="6666"/>
                    </a:lnTo>
                    <a:close/>
                    <a:moveTo>
                      <a:pt x="524027" y="6574"/>
                    </a:moveTo>
                    <a:lnTo>
                      <a:pt x="524035" y="6579"/>
                    </a:lnTo>
                    <a:lnTo>
                      <a:pt x="523795" y="6813"/>
                    </a:lnTo>
                    <a:lnTo>
                      <a:pt x="523780" y="6806"/>
                    </a:lnTo>
                    <a:close/>
                    <a:moveTo>
                      <a:pt x="532495" y="6571"/>
                    </a:moveTo>
                    <a:lnTo>
                      <a:pt x="532647" y="6607"/>
                    </a:lnTo>
                    <a:lnTo>
                      <a:pt x="528792" y="7158"/>
                    </a:lnTo>
                    <a:lnTo>
                      <a:pt x="529706" y="6766"/>
                    </a:lnTo>
                    <a:close/>
                    <a:moveTo>
                      <a:pt x="465989" y="6561"/>
                    </a:moveTo>
                    <a:lnTo>
                      <a:pt x="466009" y="6563"/>
                    </a:lnTo>
                    <a:lnTo>
                      <a:pt x="465377" y="6666"/>
                    </a:lnTo>
                    <a:lnTo>
                      <a:pt x="464560" y="6763"/>
                    </a:lnTo>
                    <a:lnTo>
                      <a:pt x="464538" y="6762"/>
                    </a:lnTo>
                    <a:close/>
                    <a:moveTo>
                      <a:pt x="500459" y="6554"/>
                    </a:moveTo>
                    <a:lnTo>
                      <a:pt x="501577" y="6649"/>
                    </a:lnTo>
                    <a:lnTo>
                      <a:pt x="499692" y="6682"/>
                    </a:lnTo>
                    <a:close/>
                    <a:moveTo>
                      <a:pt x="507254" y="6551"/>
                    </a:moveTo>
                    <a:lnTo>
                      <a:pt x="505101" y="6950"/>
                    </a:lnTo>
                    <a:lnTo>
                      <a:pt x="503822" y="6841"/>
                    </a:lnTo>
                    <a:lnTo>
                      <a:pt x="506084" y="6571"/>
                    </a:lnTo>
                    <a:close/>
                    <a:moveTo>
                      <a:pt x="503278" y="6551"/>
                    </a:moveTo>
                    <a:lnTo>
                      <a:pt x="502968" y="6625"/>
                    </a:lnTo>
                    <a:lnTo>
                      <a:pt x="502384" y="6635"/>
                    </a:lnTo>
                    <a:close/>
                    <a:moveTo>
                      <a:pt x="453918" y="6548"/>
                    </a:moveTo>
                    <a:lnTo>
                      <a:pt x="454213" y="6566"/>
                    </a:lnTo>
                    <a:lnTo>
                      <a:pt x="449424" y="7030"/>
                    </a:lnTo>
                    <a:lnTo>
                      <a:pt x="448743" y="7040"/>
                    </a:lnTo>
                    <a:lnTo>
                      <a:pt x="446652" y="7255"/>
                    </a:lnTo>
                    <a:lnTo>
                      <a:pt x="449528" y="6857"/>
                    </a:lnTo>
                    <a:close/>
                    <a:moveTo>
                      <a:pt x="514112" y="6545"/>
                    </a:moveTo>
                    <a:lnTo>
                      <a:pt x="515160" y="6579"/>
                    </a:lnTo>
                    <a:lnTo>
                      <a:pt x="515634" y="6595"/>
                    </a:lnTo>
                    <a:lnTo>
                      <a:pt x="515796" y="6646"/>
                    </a:lnTo>
                    <a:lnTo>
                      <a:pt x="514831" y="6710"/>
                    </a:lnTo>
                    <a:lnTo>
                      <a:pt x="514392" y="6609"/>
                    </a:lnTo>
                    <a:close/>
                    <a:moveTo>
                      <a:pt x="508331" y="6533"/>
                    </a:moveTo>
                    <a:lnTo>
                      <a:pt x="508355" y="6537"/>
                    </a:lnTo>
                    <a:lnTo>
                      <a:pt x="507617" y="6874"/>
                    </a:lnTo>
                    <a:lnTo>
                      <a:pt x="507079" y="7119"/>
                    </a:lnTo>
                    <a:lnTo>
                      <a:pt x="505763" y="7006"/>
                    </a:lnTo>
                    <a:lnTo>
                      <a:pt x="506064" y="6934"/>
                    </a:lnTo>
                    <a:lnTo>
                      <a:pt x="507694" y="6544"/>
                    </a:lnTo>
                    <a:close/>
                    <a:moveTo>
                      <a:pt x="460241" y="6519"/>
                    </a:moveTo>
                    <a:lnTo>
                      <a:pt x="460748" y="6547"/>
                    </a:lnTo>
                    <a:lnTo>
                      <a:pt x="458756" y="6839"/>
                    </a:lnTo>
                    <a:lnTo>
                      <a:pt x="457663" y="6773"/>
                    </a:lnTo>
                    <a:close/>
                    <a:moveTo>
                      <a:pt x="509225" y="6517"/>
                    </a:moveTo>
                    <a:lnTo>
                      <a:pt x="510071" y="6609"/>
                    </a:lnTo>
                    <a:lnTo>
                      <a:pt x="510478" y="6762"/>
                    </a:lnTo>
                    <a:lnTo>
                      <a:pt x="511018" y="6964"/>
                    </a:lnTo>
                    <a:lnTo>
                      <a:pt x="511017" y="6964"/>
                    </a:lnTo>
                    <a:lnTo>
                      <a:pt x="509898" y="6784"/>
                    </a:lnTo>
                    <a:lnTo>
                      <a:pt x="508355" y="6537"/>
                    </a:lnTo>
                    <a:lnTo>
                      <a:pt x="508365" y="6532"/>
                    </a:lnTo>
                    <a:close/>
                    <a:moveTo>
                      <a:pt x="533311" y="6515"/>
                    </a:moveTo>
                    <a:lnTo>
                      <a:pt x="533434" y="6791"/>
                    </a:lnTo>
                    <a:lnTo>
                      <a:pt x="532647" y="6607"/>
                    </a:lnTo>
                    <a:lnTo>
                      <a:pt x="533280" y="6517"/>
                    </a:lnTo>
                    <a:close/>
                    <a:moveTo>
                      <a:pt x="458762" y="6509"/>
                    </a:moveTo>
                    <a:lnTo>
                      <a:pt x="457004" y="6733"/>
                    </a:lnTo>
                    <a:lnTo>
                      <a:pt x="456207" y="6686"/>
                    </a:lnTo>
                    <a:lnTo>
                      <a:pt x="456220" y="6683"/>
                    </a:lnTo>
                    <a:close/>
                    <a:moveTo>
                      <a:pt x="510603" y="6493"/>
                    </a:moveTo>
                    <a:lnTo>
                      <a:pt x="511688" y="6714"/>
                    </a:lnTo>
                    <a:lnTo>
                      <a:pt x="512442" y="6868"/>
                    </a:lnTo>
                    <a:lnTo>
                      <a:pt x="511207" y="6733"/>
                    </a:lnTo>
                    <a:lnTo>
                      <a:pt x="510071" y="6609"/>
                    </a:lnTo>
                    <a:lnTo>
                      <a:pt x="509798" y="6508"/>
                    </a:lnTo>
                    <a:close/>
                    <a:moveTo>
                      <a:pt x="459386" y="6470"/>
                    </a:moveTo>
                    <a:lnTo>
                      <a:pt x="459917" y="6500"/>
                    </a:lnTo>
                    <a:lnTo>
                      <a:pt x="457389" y="6757"/>
                    </a:lnTo>
                    <a:lnTo>
                      <a:pt x="457011" y="6734"/>
                    </a:lnTo>
                    <a:close/>
                    <a:moveTo>
                      <a:pt x="491486" y="6464"/>
                    </a:moveTo>
                    <a:lnTo>
                      <a:pt x="493455" y="6928"/>
                    </a:lnTo>
                    <a:lnTo>
                      <a:pt x="493078" y="6974"/>
                    </a:lnTo>
                    <a:lnTo>
                      <a:pt x="484435" y="7537"/>
                    </a:lnTo>
                    <a:lnTo>
                      <a:pt x="483300" y="7430"/>
                    </a:lnTo>
                    <a:close/>
                    <a:moveTo>
                      <a:pt x="459493" y="6458"/>
                    </a:moveTo>
                    <a:lnTo>
                      <a:pt x="459386" y="6470"/>
                    </a:lnTo>
                    <a:lnTo>
                      <a:pt x="459350" y="6468"/>
                    </a:lnTo>
                    <a:close/>
                    <a:moveTo>
                      <a:pt x="459161" y="6457"/>
                    </a:moveTo>
                    <a:lnTo>
                      <a:pt x="459350" y="6468"/>
                    </a:lnTo>
                    <a:lnTo>
                      <a:pt x="458762" y="6509"/>
                    </a:lnTo>
                    <a:close/>
                    <a:moveTo>
                      <a:pt x="467138" y="6456"/>
                    </a:moveTo>
                    <a:lnTo>
                      <a:pt x="468950" y="6570"/>
                    </a:lnTo>
                    <a:lnTo>
                      <a:pt x="467772" y="6718"/>
                    </a:lnTo>
                    <a:lnTo>
                      <a:pt x="466185" y="6579"/>
                    </a:lnTo>
                    <a:lnTo>
                      <a:pt x="466410" y="6543"/>
                    </a:lnTo>
                    <a:close/>
                    <a:moveTo>
                      <a:pt x="501065" y="6453"/>
                    </a:moveTo>
                    <a:lnTo>
                      <a:pt x="500459" y="6554"/>
                    </a:lnTo>
                    <a:lnTo>
                      <a:pt x="500051" y="6519"/>
                    </a:lnTo>
                    <a:close/>
                    <a:moveTo>
                      <a:pt x="507808" y="6449"/>
                    </a:moveTo>
                    <a:lnTo>
                      <a:pt x="507977" y="6476"/>
                    </a:lnTo>
                    <a:lnTo>
                      <a:pt x="507694" y="6544"/>
                    </a:lnTo>
                    <a:lnTo>
                      <a:pt x="507254" y="6551"/>
                    </a:lnTo>
                    <a:close/>
                    <a:moveTo>
                      <a:pt x="513663" y="6441"/>
                    </a:moveTo>
                    <a:lnTo>
                      <a:pt x="514112" y="6545"/>
                    </a:lnTo>
                    <a:lnTo>
                      <a:pt x="511895" y="6471"/>
                    </a:lnTo>
                    <a:close/>
                    <a:moveTo>
                      <a:pt x="466874" y="6439"/>
                    </a:moveTo>
                    <a:lnTo>
                      <a:pt x="467004" y="6447"/>
                    </a:lnTo>
                    <a:lnTo>
                      <a:pt x="466410" y="6543"/>
                    </a:lnTo>
                    <a:lnTo>
                      <a:pt x="466140" y="6575"/>
                    </a:lnTo>
                    <a:lnTo>
                      <a:pt x="466009" y="6563"/>
                    </a:lnTo>
                    <a:lnTo>
                      <a:pt x="466199" y="6532"/>
                    </a:lnTo>
                    <a:close/>
                    <a:moveTo>
                      <a:pt x="491752" y="6433"/>
                    </a:moveTo>
                    <a:lnTo>
                      <a:pt x="491486" y="6464"/>
                    </a:lnTo>
                    <a:lnTo>
                      <a:pt x="491403" y="6444"/>
                    </a:lnTo>
                    <a:close/>
                    <a:moveTo>
                      <a:pt x="466592" y="6421"/>
                    </a:moveTo>
                    <a:lnTo>
                      <a:pt x="466802" y="6435"/>
                    </a:lnTo>
                    <a:lnTo>
                      <a:pt x="466199" y="6532"/>
                    </a:lnTo>
                    <a:lnTo>
                      <a:pt x="465989" y="6561"/>
                    </a:lnTo>
                    <a:lnTo>
                      <a:pt x="465671" y="6534"/>
                    </a:lnTo>
                    <a:close/>
                    <a:moveTo>
                      <a:pt x="510222" y="6416"/>
                    </a:moveTo>
                    <a:lnTo>
                      <a:pt x="511895" y="6471"/>
                    </a:lnTo>
                    <a:lnTo>
                      <a:pt x="510603" y="6493"/>
                    </a:lnTo>
                    <a:close/>
                    <a:moveTo>
                      <a:pt x="491277" y="6415"/>
                    </a:moveTo>
                    <a:lnTo>
                      <a:pt x="491403" y="6444"/>
                    </a:lnTo>
                    <a:lnTo>
                      <a:pt x="477748" y="6907"/>
                    </a:lnTo>
                    <a:lnTo>
                      <a:pt x="475053" y="6653"/>
                    </a:lnTo>
                    <a:close/>
                    <a:moveTo>
                      <a:pt x="508248" y="6411"/>
                    </a:moveTo>
                    <a:lnTo>
                      <a:pt x="508557" y="6445"/>
                    </a:lnTo>
                    <a:lnTo>
                      <a:pt x="508365" y="6532"/>
                    </a:lnTo>
                    <a:lnTo>
                      <a:pt x="508331" y="6533"/>
                    </a:lnTo>
                    <a:lnTo>
                      <a:pt x="507977" y="6476"/>
                    </a:lnTo>
                    <a:close/>
                    <a:moveTo>
                      <a:pt x="464252" y="6409"/>
                    </a:moveTo>
                    <a:lnTo>
                      <a:pt x="465671" y="6534"/>
                    </a:lnTo>
                    <a:lnTo>
                      <a:pt x="464036" y="6733"/>
                    </a:lnTo>
                    <a:lnTo>
                      <a:pt x="462463" y="6644"/>
                    </a:lnTo>
                    <a:close/>
                    <a:moveTo>
                      <a:pt x="515834" y="6404"/>
                    </a:moveTo>
                    <a:lnTo>
                      <a:pt x="516393" y="6531"/>
                    </a:lnTo>
                    <a:lnTo>
                      <a:pt x="516621" y="6583"/>
                    </a:lnTo>
                    <a:lnTo>
                      <a:pt x="516588" y="6593"/>
                    </a:lnTo>
                    <a:lnTo>
                      <a:pt x="516243" y="6616"/>
                    </a:lnTo>
                    <a:lnTo>
                      <a:pt x="515937" y="6549"/>
                    </a:lnTo>
                    <a:lnTo>
                      <a:pt x="515317" y="6412"/>
                    </a:lnTo>
                    <a:close/>
                    <a:moveTo>
                      <a:pt x="526425" y="6392"/>
                    </a:moveTo>
                    <a:lnTo>
                      <a:pt x="527025" y="6904"/>
                    </a:lnTo>
                    <a:lnTo>
                      <a:pt x="526994" y="6955"/>
                    </a:lnTo>
                    <a:lnTo>
                      <a:pt x="526747" y="6972"/>
                    </a:lnTo>
                    <a:lnTo>
                      <a:pt x="526217" y="6600"/>
                    </a:lnTo>
                    <a:close/>
                    <a:moveTo>
                      <a:pt x="493049" y="6389"/>
                    </a:moveTo>
                    <a:lnTo>
                      <a:pt x="491752" y="6433"/>
                    </a:lnTo>
                    <a:lnTo>
                      <a:pt x="491993" y="6404"/>
                    </a:lnTo>
                    <a:close/>
                    <a:moveTo>
                      <a:pt x="535392" y="6369"/>
                    </a:moveTo>
                    <a:lnTo>
                      <a:pt x="535878" y="7364"/>
                    </a:lnTo>
                    <a:lnTo>
                      <a:pt x="535739" y="7331"/>
                    </a:lnTo>
                    <a:lnTo>
                      <a:pt x="535015" y="6396"/>
                    </a:lnTo>
                    <a:close/>
                    <a:moveTo>
                      <a:pt x="508728" y="6367"/>
                    </a:moveTo>
                    <a:lnTo>
                      <a:pt x="509490" y="6392"/>
                    </a:lnTo>
                    <a:lnTo>
                      <a:pt x="509798" y="6508"/>
                    </a:lnTo>
                    <a:lnTo>
                      <a:pt x="509225" y="6517"/>
                    </a:lnTo>
                    <a:lnTo>
                      <a:pt x="508557" y="6445"/>
                    </a:lnTo>
                    <a:close/>
                    <a:moveTo>
                      <a:pt x="507822" y="6364"/>
                    </a:moveTo>
                    <a:lnTo>
                      <a:pt x="508099" y="6395"/>
                    </a:lnTo>
                    <a:lnTo>
                      <a:pt x="507808" y="6449"/>
                    </a:lnTo>
                    <a:lnTo>
                      <a:pt x="507513" y="6401"/>
                    </a:lnTo>
                    <a:close/>
                    <a:moveTo>
                      <a:pt x="508322" y="6353"/>
                    </a:moveTo>
                    <a:lnTo>
                      <a:pt x="508468" y="6358"/>
                    </a:lnTo>
                    <a:lnTo>
                      <a:pt x="508248" y="6411"/>
                    </a:lnTo>
                    <a:lnTo>
                      <a:pt x="508099" y="6395"/>
                    </a:lnTo>
                    <a:close/>
                    <a:moveTo>
                      <a:pt x="497906" y="6336"/>
                    </a:moveTo>
                    <a:lnTo>
                      <a:pt x="500051" y="6519"/>
                    </a:lnTo>
                    <a:lnTo>
                      <a:pt x="497348" y="6695"/>
                    </a:lnTo>
                    <a:close/>
                    <a:moveTo>
                      <a:pt x="507459" y="6325"/>
                    </a:moveTo>
                    <a:lnTo>
                      <a:pt x="508004" y="6343"/>
                    </a:lnTo>
                    <a:lnTo>
                      <a:pt x="507822" y="6364"/>
                    </a:lnTo>
                    <a:close/>
                    <a:moveTo>
                      <a:pt x="520684" y="6320"/>
                    </a:moveTo>
                    <a:lnTo>
                      <a:pt x="519111" y="6425"/>
                    </a:lnTo>
                    <a:lnTo>
                      <a:pt x="516647" y="6589"/>
                    </a:lnTo>
                    <a:lnTo>
                      <a:pt x="516621" y="6583"/>
                    </a:lnTo>
                    <a:lnTo>
                      <a:pt x="516852" y="6513"/>
                    </a:lnTo>
                    <a:lnTo>
                      <a:pt x="517297" y="6378"/>
                    </a:lnTo>
                    <a:close/>
                    <a:moveTo>
                      <a:pt x="497936" y="6317"/>
                    </a:moveTo>
                    <a:lnTo>
                      <a:pt x="497906" y="6336"/>
                    </a:lnTo>
                    <a:lnTo>
                      <a:pt x="497721" y="6320"/>
                    </a:lnTo>
                    <a:close/>
                    <a:moveTo>
                      <a:pt x="521235" y="6310"/>
                    </a:moveTo>
                    <a:lnTo>
                      <a:pt x="521142" y="6345"/>
                    </a:lnTo>
                    <a:lnTo>
                      <a:pt x="519038" y="7134"/>
                    </a:lnTo>
                    <a:lnTo>
                      <a:pt x="518902" y="7103"/>
                    </a:lnTo>
                    <a:lnTo>
                      <a:pt x="520761" y="6360"/>
                    </a:lnTo>
                    <a:lnTo>
                      <a:pt x="520870" y="6317"/>
                    </a:lnTo>
                    <a:close/>
                    <a:moveTo>
                      <a:pt x="520897" y="6306"/>
                    </a:moveTo>
                    <a:lnTo>
                      <a:pt x="520870" y="6317"/>
                    </a:lnTo>
                    <a:lnTo>
                      <a:pt x="520684" y="6320"/>
                    </a:lnTo>
                    <a:close/>
                    <a:moveTo>
                      <a:pt x="522372" y="6291"/>
                    </a:moveTo>
                    <a:lnTo>
                      <a:pt x="522385" y="6297"/>
                    </a:lnTo>
                    <a:lnTo>
                      <a:pt x="523535" y="6828"/>
                    </a:lnTo>
                    <a:lnTo>
                      <a:pt x="523484" y="6864"/>
                    </a:lnTo>
                    <a:lnTo>
                      <a:pt x="522370" y="6297"/>
                    </a:lnTo>
                    <a:lnTo>
                      <a:pt x="522357" y="6291"/>
                    </a:lnTo>
                    <a:close/>
                    <a:moveTo>
                      <a:pt x="471195" y="6290"/>
                    </a:moveTo>
                    <a:lnTo>
                      <a:pt x="475053" y="6653"/>
                    </a:lnTo>
                    <a:lnTo>
                      <a:pt x="471166" y="6710"/>
                    </a:lnTo>
                    <a:lnTo>
                      <a:pt x="468950" y="6570"/>
                    </a:lnTo>
                    <a:close/>
                    <a:moveTo>
                      <a:pt x="464472" y="6288"/>
                    </a:moveTo>
                    <a:lnTo>
                      <a:pt x="464950" y="6318"/>
                    </a:lnTo>
                    <a:lnTo>
                      <a:pt x="464252" y="6409"/>
                    </a:lnTo>
                    <a:lnTo>
                      <a:pt x="463835" y="6373"/>
                    </a:lnTo>
                    <a:close/>
                    <a:moveTo>
                      <a:pt x="534926" y="6282"/>
                    </a:moveTo>
                    <a:lnTo>
                      <a:pt x="535015" y="6396"/>
                    </a:lnTo>
                    <a:lnTo>
                      <a:pt x="533311" y="6515"/>
                    </a:lnTo>
                    <a:lnTo>
                      <a:pt x="533310" y="6512"/>
                    </a:lnTo>
                    <a:close/>
                    <a:moveTo>
                      <a:pt x="506135" y="6281"/>
                    </a:moveTo>
                    <a:lnTo>
                      <a:pt x="506929" y="6307"/>
                    </a:lnTo>
                    <a:lnTo>
                      <a:pt x="507151" y="6343"/>
                    </a:lnTo>
                    <a:lnTo>
                      <a:pt x="507513" y="6401"/>
                    </a:lnTo>
                    <a:lnTo>
                      <a:pt x="506084" y="6571"/>
                    </a:lnTo>
                    <a:lnTo>
                      <a:pt x="504817" y="6593"/>
                    </a:lnTo>
                    <a:lnTo>
                      <a:pt x="503563" y="6615"/>
                    </a:lnTo>
                    <a:lnTo>
                      <a:pt x="503906" y="6491"/>
                    </a:lnTo>
                    <a:close/>
                    <a:moveTo>
                      <a:pt x="462712" y="6275"/>
                    </a:moveTo>
                    <a:lnTo>
                      <a:pt x="463835" y="6373"/>
                    </a:lnTo>
                    <a:lnTo>
                      <a:pt x="462006" y="6618"/>
                    </a:lnTo>
                    <a:lnTo>
                      <a:pt x="460748" y="6547"/>
                    </a:lnTo>
                    <a:lnTo>
                      <a:pt x="462397" y="6306"/>
                    </a:lnTo>
                    <a:close/>
                    <a:moveTo>
                      <a:pt x="523550" y="6270"/>
                    </a:moveTo>
                    <a:lnTo>
                      <a:pt x="523959" y="6531"/>
                    </a:lnTo>
                    <a:lnTo>
                      <a:pt x="523648" y="6749"/>
                    </a:lnTo>
                    <a:lnTo>
                      <a:pt x="522589" y="6289"/>
                    </a:lnTo>
                    <a:lnTo>
                      <a:pt x="522585" y="6287"/>
                    </a:lnTo>
                    <a:lnTo>
                      <a:pt x="522674" y="6285"/>
                    </a:lnTo>
                    <a:close/>
                    <a:moveTo>
                      <a:pt x="524366" y="6256"/>
                    </a:moveTo>
                    <a:lnTo>
                      <a:pt x="524027" y="6574"/>
                    </a:lnTo>
                    <a:lnTo>
                      <a:pt x="523959" y="6531"/>
                    </a:lnTo>
                    <a:lnTo>
                      <a:pt x="524351" y="6257"/>
                    </a:lnTo>
                    <a:close/>
                    <a:moveTo>
                      <a:pt x="496969" y="6256"/>
                    </a:moveTo>
                    <a:lnTo>
                      <a:pt x="497721" y="6320"/>
                    </a:lnTo>
                    <a:lnTo>
                      <a:pt x="493049" y="6389"/>
                    </a:lnTo>
                    <a:close/>
                    <a:moveTo>
                      <a:pt x="462473" y="6254"/>
                    </a:moveTo>
                    <a:lnTo>
                      <a:pt x="462648" y="6269"/>
                    </a:lnTo>
                    <a:lnTo>
                      <a:pt x="462397" y="6306"/>
                    </a:lnTo>
                    <a:lnTo>
                      <a:pt x="460241" y="6519"/>
                    </a:lnTo>
                    <a:lnTo>
                      <a:pt x="459917" y="6500"/>
                    </a:lnTo>
                    <a:lnTo>
                      <a:pt x="462088" y="6280"/>
                    </a:lnTo>
                    <a:close/>
                    <a:moveTo>
                      <a:pt x="506630" y="6234"/>
                    </a:moveTo>
                    <a:lnTo>
                      <a:pt x="507391" y="6317"/>
                    </a:lnTo>
                    <a:lnTo>
                      <a:pt x="507459" y="6325"/>
                    </a:lnTo>
                    <a:lnTo>
                      <a:pt x="507354" y="6321"/>
                    </a:lnTo>
                    <a:lnTo>
                      <a:pt x="506929" y="6307"/>
                    </a:lnTo>
                    <a:lnTo>
                      <a:pt x="506533" y="6244"/>
                    </a:lnTo>
                    <a:close/>
                    <a:moveTo>
                      <a:pt x="525696" y="6233"/>
                    </a:moveTo>
                    <a:lnTo>
                      <a:pt x="526217" y="6600"/>
                    </a:lnTo>
                    <a:lnTo>
                      <a:pt x="525776" y="7041"/>
                    </a:lnTo>
                    <a:lnTo>
                      <a:pt x="525730" y="7067"/>
                    </a:lnTo>
                    <a:lnTo>
                      <a:pt x="524909" y="7136"/>
                    </a:lnTo>
                    <a:lnTo>
                      <a:pt x="524035" y="6579"/>
                    </a:lnTo>
                    <a:lnTo>
                      <a:pt x="524367" y="6256"/>
                    </a:lnTo>
                    <a:close/>
                    <a:moveTo>
                      <a:pt x="504613" y="6231"/>
                    </a:moveTo>
                    <a:lnTo>
                      <a:pt x="504630" y="6232"/>
                    </a:lnTo>
                    <a:lnTo>
                      <a:pt x="503906" y="6491"/>
                    </a:lnTo>
                    <a:lnTo>
                      <a:pt x="503278" y="6551"/>
                    </a:lnTo>
                    <a:close/>
                    <a:moveTo>
                      <a:pt x="504353" y="6222"/>
                    </a:moveTo>
                    <a:lnTo>
                      <a:pt x="504515" y="6228"/>
                    </a:lnTo>
                    <a:lnTo>
                      <a:pt x="501065" y="6453"/>
                    </a:lnTo>
                    <a:lnTo>
                      <a:pt x="502263" y="6253"/>
                    </a:lnTo>
                    <a:close/>
                    <a:moveTo>
                      <a:pt x="509036" y="6222"/>
                    </a:moveTo>
                    <a:lnTo>
                      <a:pt x="509041" y="6224"/>
                    </a:lnTo>
                    <a:lnTo>
                      <a:pt x="508728" y="6367"/>
                    </a:lnTo>
                    <a:lnTo>
                      <a:pt x="508468" y="6358"/>
                    </a:lnTo>
                    <a:close/>
                    <a:moveTo>
                      <a:pt x="509032" y="6220"/>
                    </a:moveTo>
                    <a:lnTo>
                      <a:pt x="509034" y="6221"/>
                    </a:lnTo>
                    <a:lnTo>
                      <a:pt x="508322" y="6353"/>
                    </a:lnTo>
                    <a:lnTo>
                      <a:pt x="508004" y="6343"/>
                    </a:lnTo>
                    <a:close/>
                    <a:moveTo>
                      <a:pt x="526599" y="6218"/>
                    </a:moveTo>
                    <a:lnTo>
                      <a:pt x="526425" y="6392"/>
                    </a:lnTo>
                    <a:lnTo>
                      <a:pt x="526228" y="6224"/>
                    </a:lnTo>
                    <a:close/>
                    <a:moveTo>
                      <a:pt x="546338" y="6218"/>
                    </a:moveTo>
                    <a:lnTo>
                      <a:pt x="545350" y="9334"/>
                    </a:lnTo>
                    <a:lnTo>
                      <a:pt x="545280" y="9317"/>
                    </a:lnTo>
                    <a:close/>
                    <a:moveTo>
                      <a:pt x="537565" y="6218"/>
                    </a:moveTo>
                    <a:lnTo>
                      <a:pt x="539592" y="8544"/>
                    </a:lnTo>
                    <a:lnTo>
                      <a:pt x="539419" y="8682"/>
                    </a:lnTo>
                    <a:lnTo>
                      <a:pt x="539176" y="8136"/>
                    </a:lnTo>
                    <a:lnTo>
                      <a:pt x="536687" y="7553"/>
                    </a:lnTo>
                    <a:lnTo>
                      <a:pt x="535513" y="6361"/>
                    </a:lnTo>
                    <a:close/>
                    <a:moveTo>
                      <a:pt x="535372" y="6218"/>
                    </a:moveTo>
                    <a:lnTo>
                      <a:pt x="535513" y="6361"/>
                    </a:lnTo>
                    <a:lnTo>
                      <a:pt x="535392" y="6369"/>
                    </a:lnTo>
                    <a:lnTo>
                      <a:pt x="535322" y="6225"/>
                    </a:lnTo>
                    <a:close/>
                    <a:moveTo>
                      <a:pt x="533179" y="6218"/>
                    </a:moveTo>
                    <a:lnTo>
                      <a:pt x="533310" y="6512"/>
                    </a:lnTo>
                    <a:lnTo>
                      <a:pt x="533280" y="6517"/>
                    </a:lnTo>
                    <a:lnTo>
                      <a:pt x="532495" y="6571"/>
                    </a:lnTo>
                    <a:lnTo>
                      <a:pt x="531855" y="6421"/>
                    </a:lnTo>
                    <a:close/>
                    <a:moveTo>
                      <a:pt x="530985" y="6218"/>
                    </a:moveTo>
                    <a:lnTo>
                      <a:pt x="531855" y="6421"/>
                    </a:lnTo>
                    <a:lnTo>
                      <a:pt x="529757" y="6744"/>
                    </a:lnTo>
                    <a:close/>
                    <a:moveTo>
                      <a:pt x="524407" y="6218"/>
                    </a:moveTo>
                    <a:lnTo>
                      <a:pt x="524367" y="6256"/>
                    </a:lnTo>
                    <a:lnTo>
                      <a:pt x="524366" y="6256"/>
                    </a:lnTo>
                    <a:close/>
                    <a:moveTo>
                      <a:pt x="522214" y="6218"/>
                    </a:moveTo>
                    <a:lnTo>
                      <a:pt x="522357" y="6291"/>
                    </a:lnTo>
                    <a:lnTo>
                      <a:pt x="521235" y="6310"/>
                    </a:lnTo>
                    <a:lnTo>
                      <a:pt x="521324" y="6277"/>
                    </a:lnTo>
                    <a:close/>
                    <a:moveTo>
                      <a:pt x="509054" y="6218"/>
                    </a:moveTo>
                    <a:lnTo>
                      <a:pt x="509036" y="6222"/>
                    </a:lnTo>
                    <a:lnTo>
                      <a:pt x="509034" y="6221"/>
                    </a:lnTo>
                    <a:close/>
                    <a:moveTo>
                      <a:pt x="504668" y="6218"/>
                    </a:moveTo>
                    <a:lnTo>
                      <a:pt x="504613" y="6231"/>
                    </a:lnTo>
                    <a:lnTo>
                      <a:pt x="504515" y="6228"/>
                    </a:lnTo>
                    <a:close/>
                    <a:moveTo>
                      <a:pt x="498089" y="6218"/>
                    </a:moveTo>
                    <a:lnTo>
                      <a:pt x="502475" y="6218"/>
                    </a:lnTo>
                    <a:lnTo>
                      <a:pt x="502263" y="6253"/>
                    </a:lnTo>
                    <a:lnTo>
                      <a:pt x="497936" y="6317"/>
                    </a:lnTo>
                    <a:close/>
                    <a:moveTo>
                      <a:pt x="496524" y="6218"/>
                    </a:moveTo>
                    <a:lnTo>
                      <a:pt x="498089" y="6218"/>
                    </a:lnTo>
                    <a:lnTo>
                      <a:pt x="496969" y="6256"/>
                    </a:lnTo>
                    <a:close/>
                    <a:moveTo>
                      <a:pt x="490441" y="6218"/>
                    </a:moveTo>
                    <a:lnTo>
                      <a:pt x="493572" y="6218"/>
                    </a:lnTo>
                    <a:lnTo>
                      <a:pt x="491993" y="6404"/>
                    </a:lnTo>
                    <a:lnTo>
                      <a:pt x="491277" y="6415"/>
                    </a:lnTo>
                    <a:close/>
                    <a:moveTo>
                      <a:pt x="470431" y="6218"/>
                    </a:moveTo>
                    <a:lnTo>
                      <a:pt x="471771" y="6218"/>
                    </a:lnTo>
                    <a:lnTo>
                      <a:pt x="471195" y="6290"/>
                    </a:lnTo>
                    <a:close/>
                    <a:moveTo>
                      <a:pt x="468481" y="6218"/>
                    </a:moveTo>
                    <a:lnTo>
                      <a:pt x="469139" y="6218"/>
                    </a:lnTo>
                    <a:lnTo>
                      <a:pt x="467138" y="6456"/>
                    </a:lnTo>
                    <a:lnTo>
                      <a:pt x="467004" y="6447"/>
                    </a:lnTo>
                    <a:lnTo>
                      <a:pt x="468170" y="6261"/>
                    </a:lnTo>
                    <a:close/>
                    <a:moveTo>
                      <a:pt x="468262" y="6218"/>
                    </a:moveTo>
                    <a:lnTo>
                      <a:pt x="468438" y="6218"/>
                    </a:lnTo>
                    <a:lnTo>
                      <a:pt x="468170" y="6261"/>
                    </a:lnTo>
                    <a:lnTo>
                      <a:pt x="466874" y="6439"/>
                    </a:lnTo>
                    <a:lnTo>
                      <a:pt x="466802" y="6435"/>
                    </a:lnTo>
                    <a:lnTo>
                      <a:pt x="467775" y="6277"/>
                    </a:lnTo>
                    <a:close/>
                    <a:moveTo>
                      <a:pt x="465713" y="6218"/>
                    </a:moveTo>
                    <a:lnTo>
                      <a:pt x="468142" y="6218"/>
                    </a:lnTo>
                    <a:lnTo>
                      <a:pt x="467775" y="6277"/>
                    </a:lnTo>
                    <a:lnTo>
                      <a:pt x="466592" y="6421"/>
                    </a:lnTo>
                    <a:lnTo>
                      <a:pt x="464950" y="6318"/>
                    </a:lnTo>
                    <a:close/>
                    <a:moveTo>
                      <a:pt x="463366" y="6218"/>
                    </a:moveTo>
                    <a:lnTo>
                      <a:pt x="464992" y="6218"/>
                    </a:lnTo>
                    <a:lnTo>
                      <a:pt x="464472" y="6288"/>
                    </a:lnTo>
                    <a:close/>
                    <a:moveTo>
                      <a:pt x="462999" y="6218"/>
                    </a:moveTo>
                    <a:lnTo>
                      <a:pt x="463290" y="6218"/>
                    </a:lnTo>
                    <a:lnTo>
                      <a:pt x="462712" y="6275"/>
                    </a:lnTo>
                    <a:lnTo>
                      <a:pt x="462648" y="6269"/>
                    </a:lnTo>
                    <a:close/>
                    <a:moveTo>
                      <a:pt x="462706" y="6218"/>
                    </a:moveTo>
                    <a:lnTo>
                      <a:pt x="462999" y="6218"/>
                    </a:lnTo>
                    <a:lnTo>
                      <a:pt x="462473" y="6254"/>
                    </a:lnTo>
                    <a:lnTo>
                      <a:pt x="462406" y="6248"/>
                    </a:lnTo>
                    <a:close/>
                    <a:moveTo>
                      <a:pt x="461661" y="6218"/>
                    </a:moveTo>
                    <a:lnTo>
                      <a:pt x="462060" y="6218"/>
                    </a:lnTo>
                    <a:lnTo>
                      <a:pt x="462406" y="6248"/>
                    </a:lnTo>
                    <a:lnTo>
                      <a:pt x="462088" y="6280"/>
                    </a:lnTo>
                    <a:lnTo>
                      <a:pt x="459493" y="6458"/>
                    </a:lnTo>
                    <a:close/>
                    <a:moveTo>
                      <a:pt x="458612" y="6218"/>
                    </a:moveTo>
                    <a:lnTo>
                      <a:pt x="456220" y="6683"/>
                    </a:lnTo>
                    <a:lnTo>
                      <a:pt x="456194" y="6685"/>
                    </a:lnTo>
                    <a:lnTo>
                      <a:pt x="454213" y="6566"/>
                    </a:lnTo>
                    <a:lnTo>
                      <a:pt x="455662" y="6425"/>
                    </a:lnTo>
                    <a:close/>
                    <a:moveTo>
                      <a:pt x="454474" y="6218"/>
                    </a:moveTo>
                    <a:lnTo>
                      <a:pt x="457804" y="6218"/>
                    </a:lnTo>
                    <a:lnTo>
                      <a:pt x="455662" y="6425"/>
                    </a:lnTo>
                    <a:lnTo>
                      <a:pt x="453918" y="6548"/>
                    </a:lnTo>
                    <a:lnTo>
                      <a:pt x="452410" y="6457"/>
                    </a:lnTo>
                    <a:lnTo>
                      <a:pt x="449528" y="6857"/>
                    </a:lnTo>
                    <a:lnTo>
                      <a:pt x="447005" y="7034"/>
                    </a:lnTo>
                    <a:lnTo>
                      <a:pt x="450645" y="6549"/>
                    </a:lnTo>
                    <a:close/>
                    <a:moveTo>
                      <a:pt x="463320" y="6215"/>
                    </a:moveTo>
                    <a:lnTo>
                      <a:pt x="463366" y="6218"/>
                    </a:lnTo>
                    <a:lnTo>
                      <a:pt x="463290" y="6218"/>
                    </a:lnTo>
                    <a:close/>
                    <a:moveTo>
                      <a:pt x="523430" y="6194"/>
                    </a:moveTo>
                    <a:lnTo>
                      <a:pt x="524407" y="6218"/>
                    </a:lnTo>
                    <a:lnTo>
                      <a:pt x="524351" y="6257"/>
                    </a:lnTo>
                    <a:lnTo>
                      <a:pt x="523550" y="6270"/>
                    </a:lnTo>
                    <a:lnTo>
                      <a:pt x="523521" y="6252"/>
                    </a:lnTo>
                    <a:close/>
                    <a:moveTo>
                      <a:pt x="521180" y="6193"/>
                    </a:moveTo>
                    <a:lnTo>
                      <a:pt x="521527" y="6201"/>
                    </a:lnTo>
                    <a:lnTo>
                      <a:pt x="521324" y="6277"/>
                    </a:lnTo>
                    <a:lnTo>
                      <a:pt x="520897" y="6306"/>
                    </a:lnTo>
                    <a:close/>
                    <a:moveTo>
                      <a:pt x="521657" y="6152"/>
                    </a:moveTo>
                    <a:lnTo>
                      <a:pt x="522311" y="6168"/>
                    </a:lnTo>
                    <a:lnTo>
                      <a:pt x="522585" y="6287"/>
                    </a:lnTo>
                    <a:lnTo>
                      <a:pt x="522372" y="6291"/>
                    </a:lnTo>
                    <a:lnTo>
                      <a:pt x="522214" y="6218"/>
                    </a:lnTo>
                    <a:lnTo>
                      <a:pt x="521527" y="6201"/>
                    </a:lnTo>
                    <a:close/>
                    <a:moveTo>
                      <a:pt x="469710" y="6150"/>
                    </a:moveTo>
                    <a:lnTo>
                      <a:pt x="470431" y="6218"/>
                    </a:lnTo>
                    <a:lnTo>
                      <a:pt x="469139" y="6218"/>
                    </a:lnTo>
                    <a:close/>
                    <a:moveTo>
                      <a:pt x="462279" y="6149"/>
                    </a:moveTo>
                    <a:lnTo>
                      <a:pt x="462959" y="6192"/>
                    </a:lnTo>
                    <a:lnTo>
                      <a:pt x="462706" y="6218"/>
                    </a:lnTo>
                    <a:lnTo>
                      <a:pt x="462060" y="6218"/>
                    </a:lnTo>
                    <a:lnTo>
                      <a:pt x="461837" y="6198"/>
                    </a:lnTo>
                    <a:close/>
                    <a:moveTo>
                      <a:pt x="514652" y="6134"/>
                    </a:moveTo>
                    <a:lnTo>
                      <a:pt x="517827" y="6218"/>
                    </a:lnTo>
                    <a:lnTo>
                      <a:pt x="517297" y="6378"/>
                    </a:lnTo>
                    <a:lnTo>
                      <a:pt x="515834" y="6404"/>
                    </a:lnTo>
                    <a:close/>
                    <a:moveTo>
                      <a:pt x="508757" y="6118"/>
                    </a:moveTo>
                    <a:lnTo>
                      <a:pt x="508929" y="6153"/>
                    </a:lnTo>
                    <a:lnTo>
                      <a:pt x="510222" y="6416"/>
                    </a:lnTo>
                    <a:lnTo>
                      <a:pt x="509490" y="6392"/>
                    </a:lnTo>
                    <a:lnTo>
                      <a:pt x="509041" y="6224"/>
                    </a:lnTo>
                    <a:lnTo>
                      <a:pt x="509054" y="6218"/>
                    </a:lnTo>
                    <a:lnTo>
                      <a:pt x="509032" y="6220"/>
                    </a:lnTo>
                    <a:lnTo>
                      <a:pt x="508868" y="6159"/>
                    </a:lnTo>
                    <a:close/>
                    <a:moveTo>
                      <a:pt x="469208" y="6102"/>
                    </a:moveTo>
                    <a:lnTo>
                      <a:pt x="469272" y="6108"/>
                    </a:lnTo>
                    <a:lnTo>
                      <a:pt x="468481" y="6218"/>
                    </a:lnTo>
                    <a:lnTo>
                      <a:pt x="468438" y="6218"/>
                    </a:lnTo>
                    <a:lnTo>
                      <a:pt x="468996" y="6128"/>
                    </a:lnTo>
                    <a:close/>
                    <a:moveTo>
                      <a:pt x="468984" y="6081"/>
                    </a:moveTo>
                    <a:lnTo>
                      <a:pt x="469176" y="6099"/>
                    </a:lnTo>
                    <a:lnTo>
                      <a:pt x="468996" y="6128"/>
                    </a:lnTo>
                    <a:lnTo>
                      <a:pt x="468262" y="6218"/>
                    </a:lnTo>
                    <a:lnTo>
                      <a:pt x="468142" y="6218"/>
                    </a:lnTo>
                    <a:close/>
                    <a:moveTo>
                      <a:pt x="494811" y="6071"/>
                    </a:moveTo>
                    <a:lnTo>
                      <a:pt x="496524" y="6218"/>
                    </a:lnTo>
                    <a:lnTo>
                      <a:pt x="493572" y="6218"/>
                    </a:lnTo>
                    <a:close/>
                    <a:moveTo>
                      <a:pt x="512028" y="6064"/>
                    </a:moveTo>
                    <a:lnTo>
                      <a:pt x="513968" y="6115"/>
                    </a:lnTo>
                    <a:lnTo>
                      <a:pt x="515317" y="6412"/>
                    </a:lnTo>
                    <a:lnTo>
                      <a:pt x="513663" y="6441"/>
                    </a:lnTo>
                    <a:close/>
                    <a:moveTo>
                      <a:pt x="508578" y="6051"/>
                    </a:moveTo>
                    <a:lnTo>
                      <a:pt x="508757" y="6118"/>
                    </a:lnTo>
                    <a:lnTo>
                      <a:pt x="508475" y="6060"/>
                    </a:lnTo>
                    <a:close/>
                    <a:moveTo>
                      <a:pt x="459823" y="6022"/>
                    </a:moveTo>
                    <a:lnTo>
                      <a:pt x="461837" y="6198"/>
                    </a:lnTo>
                    <a:lnTo>
                      <a:pt x="461661" y="6218"/>
                    </a:lnTo>
                    <a:lnTo>
                      <a:pt x="458612" y="6218"/>
                    </a:lnTo>
                    <a:lnTo>
                      <a:pt x="457804" y="6218"/>
                    </a:lnTo>
                    <a:close/>
                    <a:moveTo>
                      <a:pt x="513462" y="6004"/>
                    </a:moveTo>
                    <a:lnTo>
                      <a:pt x="514160" y="6021"/>
                    </a:lnTo>
                    <a:lnTo>
                      <a:pt x="514652" y="6134"/>
                    </a:lnTo>
                    <a:lnTo>
                      <a:pt x="513968" y="6115"/>
                    </a:lnTo>
                    <a:close/>
                    <a:moveTo>
                      <a:pt x="513928" y="5968"/>
                    </a:moveTo>
                    <a:lnTo>
                      <a:pt x="521301" y="6144"/>
                    </a:lnTo>
                    <a:lnTo>
                      <a:pt x="521180" y="6193"/>
                    </a:lnTo>
                    <a:lnTo>
                      <a:pt x="514160" y="6021"/>
                    </a:lnTo>
                    <a:close/>
                    <a:moveTo>
                      <a:pt x="508354" y="5967"/>
                    </a:moveTo>
                    <a:lnTo>
                      <a:pt x="509223" y="5990"/>
                    </a:lnTo>
                    <a:lnTo>
                      <a:pt x="508578" y="6051"/>
                    </a:lnTo>
                    <a:close/>
                    <a:moveTo>
                      <a:pt x="521798" y="5945"/>
                    </a:moveTo>
                    <a:lnTo>
                      <a:pt x="521989" y="6028"/>
                    </a:lnTo>
                    <a:lnTo>
                      <a:pt x="521657" y="6152"/>
                    </a:lnTo>
                    <a:lnTo>
                      <a:pt x="521301" y="6144"/>
                    </a:lnTo>
                    <a:close/>
                    <a:moveTo>
                      <a:pt x="509972" y="5919"/>
                    </a:moveTo>
                    <a:lnTo>
                      <a:pt x="510897" y="5942"/>
                    </a:lnTo>
                    <a:lnTo>
                      <a:pt x="511568" y="5958"/>
                    </a:lnTo>
                    <a:lnTo>
                      <a:pt x="512028" y="6064"/>
                    </a:lnTo>
                    <a:lnTo>
                      <a:pt x="510205" y="6016"/>
                    </a:lnTo>
                    <a:lnTo>
                      <a:pt x="509223" y="5990"/>
                    </a:lnTo>
                    <a:close/>
                    <a:moveTo>
                      <a:pt x="467236" y="5917"/>
                    </a:moveTo>
                    <a:lnTo>
                      <a:pt x="467685" y="5959"/>
                    </a:lnTo>
                    <a:lnTo>
                      <a:pt x="465713" y="6218"/>
                    </a:lnTo>
                    <a:lnTo>
                      <a:pt x="464992" y="6218"/>
                    </a:lnTo>
                    <a:close/>
                    <a:moveTo>
                      <a:pt x="511345" y="5907"/>
                    </a:moveTo>
                    <a:lnTo>
                      <a:pt x="513222" y="5951"/>
                    </a:lnTo>
                    <a:lnTo>
                      <a:pt x="513462" y="6004"/>
                    </a:lnTo>
                    <a:lnTo>
                      <a:pt x="511568" y="5958"/>
                    </a:lnTo>
                    <a:close/>
                    <a:moveTo>
                      <a:pt x="507484" y="5858"/>
                    </a:moveTo>
                    <a:lnTo>
                      <a:pt x="508105" y="5874"/>
                    </a:lnTo>
                    <a:lnTo>
                      <a:pt x="508354" y="5967"/>
                    </a:lnTo>
                    <a:lnTo>
                      <a:pt x="507965" y="5956"/>
                    </a:lnTo>
                    <a:close/>
                    <a:moveTo>
                      <a:pt x="504109" y="5854"/>
                    </a:moveTo>
                    <a:lnTo>
                      <a:pt x="507965" y="5956"/>
                    </a:lnTo>
                    <a:lnTo>
                      <a:pt x="508475" y="6060"/>
                    </a:lnTo>
                    <a:lnTo>
                      <a:pt x="506630" y="6234"/>
                    </a:lnTo>
                    <a:lnTo>
                      <a:pt x="506150" y="6182"/>
                    </a:lnTo>
                    <a:close/>
                    <a:moveTo>
                      <a:pt x="466428" y="5840"/>
                    </a:moveTo>
                    <a:lnTo>
                      <a:pt x="466778" y="5873"/>
                    </a:lnTo>
                    <a:lnTo>
                      <a:pt x="463320" y="6215"/>
                    </a:lnTo>
                    <a:lnTo>
                      <a:pt x="462959" y="6192"/>
                    </a:lnTo>
                    <a:close/>
                    <a:moveTo>
                      <a:pt x="507980" y="5827"/>
                    </a:moveTo>
                    <a:lnTo>
                      <a:pt x="510354" y="5883"/>
                    </a:lnTo>
                    <a:lnTo>
                      <a:pt x="509972" y="5919"/>
                    </a:lnTo>
                    <a:lnTo>
                      <a:pt x="508105" y="5874"/>
                    </a:lnTo>
                    <a:close/>
                    <a:moveTo>
                      <a:pt x="510984" y="5824"/>
                    </a:moveTo>
                    <a:lnTo>
                      <a:pt x="511306" y="5898"/>
                    </a:lnTo>
                    <a:lnTo>
                      <a:pt x="511345" y="5907"/>
                    </a:lnTo>
                    <a:lnTo>
                      <a:pt x="511245" y="5904"/>
                    </a:lnTo>
                    <a:lnTo>
                      <a:pt x="510354" y="5883"/>
                    </a:lnTo>
                    <a:close/>
                    <a:moveTo>
                      <a:pt x="522731" y="5749"/>
                    </a:moveTo>
                    <a:lnTo>
                      <a:pt x="523430" y="6194"/>
                    </a:lnTo>
                    <a:lnTo>
                      <a:pt x="522311" y="6168"/>
                    </a:lnTo>
                    <a:lnTo>
                      <a:pt x="521989" y="6028"/>
                    </a:lnTo>
                    <a:close/>
                    <a:moveTo>
                      <a:pt x="501938" y="5723"/>
                    </a:moveTo>
                    <a:lnTo>
                      <a:pt x="503536" y="5762"/>
                    </a:lnTo>
                    <a:lnTo>
                      <a:pt x="504109" y="5854"/>
                    </a:lnTo>
                    <a:lnTo>
                      <a:pt x="502830" y="5820"/>
                    </a:lnTo>
                    <a:close/>
                    <a:moveTo>
                      <a:pt x="503234" y="5714"/>
                    </a:moveTo>
                    <a:lnTo>
                      <a:pt x="507241" y="5809"/>
                    </a:lnTo>
                    <a:lnTo>
                      <a:pt x="507484" y="5858"/>
                    </a:lnTo>
                    <a:lnTo>
                      <a:pt x="503536" y="5762"/>
                    </a:lnTo>
                    <a:close/>
                    <a:moveTo>
                      <a:pt x="512618" y="5669"/>
                    </a:moveTo>
                    <a:lnTo>
                      <a:pt x="512880" y="5729"/>
                    </a:lnTo>
                    <a:lnTo>
                      <a:pt x="513928" y="5968"/>
                    </a:lnTo>
                    <a:lnTo>
                      <a:pt x="513222" y="5951"/>
                    </a:lnTo>
                    <a:lnTo>
                      <a:pt x="512430" y="5777"/>
                    </a:lnTo>
                    <a:lnTo>
                      <a:pt x="512143" y="5714"/>
                    </a:lnTo>
                    <a:close/>
                    <a:moveTo>
                      <a:pt x="469729" y="5582"/>
                    </a:moveTo>
                    <a:lnTo>
                      <a:pt x="467236" y="5917"/>
                    </a:lnTo>
                    <a:lnTo>
                      <a:pt x="466778" y="5873"/>
                    </a:lnTo>
                    <a:close/>
                    <a:moveTo>
                      <a:pt x="454226" y="5532"/>
                    </a:moveTo>
                    <a:lnTo>
                      <a:pt x="458288" y="5888"/>
                    </a:lnTo>
                    <a:lnTo>
                      <a:pt x="454474" y="6218"/>
                    </a:lnTo>
                    <a:lnTo>
                      <a:pt x="453130" y="6218"/>
                    </a:lnTo>
                    <a:lnTo>
                      <a:pt x="450645" y="6549"/>
                    </a:lnTo>
                    <a:lnTo>
                      <a:pt x="440361" y="7439"/>
                    </a:lnTo>
                    <a:close/>
                    <a:moveTo>
                      <a:pt x="462793" y="5498"/>
                    </a:moveTo>
                    <a:lnTo>
                      <a:pt x="464028" y="5614"/>
                    </a:lnTo>
                    <a:lnTo>
                      <a:pt x="459823" y="6022"/>
                    </a:lnTo>
                    <a:lnTo>
                      <a:pt x="458288" y="5888"/>
                    </a:lnTo>
                    <a:close/>
                    <a:moveTo>
                      <a:pt x="486972" y="5400"/>
                    </a:moveTo>
                    <a:lnTo>
                      <a:pt x="502830" y="5820"/>
                    </a:lnTo>
                    <a:lnTo>
                      <a:pt x="506150" y="6182"/>
                    </a:lnTo>
                    <a:lnTo>
                      <a:pt x="506533" y="6244"/>
                    </a:lnTo>
                    <a:lnTo>
                      <a:pt x="506135" y="6281"/>
                    </a:lnTo>
                    <a:lnTo>
                      <a:pt x="504630" y="6232"/>
                    </a:lnTo>
                    <a:lnTo>
                      <a:pt x="504668" y="6218"/>
                    </a:lnTo>
                    <a:lnTo>
                      <a:pt x="504353" y="6222"/>
                    </a:lnTo>
                    <a:lnTo>
                      <a:pt x="495896" y="5943"/>
                    </a:lnTo>
                    <a:lnTo>
                      <a:pt x="494811" y="6071"/>
                    </a:lnTo>
                    <a:lnTo>
                      <a:pt x="486986" y="5404"/>
                    </a:lnTo>
                    <a:close/>
                    <a:moveTo>
                      <a:pt x="485440" y="5360"/>
                    </a:moveTo>
                    <a:lnTo>
                      <a:pt x="486937" y="5399"/>
                    </a:lnTo>
                    <a:lnTo>
                      <a:pt x="486986" y="5404"/>
                    </a:lnTo>
                    <a:lnTo>
                      <a:pt x="490441" y="6218"/>
                    </a:lnTo>
                    <a:lnTo>
                      <a:pt x="480544" y="6218"/>
                    </a:lnTo>
                    <a:close/>
                    <a:moveTo>
                      <a:pt x="486247" y="5340"/>
                    </a:moveTo>
                    <a:lnTo>
                      <a:pt x="486773" y="5354"/>
                    </a:lnTo>
                    <a:lnTo>
                      <a:pt x="486972" y="5400"/>
                    </a:lnTo>
                    <a:lnTo>
                      <a:pt x="486937" y="5399"/>
                    </a:lnTo>
                    <a:close/>
                    <a:moveTo>
                      <a:pt x="486623" y="5318"/>
                    </a:moveTo>
                    <a:lnTo>
                      <a:pt x="501463" y="5671"/>
                    </a:lnTo>
                    <a:lnTo>
                      <a:pt x="501938" y="5723"/>
                    </a:lnTo>
                    <a:lnTo>
                      <a:pt x="486773" y="5354"/>
                    </a:lnTo>
                    <a:close/>
                    <a:moveTo>
                      <a:pt x="484952" y="5309"/>
                    </a:moveTo>
                    <a:lnTo>
                      <a:pt x="485635" y="5326"/>
                    </a:lnTo>
                    <a:lnTo>
                      <a:pt x="485440" y="5360"/>
                    </a:lnTo>
                    <a:lnTo>
                      <a:pt x="484789" y="5342"/>
                    </a:lnTo>
                    <a:close/>
                    <a:moveTo>
                      <a:pt x="485778" y="5300"/>
                    </a:moveTo>
                    <a:lnTo>
                      <a:pt x="486247" y="5340"/>
                    </a:lnTo>
                    <a:lnTo>
                      <a:pt x="485635" y="5326"/>
                    </a:lnTo>
                    <a:close/>
                    <a:moveTo>
                      <a:pt x="485738" y="5297"/>
                    </a:moveTo>
                    <a:lnTo>
                      <a:pt x="485790" y="5298"/>
                    </a:lnTo>
                    <a:lnTo>
                      <a:pt x="485778" y="5300"/>
                    </a:lnTo>
                    <a:close/>
                    <a:moveTo>
                      <a:pt x="485223" y="5253"/>
                    </a:moveTo>
                    <a:lnTo>
                      <a:pt x="485738" y="5297"/>
                    </a:lnTo>
                    <a:lnTo>
                      <a:pt x="485085" y="5281"/>
                    </a:lnTo>
                    <a:close/>
                    <a:moveTo>
                      <a:pt x="480890" y="5239"/>
                    </a:moveTo>
                    <a:lnTo>
                      <a:pt x="484789" y="5342"/>
                    </a:lnTo>
                    <a:lnTo>
                      <a:pt x="480544" y="6218"/>
                    </a:lnTo>
                    <a:lnTo>
                      <a:pt x="471771" y="6218"/>
                    </a:lnTo>
                    <a:lnTo>
                      <a:pt x="478351" y="5395"/>
                    </a:lnTo>
                    <a:close/>
                    <a:moveTo>
                      <a:pt x="486220" y="5223"/>
                    </a:moveTo>
                    <a:lnTo>
                      <a:pt x="486623" y="5318"/>
                    </a:lnTo>
                    <a:lnTo>
                      <a:pt x="485790" y="5298"/>
                    </a:lnTo>
                    <a:close/>
                    <a:moveTo>
                      <a:pt x="481565" y="5198"/>
                    </a:moveTo>
                    <a:lnTo>
                      <a:pt x="485085" y="5281"/>
                    </a:lnTo>
                    <a:lnTo>
                      <a:pt x="484952" y="5309"/>
                    </a:lnTo>
                    <a:lnTo>
                      <a:pt x="481231" y="5218"/>
                    </a:lnTo>
                    <a:close/>
                    <a:moveTo>
                      <a:pt x="478164" y="5143"/>
                    </a:moveTo>
                    <a:lnTo>
                      <a:pt x="481231" y="5218"/>
                    </a:lnTo>
                    <a:lnTo>
                      <a:pt x="480890" y="5239"/>
                    </a:lnTo>
                    <a:lnTo>
                      <a:pt x="478002" y="5163"/>
                    </a:lnTo>
                    <a:close/>
                    <a:moveTo>
                      <a:pt x="477108" y="5139"/>
                    </a:moveTo>
                    <a:lnTo>
                      <a:pt x="478002" y="5163"/>
                    </a:lnTo>
                    <a:lnTo>
                      <a:pt x="469710" y="6150"/>
                    </a:lnTo>
                    <a:lnTo>
                      <a:pt x="469272" y="6108"/>
                    </a:lnTo>
                    <a:lnTo>
                      <a:pt x="470149" y="5988"/>
                    </a:lnTo>
                    <a:close/>
                    <a:moveTo>
                      <a:pt x="524021" y="5056"/>
                    </a:moveTo>
                    <a:lnTo>
                      <a:pt x="524216" y="5193"/>
                    </a:lnTo>
                    <a:lnTo>
                      <a:pt x="522731" y="5749"/>
                    </a:lnTo>
                    <a:lnTo>
                      <a:pt x="522560" y="5640"/>
                    </a:lnTo>
                    <a:close/>
                    <a:moveTo>
                      <a:pt x="473718" y="5047"/>
                    </a:moveTo>
                    <a:lnTo>
                      <a:pt x="472060" y="5270"/>
                    </a:lnTo>
                    <a:lnTo>
                      <a:pt x="466428" y="5840"/>
                    </a:lnTo>
                    <a:lnTo>
                      <a:pt x="464028" y="5614"/>
                    </a:lnTo>
                    <a:lnTo>
                      <a:pt x="466288" y="5395"/>
                    </a:lnTo>
                    <a:close/>
                    <a:moveTo>
                      <a:pt x="475703" y="4993"/>
                    </a:moveTo>
                    <a:lnTo>
                      <a:pt x="468984" y="6081"/>
                    </a:lnTo>
                    <a:lnTo>
                      <a:pt x="467685" y="5959"/>
                    </a:lnTo>
                    <a:lnTo>
                      <a:pt x="473054" y="5254"/>
                    </a:lnTo>
                    <a:close/>
                    <a:moveTo>
                      <a:pt x="524773" y="4983"/>
                    </a:moveTo>
                    <a:lnTo>
                      <a:pt x="526228" y="6224"/>
                    </a:lnTo>
                    <a:lnTo>
                      <a:pt x="525696" y="6233"/>
                    </a:lnTo>
                    <a:lnTo>
                      <a:pt x="524216" y="5193"/>
                    </a:lnTo>
                    <a:close/>
                    <a:moveTo>
                      <a:pt x="475137" y="4981"/>
                    </a:moveTo>
                    <a:lnTo>
                      <a:pt x="473054" y="5254"/>
                    </a:lnTo>
                    <a:lnTo>
                      <a:pt x="469729" y="5582"/>
                    </a:lnTo>
                    <a:lnTo>
                      <a:pt x="472060" y="5270"/>
                    </a:lnTo>
                    <a:lnTo>
                      <a:pt x="474715" y="5000"/>
                    </a:lnTo>
                    <a:close/>
                    <a:moveTo>
                      <a:pt x="485171" y="4976"/>
                    </a:moveTo>
                    <a:lnTo>
                      <a:pt x="485823" y="5129"/>
                    </a:lnTo>
                    <a:lnTo>
                      <a:pt x="485223" y="5253"/>
                    </a:lnTo>
                    <a:lnTo>
                      <a:pt x="483314" y="5090"/>
                    </a:lnTo>
                    <a:close/>
                    <a:moveTo>
                      <a:pt x="476446" y="4919"/>
                    </a:moveTo>
                    <a:lnTo>
                      <a:pt x="475703" y="4993"/>
                    </a:lnTo>
                    <a:lnTo>
                      <a:pt x="476037" y="4939"/>
                    </a:lnTo>
                    <a:close/>
                    <a:moveTo>
                      <a:pt x="476688" y="4896"/>
                    </a:moveTo>
                    <a:lnTo>
                      <a:pt x="476577" y="4913"/>
                    </a:lnTo>
                    <a:lnTo>
                      <a:pt x="476446" y="4919"/>
                    </a:lnTo>
                    <a:close/>
                    <a:moveTo>
                      <a:pt x="476662" y="4837"/>
                    </a:moveTo>
                    <a:lnTo>
                      <a:pt x="476037" y="4939"/>
                    </a:lnTo>
                    <a:lnTo>
                      <a:pt x="475137" y="4981"/>
                    </a:lnTo>
                    <a:lnTo>
                      <a:pt x="475906" y="4880"/>
                    </a:lnTo>
                    <a:lnTo>
                      <a:pt x="476249" y="4845"/>
                    </a:lnTo>
                    <a:close/>
                    <a:moveTo>
                      <a:pt x="477422" y="4823"/>
                    </a:moveTo>
                    <a:lnTo>
                      <a:pt x="476688" y="4896"/>
                    </a:lnTo>
                    <a:lnTo>
                      <a:pt x="477103" y="4829"/>
                    </a:lnTo>
                    <a:close/>
                    <a:moveTo>
                      <a:pt x="479688" y="4781"/>
                    </a:moveTo>
                    <a:lnTo>
                      <a:pt x="483314" y="5090"/>
                    </a:lnTo>
                    <a:lnTo>
                      <a:pt x="481565" y="5198"/>
                    </a:lnTo>
                    <a:lnTo>
                      <a:pt x="478351" y="5121"/>
                    </a:lnTo>
                    <a:lnTo>
                      <a:pt x="478164" y="5143"/>
                    </a:lnTo>
                    <a:lnTo>
                      <a:pt x="477254" y="5121"/>
                    </a:lnTo>
                    <a:lnTo>
                      <a:pt x="477108" y="5139"/>
                    </a:lnTo>
                    <a:lnTo>
                      <a:pt x="476432" y="5121"/>
                    </a:lnTo>
                    <a:lnTo>
                      <a:pt x="470149" y="5988"/>
                    </a:lnTo>
                    <a:lnTo>
                      <a:pt x="469208" y="6102"/>
                    </a:lnTo>
                    <a:lnTo>
                      <a:pt x="469176" y="6099"/>
                    </a:lnTo>
                    <a:lnTo>
                      <a:pt x="476577" y="4913"/>
                    </a:lnTo>
                    <a:lnTo>
                      <a:pt x="479226" y="4789"/>
                    </a:lnTo>
                    <a:close/>
                    <a:moveTo>
                      <a:pt x="488958" y="4743"/>
                    </a:moveTo>
                    <a:lnTo>
                      <a:pt x="486220" y="5223"/>
                    </a:lnTo>
                    <a:lnTo>
                      <a:pt x="485823" y="5129"/>
                    </a:lnTo>
                    <a:lnTo>
                      <a:pt x="487159" y="4854"/>
                    </a:lnTo>
                    <a:close/>
                    <a:moveTo>
                      <a:pt x="478704" y="4697"/>
                    </a:moveTo>
                    <a:lnTo>
                      <a:pt x="479590" y="4772"/>
                    </a:lnTo>
                    <a:lnTo>
                      <a:pt x="479226" y="4789"/>
                    </a:lnTo>
                    <a:lnTo>
                      <a:pt x="477422" y="4823"/>
                    </a:lnTo>
                    <a:close/>
                    <a:moveTo>
                      <a:pt x="478166" y="4651"/>
                    </a:moveTo>
                    <a:lnTo>
                      <a:pt x="478199" y="4653"/>
                    </a:lnTo>
                    <a:lnTo>
                      <a:pt x="477103" y="4829"/>
                    </a:lnTo>
                    <a:lnTo>
                      <a:pt x="476662" y="4837"/>
                    </a:lnTo>
                    <a:lnTo>
                      <a:pt x="477226" y="4746"/>
                    </a:lnTo>
                    <a:close/>
                    <a:moveTo>
                      <a:pt x="488297" y="4619"/>
                    </a:moveTo>
                    <a:lnTo>
                      <a:pt x="487159" y="4854"/>
                    </a:lnTo>
                    <a:lnTo>
                      <a:pt x="485171" y="4976"/>
                    </a:lnTo>
                    <a:lnTo>
                      <a:pt x="483999" y="4700"/>
                    </a:lnTo>
                    <a:close/>
                    <a:moveTo>
                      <a:pt x="483525" y="4588"/>
                    </a:moveTo>
                    <a:lnTo>
                      <a:pt x="483999" y="4700"/>
                    </a:lnTo>
                    <a:lnTo>
                      <a:pt x="479688" y="4781"/>
                    </a:lnTo>
                    <a:lnTo>
                      <a:pt x="479590" y="4772"/>
                    </a:lnTo>
                    <a:close/>
                    <a:moveTo>
                      <a:pt x="477254" y="4573"/>
                    </a:moveTo>
                    <a:lnTo>
                      <a:pt x="477936" y="4631"/>
                    </a:lnTo>
                    <a:lnTo>
                      <a:pt x="477226" y="4746"/>
                    </a:lnTo>
                    <a:lnTo>
                      <a:pt x="476249" y="4845"/>
                    </a:lnTo>
                    <a:lnTo>
                      <a:pt x="476158" y="4847"/>
                    </a:lnTo>
                    <a:lnTo>
                      <a:pt x="475906" y="4880"/>
                    </a:lnTo>
                    <a:lnTo>
                      <a:pt x="474715" y="5000"/>
                    </a:lnTo>
                    <a:lnTo>
                      <a:pt x="473718" y="5047"/>
                    </a:lnTo>
                    <a:close/>
                    <a:moveTo>
                      <a:pt x="491291" y="4563"/>
                    </a:moveTo>
                    <a:lnTo>
                      <a:pt x="491507" y="4586"/>
                    </a:lnTo>
                    <a:lnTo>
                      <a:pt x="488958" y="4743"/>
                    </a:lnTo>
                    <a:lnTo>
                      <a:pt x="489830" y="4590"/>
                    </a:lnTo>
                    <a:close/>
                    <a:moveTo>
                      <a:pt x="526013" y="4519"/>
                    </a:moveTo>
                    <a:lnTo>
                      <a:pt x="524773" y="4983"/>
                    </a:lnTo>
                    <a:lnTo>
                      <a:pt x="524591" y="4828"/>
                    </a:lnTo>
                    <a:lnTo>
                      <a:pt x="525229" y="4573"/>
                    </a:lnTo>
                    <a:close/>
                    <a:moveTo>
                      <a:pt x="495572" y="4483"/>
                    </a:moveTo>
                    <a:lnTo>
                      <a:pt x="503234" y="5714"/>
                    </a:lnTo>
                    <a:lnTo>
                      <a:pt x="501463" y="5671"/>
                    </a:lnTo>
                    <a:lnTo>
                      <a:pt x="491507" y="4586"/>
                    </a:lnTo>
                    <a:lnTo>
                      <a:pt x="492153" y="4547"/>
                    </a:lnTo>
                    <a:close/>
                    <a:moveTo>
                      <a:pt x="489511" y="4369"/>
                    </a:moveTo>
                    <a:lnTo>
                      <a:pt x="490487" y="4475"/>
                    </a:lnTo>
                    <a:lnTo>
                      <a:pt x="489830" y="4590"/>
                    </a:lnTo>
                    <a:lnTo>
                      <a:pt x="488297" y="4619"/>
                    </a:lnTo>
                    <a:close/>
                    <a:moveTo>
                      <a:pt x="528598" y="4341"/>
                    </a:moveTo>
                    <a:lnTo>
                      <a:pt x="527197" y="6624"/>
                    </a:lnTo>
                    <a:lnTo>
                      <a:pt x="526600" y="6218"/>
                    </a:lnTo>
                    <a:lnTo>
                      <a:pt x="526599" y="6218"/>
                    </a:lnTo>
                    <a:lnTo>
                      <a:pt x="528467" y="4350"/>
                    </a:lnTo>
                    <a:close/>
                    <a:moveTo>
                      <a:pt x="503969" y="4325"/>
                    </a:moveTo>
                    <a:lnTo>
                      <a:pt x="507980" y="5827"/>
                    </a:lnTo>
                    <a:lnTo>
                      <a:pt x="507241" y="5809"/>
                    </a:lnTo>
                    <a:lnTo>
                      <a:pt x="500291" y="4394"/>
                    </a:lnTo>
                    <a:close/>
                    <a:moveTo>
                      <a:pt x="505680" y="4293"/>
                    </a:moveTo>
                    <a:lnTo>
                      <a:pt x="512143" y="5714"/>
                    </a:lnTo>
                    <a:lnTo>
                      <a:pt x="510984" y="5824"/>
                    </a:lnTo>
                    <a:lnTo>
                      <a:pt x="504441" y="4316"/>
                    </a:lnTo>
                    <a:close/>
                    <a:moveTo>
                      <a:pt x="489896" y="4289"/>
                    </a:moveTo>
                    <a:lnTo>
                      <a:pt x="489511" y="4369"/>
                    </a:lnTo>
                    <a:lnTo>
                      <a:pt x="489116" y="4326"/>
                    </a:lnTo>
                    <a:close/>
                    <a:moveTo>
                      <a:pt x="482234" y="4284"/>
                    </a:moveTo>
                    <a:lnTo>
                      <a:pt x="482427" y="4329"/>
                    </a:lnTo>
                    <a:lnTo>
                      <a:pt x="478704" y="4697"/>
                    </a:lnTo>
                    <a:lnTo>
                      <a:pt x="478199" y="4653"/>
                    </a:lnTo>
                    <a:lnTo>
                      <a:pt x="478300" y="4637"/>
                    </a:lnTo>
                    <a:lnTo>
                      <a:pt x="481641" y="4298"/>
                    </a:lnTo>
                    <a:close/>
                    <a:moveTo>
                      <a:pt x="487724" y="4174"/>
                    </a:moveTo>
                    <a:lnTo>
                      <a:pt x="489116" y="4326"/>
                    </a:lnTo>
                    <a:lnTo>
                      <a:pt x="483525" y="4588"/>
                    </a:lnTo>
                    <a:lnTo>
                      <a:pt x="482427" y="4329"/>
                    </a:lnTo>
                    <a:lnTo>
                      <a:pt x="482737" y="4298"/>
                    </a:lnTo>
                    <a:close/>
                    <a:moveTo>
                      <a:pt x="460110" y="4160"/>
                    </a:moveTo>
                    <a:lnTo>
                      <a:pt x="430147" y="8220"/>
                    </a:lnTo>
                    <a:lnTo>
                      <a:pt x="418528" y="9038"/>
                    </a:lnTo>
                    <a:lnTo>
                      <a:pt x="450937" y="4299"/>
                    </a:lnTo>
                    <a:close/>
                    <a:moveTo>
                      <a:pt x="498980" y="4127"/>
                    </a:moveTo>
                    <a:lnTo>
                      <a:pt x="500291" y="4394"/>
                    </a:lnTo>
                    <a:lnTo>
                      <a:pt x="495572" y="4483"/>
                    </a:lnTo>
                    <a:lnTo>
                      <a:pt x="494915" y="4377"/>
                    </a:lnTo>
                    <a:close/>
                    <a:moveTo>
                      <a:pt x="493360" y="4127"/>
                    </a:moveTo>
                    <a:lnTo>
                      <a:pt x="494915" y="4377"/>
                    </a:lnTo>
                    <a:lnTo>
                      <a:pt x="492153" y="4547"/>
                    </a:lnTo>
                    <a:lnTo>
                      <a:pt x="491291" y="4563"/>
                    </a:lnTo>
                    <a:lnTo>
                      <a:pt x="490487" y="4475"/>
                    </a:lnTo>
                    <a:lnTo>
                      <a:pt x="492149" y="4184"/>
                    </a:lnTo>
                    <a:close/>
                    <a:moveTo>
                      <a:pt x="481356" y="4077"/>
                    </a:moveTo>
                    <a:lnTo>
                      <a:pt x="481534" y="4119"/>
                    </a:lnTo>
                    <a:lnTo>
                      <a:pt x="478300" y="4637"/>
                    </a:lnTo>
                    <a:lnTo>
                      <a:pt x="478166" y="4651"/>
                    </a:lnTo>
                    <a:lnTo>
                      <a:pt x="477936" y="4631"/>
                    </a:lnTo>
                    <a:close/>
                    <a:moveTo>
                      <a:pt x="490990" y="4064"/>
                    </a:moveTo>
                    <a:lnTo>
                      <a:pt x="490830" y="4097"/>
                    </a:lnTo>
                    <a:lnTo>
                      <a:pt x="487724" y="4174"/>
                    </a:lnTo>
                    <a:lnTo>
                      <a:pt x="487513" y="4151"/>
                    </a:lnTo>
                    <a:close/>
                    <a:moveTo>
                      <a:pt x="492947" y="4044"/>
                    </a:moveTo>
                    <a:lnTo>
                      <a:pt x="492149" y="4184"/>
                    </a:lnTo>
                    <a:lnTo>
                      <a:pt x="489896" y="4289"/>
                    </a:lnTo>
                    <a:lnTo>
                      <a:pt x="490830" y="4097"/>
                    </a:lnTo>
                    <a:close/>
                    <a:moveTo>
                      <a:pt x="520020" y="4024"/>
                    </a:moveTo>
                    <a:lnTo>
                      <a:pt x="521284" y="4829"/>
                    </a:lnTo>
                    <a:lnTo>
                      <a:pt x="522560" y="5640"/>
                    </a:lnTo>
                    <a:lnTo>
                      <a:pt x="521798" y="5945"/>
                    </a:lnTo>
                    <a:lnTo>
                      <a:pt x="519636" y="5005"/>
                    </a:lnTo>
                    <a:lnTo>
                      <a:pt x="517488" y="4072"/>
                    </a:lnTo>
                    <a:close/>
                    <a:moveTo>
                      <a:pt x="503151" y="4019"/>
                    </a:moveTo>
                    <a:lnTo>
                      <a:pt x="504441" y="4316"/>
                    </a:lnTo>
                    <a:lnTo>
                      <a:pt x="503969" y="4325"/>
                    </a:lnTo>
                    <a:close/>
                    <a:moveTo>
                      <a:pt x="502577" y="3804"/>
                    </a:moveTo>
                    <a:lnTo>
                      <a:pt x="503151" y="4019"/>
                    </a:lnTo>
                    <a:lnTo>
                      <a:pt x="502253" y="3812"/>
                    </a:lnTo>
                    <a:close/>
                    <a:moveTo>
                      <a:pt x="502133" y="3785"/>
                    </a:moveTo>
                    <a:lnTo>
                      <a:pt x="502253" y="3812"/>
                    </a:lnTo>
                    <a:lnTo>
                      <a:pt x="492947" y="4044"/>
                    </a:lnTo>
                    <a:lnTo>
                      <a:pt x="493141" y="4010"/>
                    </a:lnTo>
                    <a:close/>
                    <a:moveTo>
                      <a:pt x="483834" y="3750"/>
                    </a:moveTo>
                    <a:lnTo>
                      <a:pt x="487513" y="4151"/>
                    </a:lnTo>
                    <a:lnTo>
                      <a:pt x="482234" y="4284"/>
                    </a:lnTo>
                    <a:lnTo>
                      <a:pt x="481534" y="4119"/>
                    </a:lnTo>
                    <a:close/>
                    <a:moveTo>
                      <a:pt x="496800" y="2866"/>
                    </a:moveTo>
                    <a:lnTo>
                      <a:pt x="499539" y="2889"/>
                    </a:lnTo>
                    <a:lnTo>
                      <a:pt x="493141" y="4010"/>
                    </a:lnTo>
                    <a:lnTo>
                      <a:pt x="490990" y="4064"/>
                    </a:lnTo>
                    <a:close/>
                    <a:moveTo>
                      <a:pt x="500314" y="2753"/>
                    </a:moveTo>
                    <a:lnTo>
                      <a:pt x="514777" y="2894"/>
                    </a:lnTo>
                    <a:lnTo>
                      <a:pt x="517488" y="4072"/>
                    </a:lnTo>
                    <a:lnTo>
                      <a:pt x="505680" y="4293"/>
                    </a:lnTo>
                    <a:lnTo>
                      <a:pt x="503366" y="3785"/>
                    </a:lnTo>
                    <a:lnTo>
                      <a:pt x="502577" y="3804"/>
                    </a:lnTo>
                    <a:lnTo>
                      <a:pt x="500145" y="2894"/>
                    </a:lnTo>
                    <a:lnTo>
                      <a:pt x="499539" y="2889"/>
                    </a:lnTo>
                    <a:close/>
                    <a:moveTo>
                      <a:pt x="490139" y="2654"/>
                    </a:moveTo>
                    <a:lnTo>
                      <a:pt x="497482" y="2725"/>
                    </a:lnTo>
                    <a:lnTo>
                      <a:pt x="496800" y="2866"/>
                    </a:lnTo>
                    <a:lnTo>
                      <a:pt x="489217" y="2803"/>
                    </a:lnTo>
                    <a:close/>
                    <a:moveTo>
                      <a:pt x="471223" y="2654"/>
                    </a:moveTo>
                    <a:lnTo>
                      <a:pt x="489217" y="2803"/>
                    </a:lnTo>
                    <a:lnTo>
                      <a:pt x="481356" y="4077"/>
                    </a:lnTo>
                    <a:lnTo>
                      <a:pt x="480407" y="3853"/>
                    </a:lnTo>
                    <a:lnTo>
                      <a:pt x="460110" y="4160"/>
                    </a:lnTo>
                    <a:close/>
                    <a:moveTo>
                      <a:pt x="533179" y="1831"/>
                    </a:moveTo>
                    <a:lnTo>
                      <a:pt x="535322" y="6225"/>
                    </a:lnTo>
                    <a:lnTo>
                      <a:pt x="534926" y="6282"/>
                    </a:lnTo>
                    <a:lnTo>
                      <a:pt x="533179" y="4024"/>
                    </a:lnTo>
                    <a:lnTo>
                      <a:pt x="528598" y="4341"/>
                    </a:lnTo>
                    <a:lnTo>
                      <a:pt x="528792" y="4024"/>
                    </a:lnTo>
                    <a:lnTo>
                      <a:pt x="528467" y="4350"/>
                    </a:lnTo>
                    <a:lnTo>
                      <a:pt x="526013" y="4519"/>
                    </a:lnTo>
                    <a:lnTo>
                      <a:pt x="526747" y="4243"/>
                    </a:lnTo>
                    <a:close/>
                    <a:moveTo>
                      <a:pt x="519712" y="666"/>
                    </a:moveTo>
                    <a:lnTo>
                      <a:pt x="524223" y="4514"/>
                    </a:lnTo>
                    <a:lnTo>
                      <a:pt x="524591" y="4828"/>
                    </a:lnTo>
                    <a:lnTo>
                      <a:pt x="524021" y="5056"/>
                    </a:lnTo>
                    <a:lnTo>
                      <a:pt x="523379" y="4604"/>
                    </a:lnTo>
                    <a:lnTo>
                      <a:pt x="519095" y="1592"/>
                    </a:lnTo>
                    <a:cubicBezTo>
                      <a:pt x="515428" y="666"/>
                      <a:pt x="511385" y="872"/>
                      <a:pt x="507136" y="1557"/>
                    </a:cubicBezTo>
                    <a:lnTo>
                      <a:pt x="500314" y="2753"/>
                    </a:lnTo>
                    <a:lnTo>
                      <a:pt x="497482" y="2725"/>
                    </a:lnTo>
                    <a:lnTo>
                      <a:pt x="507136" y="735"/>
                    </a:lnTo>
                    <a:cubicBezTo>
                      <a:pt x="511659" y="-87"/>
                      <a:pt x="515977" y="-362"/>
                      <a:pt x="519712" y="666"/>
                    </a:cubicBezTo>
                    <a:close/>
                  </a:path>
                </a:pathLst>
              </a:custGeom>
              <a:solidFill>
                <a:schemeClr val="accent2">
                  <a:alpha val="40000"/>
                </a:schemeClr>
              </a:solidFill>
              <a:ln w="2646" cap="flat">
                <a:noFill/>
                <a:prstDash val="solid"/>
                <a:miter/>
              </a:ln>
            </p:spPr>
            <p:txBody>
              <a:bodyPr wrap="square" rtlCol="0" anchor="ctr">
                <a:noAutofit/>
              </a:bodyPr>
              <a:lstStyle/>
              <a:p>
                <a:endParaRPr lang="en-US" dirty="0"/>
              </a:p>
            </p:txBody>
          </p:sp>
          <p:sp>
            <p:nvSpPr>
              <p:cNvPr id="25" name="Freeform: Shape 57">
                <a:extLst>
                  <a:ext uri="{FF2B5EF4-FFF2-40B4-BE49-F238E27FC236}">
                    <a16:creationId xmlns:a16="http://schemas.microsoft.com/office/drawing/2014/main" id="{8EE3D53B-2BCD-48FD-98CF-7EDF9B640595}"/>
                  </a:ext>
                </a:extLst>
              </p:cNvPr>
              <p:cNvSpPr/>
              <p:nvPr/>
            </p:nvSpPr>
            <p:spPr>
              <a:xfrm rot="1240521">
                <a:off x="5548628" y="2681892"/>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09726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7316" y="252330"/>
            <a:ext cx="9749118" cy="749286"/>
          </a:xfrm>
        </p:spPr>
        <p:txBody>
          <a:bodyPr>
            <a:normAutofit fontScale="77500" lnSpcReduction="20000"/>
          </a:bodyPr>
          <a:lstStyle/>
          <a:p>
            <a:r>
              <a:rPr lang="ka-GE" b="1" dirty="0" smtClean="0"/>
              <a:t>შუქნიშნის სისტემა და ინდიკატორები</a:t>
            </a:r>
            <a:endParaRPr lang="en-US" b="1" dirty="0"/>
          </a:p>
        </p:txBody>
      </p:sp>
      <p:sp>
        <p:nvSpPr>
          <p:cNvPr id="3" name="Rectangle 2"/>
          <p:cNvSpPr>
            <a:spLocks noChangeArrowheads="1"/>
          </p:cNvSpPr>
          <p:nvPr/>
        </p:nvSpPr>
        <p:spPr bwMode="auto">
          <a:xfrm>
            <a:off x="0" y="1375935"/>
            <a:ext cx="9245599" cy="584775"/>
          </a:xfrm>
          <a:prstGeom prst="rect">
            <a:avLst/>
          </a:pr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a-GE" altLang="en-US" sz="32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Sylfaen" panose="010A0502050306030303" pitchFamily="18" charset="0"/>
              </a:rPr>
              <a:t>შუქნიშანი 1: შემთხვევების</a:t>
            </a:r>
            <a:r>
              <a:rPr kumimoji="0" lang="ka-GE" altLang="en-US" sz="3200" b="1" i="1" u="none" strike="noStrike" cap="none" normalizeH="0" dirty="0" smtClean="0">
                <a:ln>
                  <a:noFill/>
                </a:ln>
                <a:solidFill>
                  <a:schemeClr val="bg1"/>
                </a:solidFill>
                <a:effectLst/>
                <a:latin typeface="Calibri" panose="020F0502020204030204" pitchFamily="34" charset="0"/>
                <a:ea typeface="Calibri" panose="020F0502020204030204" pitchFamily="34" charset="0"/>
                <a:cs typeface="Sylfaen" panose="010A0502050306030303" pitchFamily="18" charset="0"/>
              </a:rPr>
              <a:t> </a:t>
            </a:r>
            <a:r>
              <a:rPr kumimoji="0" lang="ka-GE" altLang="en-US" sz="32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Sylfaen" panose="010A0502050306030303" pitchFamily="18" charset="0"/>
              </a:rPr>
              <a:t> რაოდენობის ზრდა</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241368967"/>
              </p:ext>
            </p:extLst>
          </p:nvPr>
        </p:nvGraphicFramePr>
        <p:xfrm>
          <a:off x="-428850" y="2442522"/>
          <a:ext cx="12783410" cy="4329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32">
            <a:extLst>
              <a:ext uri="{FF2B5EF4-FFF2-40B4-BE49-F238E27FC236}">
                <a16:creationId xmlns:a16="http://schemas.microsoft.com/office/drawing/2014/main" id="{06C7F06B-394E-4FE3-88AA-93210AFF9C00}"/>
              </a:ext>
            </a:extLst>
          </p:cNvPr>
          <p:cNvSpPr/>
          <p:nvPr/>
        </p:nvSpPr>
        <p:spPr>
          <a:xfrm>
            <a:off x="253188" y="252330"/>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7" name="Picture 6"/>
          <p:cNvPicPr/>
          <p:nvPr/>
        </p:nvPicPr>
        <p:blipFill>
          <a:blip r:embed="rId7" cstate="print">
            <a:extLst>
              <a:ext uri="{28A0092B-C50C-407E-A947-70E740481C1C}">
                <a14:useLocalDpi xmlns:a14="http://schemas.microsoft.com/office/drawing/2010/main" val="0"/>
              </a:ext>
            </a:extLst>
          </a:blip>
          <a:stretch>
            <a:fillRect/>
          </a:stretch>
        </p:blipFill>
        <p:spPr>
          <a:xfrm>
            <a:off x="9461911" y="1341469"/>
            <a:ext cx="2670320" cy="726734"/>
          </a:xfrm>
          <a:prstGeom prst="rect">
            <a:avLst/>
          </a:prstGeom>
        </p:spPr>
      </p:pic>
      <p:sp>
        <p:nvSpPr>
          <p:cNvPr id="8" name="Rectangle 7"/>
          <p:cNvSpPr/>
          <p:nvPr/>
        </p:nvSpPr>
        <p:spPr>
          <a:xfrm>
            <a:off x="480252" y="1960710"/>
            <a:ext cx="9306560" cy="388696"/>
          </a:xfrm>
          <a:prstGeom prst="rect">
            <a:avLst/>
          </a:prstGeom>
        </p:spPr>
        <p:txBody>
          <a:bodyPr wrap="square">
            <a:spAutoFit/>
          </a:bodyPr>
          <a:lstStyle/>
          <a:p>
            <a:pPr marL="64135" marR="642620" algn="just">
              <a:lnSpc>
                <a:spcPct val="107000"/>
              </a:lnSpc>
              <a:spcBef>
                <a:spcPts val="80"/>
              </a:spcBef>
              <a:spcAft>
                <a:spcPts val="0"/>
              </a:spcAft>
            </a:pPr>
            <a:r>
              <a:rPr lang="ka-GE" i="1" spc="5" dirty="0" smtClean="0">
                <a:solidFill>
                  <a:srgbClr val="FF0000"/>
                </a:solidFill>
                <a:ea typeface="Calibri" panose="020F0502020204030204" pitchFamily="34" charset="0"/>
                <a:cs typeface="Sylfaen" panose="010A0502050306030303" pitchFamily="18" charset="0"/>
              </a:rPr>
              <a:t>სა</a:t>
            </a:r>
            <a:r>
              <a:rPr lang="ka-GE" i="1" spc="-10" dirty="0" smtClean="0">
                <a:solidFill>
                  <a:srgbClr val="FF0000"/>
                </a:solidFill>
                <a:ea typeface="Calibri" panose="020F0502020204030204" pitchFamily="34" charset="0"/>
                <a:cs typeface="Sylfaen" panose="010A0502050306030303" pitchFamily="18" charset="0"/>
              </a:rPr>
              <a:t>შ</a:t>
            </a:r>
            <a:r>
              <a:rPr lang="ka-GE" i="1" spc="10" dirty="0" smtClean="0">
                <a:solidFill>
                  <a:srgbClr val="FF0000"/>
                </a:solidFill>
                <a:ea typeface="Calibri" panose="020F0502020204030204" pitchFamily="34" charset="0"/>
                <a:cs typeface="Sylfaen" panose="010A0502050306030303" pitchFamily="18" charset="0"/>
              </a:rPr>
              <a:t>უა</a:t>
            </a:r>
            <a:r>
              <a:rPr lang="ka-GE" i="1" dirty="0" smtClean="0">
                <a:solidFill>
                  <a:srgbClr val="FF0000"/>
                </a:solidFill>
                <a:ea typeface="Calibri" panose="020F0502020204030204" pitchFamily="34" charset="0"/>
                <a:cs typeface="Sylfaen" panose="010A0502050306030303" pitchFamily="18" charset="0"/>
              </a:rPr>
              <a:t>ლოდ </a:t>
            </a:r>
            <a:r>
              <a:rPr lang="ka-GE" i="1" spc="10" dirty="0">
                <a:solidFill>
                  <a:srgbClr val="FF0000"/>
                </a:solidFill>
                <a:ea typeface="Calibri" panose="020F0502020204030204" pitchFamily="34" charset="0"/>
                <a:cs typeface="Sylfaen" panose="010A0502050306030303" pitchFamily="18" charset="0"/>
              </a:rPr>
              <a:t>რ</a:t>
            </a:r>
            <a:r>
              <a:rPr lang="ka-GE" i="1" spc="-20" dirty="0">
                <a:solidFill>
                  <a:srgbClr val="FF0000"/>
                </a:solidFill>
                <a:ea typeface="Calibri" panose="020F0502020204030204" pitchFamily="34" charset="0"/>
                <a:cs typeface="Sylfaen" panose="010A0502050306030303" pitchFamily="18" charset="0"/>
              </a:rPr>
              <a:t>ა</a:t>
            </a:r>
            <a:r>
              <a:rPr lang="ka-GE" i="1" spc="5" dirty="0">
                <a:solidFill>
                  <a:srgbClr val="FF0000"/>
                </a:solidFill>
                <a:ea typeface="Calibri" panose="020F0502020204030204" pitchFamily="34" charset="0"/>
                <a:cs typeface="Sylfaen" panose="010A0502050306030303" pitchFamily="18" charset="0"/>
              </a:rPr>
              <a:t>მ</a:t>
            </a:r>
            <a:r>
              <a:rPr lang="ka-GE" i="1" spc="-5" dirty="0">
                <a:solidFill>
                  <a:srgbClr val="FF0000"/>
                </a:solidFill>
                <a:ea typeface="Calibri" panose="020F0502020204030204" pitchFamily="34" charset="0"/>
                <a:cs typeface="Sylfaen" panose="010A0502050306030303" pitchFamily="18" charset="0"/>
              </a:rPr>
              <a:t>დ</a:t>
            </a:r>
            <a:r>
              <a:rPr lang="ka-GE" i="1" spc="5" dirty="0">
                <a:solidFill>
                  <a:srgbClr val="FF0000"/>
                </a:solidFill>
                <a:ea typeface="Calibri" panose="020F0502020204030204" pitchFamily="34" charset="0"/>
                <a:cs typeface="Sylfaen" panose="010A0502050306030303" pitchFamily="18" charset="0"/>
              </a:rPr>
              <a:t>ე</a:t>
            </a:r>
            <a:r>
              <a:rPr lang="ka-GE" i="1" dirty="0">
                <a:solidFill>
                  <a:srgbClr val="FF0000"/>
                </a:solidFill>
                <a:ea typeface="Calibri" panose="020F0502020204030204" pitchFamily="34" charset="0"/>
                <a:cs typeface="Sylfaen" panose="010A0502050306030303" pitchFamily="18" charset="0"/>
              </a:rPr>
              <a:t>ნ</a:t>
            </a:r>
            <a:r>
              <a:rPr lang="ka-GE" i="1" spc="10" dirty="0">
                <a:solidFill>
                  <a:srgbClr val="FF0000"/>
                </a:solidFill>
                <a:ea typeface="Calibri" panose="020F0502020204030204" pitchFamily="34" charset="0"/>
                <a:cs typeface="Sylfaen" panose="010A0502050306030303" pitchFamily="18" charset="0"/>
              </a:rPr>
              <a:t> </a:t>
            </a:r>
            <a:r>
              <a:rPr lang="ka-GE" i="1" spc="5" dirty="0">
                <a:solidFill>
                  <a:srgbClr val="FF0000"/>
                </a:solidFill>
                <a:ea typeface="Calibri" panose="020F0502020204030204" pitchFamily="34" charset="0"/>
                <a:cs typeface="Sylfaen" panose="010A0502050306030303" pitchFamily="18" charset="0"/>
              </a:rPr>
              <a:t>ა</a:t>
            </a:r>
            <a:r>
              <a:rPr lang="ka-GE" i="1" spc="-5" dirty="0">
                <a:solidFill>
                  <a:srgbClr val="FF0000"/>
                </a:solidFill>
                <a:ea typeface="Calibri" panose="020F0502020204030204" pitchFamily="34" charset="0"/>
                <a:cs typeface="Sylfaen" panose="010A0502050306030303" pitchFamily="18" charset="0"/>
              </a:rPr>
              <a:t>დ</a:t>
            </a:r>
            <a:r>
              <a:rPr lang="ka-GE" i="1" spc="5" dirty="0">
                <a:solidFill>
                  <a:srgbClr val="FF0000"/>
                </a:solidFill>
                <a:ea typeface="Calibri" panose="020F0502020204030204" pitchFamily="34" charset="0"/>
                <a:cs typeface="Sylfaen" panose="010A0502050306030303" pitchFamily="18" charset="0"/>
              </a:rPr>
              <a:t>ა</a:t>
            </a:r>
            <a:r>
              <a:rPr lang="ka-GE" i="1" spc="-20" dirty="0">
                <a:solidFill>
                  <a:srgbClr val="FF0000"/>
                </a:solidFill>
                <a:ea typeface="Calibri" panose="020F0502020204030204" pitchFamily="34" charset="0"/>
                <a:cs typeface="Sylfaen" panose="010A0502050306030303" pitchFamily="18" charset="0"/>
              </a:rPr>
              <a:t>მ</a:t>
            </a:r>
            <a:r>
              <a:rPr lang="ka-GE" i="1" spc="10" dirty="0">
                <a:solidFill>
                  <a:srgbClr val="FF0000"/>
                </a:solidFill>
                <a:ea typeface="Calibri" panose="020F0502020204030204" pitchFamily="34" charset="0"/>
                <a:cs typeface="Sylfaen" panose="010A0502050306030303" pitchFamily="18" charset="0"/>
              </a:rPr>
              <a:t>ი</a:t>
            </a:r>
            <a:r>
              <a:rPr lang="ka-GE" i="1" spc="5" dirty="0">
                <a:solidFill>
                  <a:srgbClr val="FF0000"/>
                </a:solidFill>
                <a:ea typeface="Calibri" panose="020F0502020204030204" pitchFamily="34" charset="0"/>
                <a:cs typeface="Sylfaen" panose="010A0502050306030303" pitchFamily="18" charset="0"/>
              </a:rPr>
              <a:t>ა</a:t>
            </a:r>
            <a:r>
              <a:rPr lang="ka-GE" i="1" spc="-20" dirty="0">
                <a:solidFill>
                  <a:srgbClr val="FF0000"/>
                </a:solidFill>
                <a:ea typeface="Calibri" panose="020F0502020204030204" pitchFamily="34" charset="0"/>
                <a:cs typeface="Sylfaen" panose="010A0502050306030303" pitchFamily="18" charset="0"/>
              </a:rPr>
              <a:t>ნ</a:t>
            </a:r>
            <a:r>
              <a:rPr lang="ka-GE" i="1" dirty="0">
                <a:solidFill>
                  <a:srgbClr val="FF0000"/>
                </a:solidFill>
                <a:ea typeface="Calibri" panose="020F0502020204030204" pitchFamily="34" charset="0"/>
                <a:cs typeface="Sylfaen" panose="010A0502050306030303" pitchFamily="18" charset="0"/>
              </a:rPr>
              <a:t>ს</a:t>
            </a:r>
            <a:r>
              <a:rPr lang="ka-GE" i="1" spc="15" dirty="0">
                <a:solidFill>
                  <a:srgbClr val="FF0000"/>
                </a:solidFill>
                <a:ea typeface="Calibri" panose="020F0502020204030204" pitchFamily="34" charset="0"/>
                <a:cs typeface="Sylfaen" panose="010A0502050306030303" pitchFamily="18" charset="0"/>
              </a:rPr>
              <a:t> </a:t>
            </a:r>
            <a:r>
              <a:rPr lang="ka-GE" i="1" dirty="0">
                <a:solidFill>
                  <a:srgbClr val="FF0000"/>
                </a:solidFill>
                <a:ea typeface="Calibri" panose="020F0502020204030204" pitchFamily="34" charset="0"/>
                <a:cs typeface="Sylfaen" panose="010A0502050306030303" pitchFamily="18" charset="0"/>
              </a:rPr>
              <a:t>გ</a:t>
            </a:r>
            <a:r>
              <a:rPr lang="ka-GE" i="1" spc="5" dirty="0">
                <a:solidFill>
                  <a:srgbClr val="FF0000"/>
                </a:solidFill>
                <a:ea typeface="Calibri" panose="020F0502020204030204" pitchFamily="34" charset="0"/>
                <a:cs typeface="Sylfaen" panose="010A0502050306030303" pitchFamily="18" charset="0"/>
              </a:rPr>
              <a:t>ა</a:t>
            </a:r>
            <a:r>
              <a:rPr lang="ka-GE" i="1" spc="-5" dirty="0">
                <a:solidFill>
                  <a:srgbClr val="FF0000"/>
                </a:solidFill>
                <a:ea typeface="Calibri" panose="020F0502020204030204" pitchFamily="34" charset="0"/>
                <a:cs typeface="Sylfaen" panose="010A0502050306030303" pitchFamily="18" charset="0"/>
              </a:rPr>
              <a:t>დ</a:t>
            </a:r>
            <a:r>
              <a:rPr lang="ka-GE" i="1" spc="5" dirty="0">
                <a:solidFill>
                  <a:srgbClr val="FF0000"/>
                </a:solidFill>
                <a:ea typeface="Calibri" panose="020F0502020204030204" pitchFamily="34" charset="0"/>
                <a:cs typeface="Sylfaen" panose="010A0502050306030303" pitchFamily="18" charset="0"/>
              </a:rPr>
              <a:t>აე</a:t>
            </a:r>
            <a:r>
              <a:rPr lang="ka-GE" i="1" spc="-20" dirty="0">
                <a:solidFill>
                  <a:srgbClr val="FF0000"/>
                </a:solidFill>
                <a:ea typeface="Calibri" panose="020F0502020204030204" pitchFamily="34" charset="0"/>
                <a:cs typeface="Sylfaen" panose="010A0502050306030303" pitchFamily="18" charset="0"/>
              </a:rPr>
              <a:t>ც</a:t>
            </a:r>
            <a:r>
              <a:rPr lang="ka-GE" i="1" spc="5" dirty="0">
                <a:solidFill>
                  <a:srgbClr val="FF0000"/>
                </a:solidFill>
                <a:ea typeface="Calibri" panose="020F0502020204030204" pitchFamily="34" charset="0"/>
                <a:cs typeface="Sylfaen" panose="010A0502050306030303" pitchFamily="18" charset="0"/>
              </a:rPr>
              <a:t>ემ</a:t>
            </a:r>
            <a:r>
              <a:rPr lang="ka-GE" i="1" dirty="0">
                <a:solidFill>
                  <a:srgbClr val="FF0000"/>
                </a:solidFill>
                <a:ea typeface="Calibri" panose="020F0502020204030204" pitchFamily="34" charset="0"/>
                <a:cs typeface="Sylfaen" panose="010A0502050306030303" pitchFamily="18" charset="0"/>
              </a:rPr>
              <a:t>ა</a:t>
            </a:r>
            <a:r>
              <a:rPr lang="ka-GE" i="1" spc="-10" dirty="0">
                <a:solidFill>
                  <a:srgbClr val="FF0000"/>
                </a:solidFill>
                <a:ea typeface="Calibri" panose="020F0502020204030204" pitchFamily="34" charset="0"/>
                <a:cs typeface="Sylfaen" panose="010A0502050306030303" pitchFamily="18" charset="0"/>
              </a:rPr>
              <a:t> </a:t>
            </a:r>
            <a:r>
              <a:rPr lang="ka-GE" i="1" spc="10" dirty="0">
                <a:solidFill>
                  <a:srgbClr val="FF0000"/>
                </a:solidFill>
                <a:ea typeface="Calibri" panose="020F0502020204030204" pitchFamily="34" charset="0"/>
                <a:cs typeface="Sylfaen" panose="010A0502050306030303" pitchFamily="18" charset="0"/>
              </a:rPr>
              <a:t>ი</a:t>
            </a:r>
            <a:r>
              <a:rPr lang="ka-GE" i="1" spc="5" dirty="0">
                <a:solidFill>
                  <a:srgbClr val="FF0000"/>
                </a:solidFill>
                <a:ea typeface="Calibri" panose="020F0502020204030204" pitchFamily="34" charset="0"/>
                <a:cs typeface="Sylfaen" panose="010A0502050306030303" pitchFamily="18" charset="0"/>
              </a:rPr>
              <a:t>ნ</a:t>
            </a:r>
            <a:r>
              <a:rPr lang="ka-GE" i="1" spc="10" dirty="0">
                <a:solidFill>
                  <a:srgbClr val="FF0000"/>
                </a:solidFill>
                <a:ea typeface="Calibri" panose="020F0502020204030204" pitchFamily="34" charset="0"/>
                <a:cs typeface="Sylfaen" panose="010A0502050306030303" pitchFamily="18" charset="0"/>
              </a:rPr>
              <a:t>ფ</a:t>
            </a:r>
            <a:r>
              <a:rPr lang="ka-GE" i="1" spc="5" dirty="0">
                <a:solidFill>
                  <a:srgbClr val="FF0000"/>
                </a:solidFill>
                <a:ea typeface="Calibri" panose="020F0502020204030204" pitchFamily="34" charset="0"/>
                <a:cs typeface="Sylfaen" panose="010A0502050306030303" pitchFamily="18" charset="0"/>
              </a:rPr>
              <a:t>ე</a:t>
            </a:r>
            <a:r>
              <a:rPr lang="ka-GE" i="1" spc="-25" dirty="0">
                <a:solidFill>
                  <a:srgbClr val="FF0000"/>
                </a:solidFill>
                <a:ea typeface="Calibri" panose="020F0502020204030204" pitchFamily="34" charset="0"/>
                <a:cs typeface="Sylfaen" panose="010A0502050306030303" pitchFamily="18" charset="0"/>
              </a:rPr>
              <a:t>ქ</a:t>
            </a:r>
            <a:r>
              <a:rPr lang="ka-GE" i="1" spc="5" dirty="0">
                <a:solidFill>
                  <a:srgbClr val="FF0000"/>
                </a:solidFill>
                <a:ea typeface="Calibri" panose="020F0502020204030204" pitchFamily="34" charset="0"/>
                <a:cs typeface="Sylfaen" panose="010A0502050306030303" pitchFamily="18" charset="0"/>
              </a:rPr>
              <a:t>ც</a:t>
            </a:r>
            <a:r>
              <a:rPr lang="ka-GE" i="1" spc="10" dirty="0">
                <a:solidFill>
                  <a:srgbClr val="FF0000"/>
                </a:solidFill>
                <a:ea typeface="Calibri" panose="020F0502020204030204" pitchFamily="34" charset="0"/>
                <a:cs typeface="Sylfaen" panose="010A0502050306030303" pitchFamily="18" charset="0"/>
              </a:rPr>
              <a:t>ი</a:t>
            </a:r>
            <a:r>
              <a:rPr lang="ka-GE" i="1" dirty="0">
                <a:solidFill>
                  <a:srgbClr val="FF0000"/>
                </a:solidFill>
                <a:ea typeface="Calibri" panose="020F0502020204030204" pitchFamily="34" charset="0"/>
                <a:cs typeface="Sylfaen" panose="010A0502050306030303" pitchFamily="18" charset="0"/>
              </a:rPr>
              <a:t>ა</a:t>
            </a:r>
            <a:r>
              <a:rPr lang="ka-GE" i="1" spc="-10" dirty="0">
                <a:solidFill>
                  <a:srgbClr val="FF0000"/>
                </a:solidFill>
                <a:ea typeface="Calibri" panose="020F0502020204030204" pitchFamily="34" charset="0"/>
                <a:cs typeface="Sylfaen" panose="010A0502050306030303" pitchFamily="18" charset="0"/>
              </a:rPr>
              <a:t> </a:t>
            </a:r>
            <a:r>
              <a:rPr lang="ka-GE" i="1" spc="-15" dirty="0">
                <a:solidFill>
                  <a:srgbClr val="FF0000"/>
                </a:solidFill>
                <a:ea typeface="Calibri" panose="020F0502020204030204" pitchFamily="34" charset="0"/>
                <a:cs typeface="Sylfaen" panose="010A0502050306030303" pitchFamily="18" charset="0"/>
              </a:rPr>
              <a:t>ი</a:t>
            </a:r>
            <a:r>
              <a:rPr lang="ka-GE" i="1" spc="5" dirty="0">
                <a:solidFill>
                  <a:srgbClr val="FF0000"/>
                </a:solidFill>
                <a:ea typeface="Calibri" panose="020F0502020204030204" pitchFamily="34" charset="0"/>
                <a:cs typeface="Sylfaen" panose="010A0502050306030303" pitchFamily="18" charset="0"/>
              </a:rPr>
              <a:t>ნ</a:t>
            </a:r>
            <a:r>
              <a:rPr lang="ka-GE" i="1" spc="10" dirty="0">
                <a:solidFill>
                  <a:srgbClr val="FF0000"/>
                </a:solidFill>
                <a:ea typeface="Calibri" panose="020F0502020204030204" pitchFamily="34" charset="0"/>
                <a:cs typeface="Sylfaen" panose="010A0502050306030303" pitchFamily="18" charset="0"/>
              </a:rPr>
              <a:t>ფი</a:t>
            </a:r>
            <a:r>
              <a:rPr lang="ka-GE" i="1" spc="-20" dirty="0">
                <a:solidFill>
                  <a:srgbClr val="FF0000"/>
                </a:solidFill>
                <a:ea typeface="Calibri" panose="020F0502020204030204" pitchFamily="34" charset="0"/>
                <a:cs typeface="Sylfaen" panose="010A0502050306030303" pitchFamily="18" charset="0"/>
              </a:rPr>
              <a:t>ც</a:t>
            </a:r>
            <a:r>
              <a:rPr lang="ka-GE" i="1" spc="10" dirty="0">
                <a:solidFill>
                  <a:srgbClr val="FF0000"/>
                </a:solidFill>
                <a:ea typeface="Calibri" panose="020F0502020204030204" pitchFamily="34" charset="0"/>
                <a:cs typeface="Sylfaen" panose="010A0502050306030303" pitchFamily="18" charset="0"/>
              </a:rPr>
              <a:t>ი</a:t>
            </a:r>
            <a:r>
              <a:rPr lang="ka-GE" i="1" spc="-10" dirty="0">
                <a:solidFill>
                  <a:srgbClr val="FF0000"/>
                </a:solidFill>
                <a:ea typeface="Calibri" panose="020F0502020204030204" pitchFamily="34" charset="0"/>
                <a:cs typeface="Sylfaen" panose="010A0502050306030303" pitchFamily="18" charset="0"/>
              </a:rPr>
              <a:t>რ</a:t>
            </a:r>
            <a:r>
              <a:rPr lang="ka-GE" i="1" spc="5" dirty="0">
                <a:solidFill>
                  <a:srgbClr val="FF0000"/>
                </a:solidFill>
                <a:ea typeface="Calibri" panose="020F0502020204030204" pitchFamily="34" charset="0"/>
                <a:cs typeface="Sylfaen" panose="010A0502050306030303" pitchFamily="18" charset="0"/>
              </a:rPr>
              <a:t>ე</a:t>
            </a:r>
            <a:r>
              <a:rPr lang="ka-GE" i="1" spc="10" dirty="0">
                <a:solidFill>
                  <a:srgbClr val="FF0000"/>
                </a:solidFill>
                <a:ea typeface="Calibri" panose="020F0502020204030204" pitchFamily="34" charset="0"/>
                <a:cs typeface="Sylfaen" panose="010A0502050306030303" pitchFamily="18" charset="0"/>
              </a:rPr>
              <a:t>ბ</a:t>
            </a:r>
            <a:r>
              <a:rPr lang="ka-GE" i="1" dirty="0">
                <a:solidFill>
                  <a:srgbClr val="FF0000"/>
                </a:solidFill>
                <a:ea typeface="Calibri" panose="020F0502020204030204" pitchFamily="34" charset="0"/>
                <a:cs typeface="Sylfaen" panose="010A0502050306030303" pitchFamily="18" charset="0"/>
              </a:rPr>
              <a:t>ული</a:t>
            </a:r>
            <a:r>
              <a:rPr lang="ka-GE" i="1" spc="25" dirty="0">
                <a:solidFill>
                  <a:srgbClr val="FF0000"/>
                </a:solidFill>
                <a:ea typeface="Calibri" panose="020F0502020204030204" pitchFamily="34" charset="0"/>
                <a:cs typeface="Sylfaen" panose="010A0502050306030303" pitchFamily="18" charset="0"/>
              </a:rPr>
              <a:t> </a:t>
            </a:r>
            <a:r>
              <a:rPr lang="ka-GE" i="1" spc="-30" dirty="0">
                <a:solidFill>
                  <a:srgbClr val="FF0000"/>
                </a:solidFill>
                <a:ea typeface="Calibri" panose="020F0502020204030204" pitchFamily="34" charset="0"/>
                <a:cs typeface="Sylfaen" panose="010A0502050306030303" pitchFamily="18" charset="0"/>
              </a:rPr>
              <a:t>პ</a:t>
            </a:r>
            <a:r>
              <a:rPr lang="ka-GE" i="1" spc="10" dirty="0">
                <a:solidFill>
                  <a:srgbClr val="FF0000"/>
                </a:solidFill>
                <a:ea typeface="Calibri" panose="020F0502020204030204" pitchFamily="34" charset="0"/>
                <a:cs typeface="Sylfaen" panose="010A0502050306030303" pitchFamily="18" charset="0"/>
              </a:rPr>
              <a:t>ირ</a:t>
            </a:r>
            <a:r>
              <a:rPr lang="ka-GE" i="1" spc="-15" dirty="0">
                <a:solidFill>
                  <a:srgbClr val="FF0000"/>
                </a:solidFill>
                <a:ea typeface="Calibri" panose="020F0502020204030204" pitchFamily="34" charset="0"/>
                <a:cs typeface="Sylfaen" panose="010A0502050306030303" pitchFamily="18" charset="0"/>
              </a:rPr>
              <a:t>ი</a:t>
            </a:r>
            <a:r>
              <a:rPr lang="ka-GE" i="1" spc="5" dirty="0">
                <a:solidFill>
                  <a:srgbClr val="FF0000"/>
                </a:solidFill>
                <a:ea typeface="Calibri" panose="020F0502020204030204" pitchFamily="34" charset="0"/>
                <a:cs typeface="Sylfaen" panose="010A0502050306030303" pitchFamily="18" charset="0"/>
              </a:rPr>
              <a:t>სა</a:t>
            </a:r>
            <a:r>
              <a:rPr lang="ka-GE" i="1" dirty="0">
                <a:solidFill>
                  <a:srgbClr val="FF0000"/>
                </a:solidFill>
                <a:ea typeface="Calibri" panose="020F0502020204030204" pitchFamily="34" charset="0"/>
                <a:cs typeface="Sylfaen" panose="010A0502050306030303" pitchFamily="18" charset="0"/>
              </a:rPr>
              <a:t>გ</a:t>
            </a:r>
            <a:r>
              <a:rPr lang="ka-GE" i="1" spc="5" dirty="0">
                <a:solidFill>
                  <a:srgbClr val="FF0000"/>
                </a:solidFill>
                <a:ea typeface="Calibri" panose="020F0502020204030204" pitchFamily="34" charset="0"/>
                <a:cs typeface="Sylfaen" panose="010A0502050306030303" pitchFamily="18" charset="0"/>
              </a:rPr>
              <a:t>ა</a:t>
            </a:r>
            <a:r>
              <a:rPr lang="ka-GE" i="1" spc="10" dirty="0">
                <a:solidFill>
                  <a:srgbClr val="FF0000"/>
                </a:solidFill>
                <a:ea typeface="Calibri" panose="020F0502020204030204" pitchFamily="34" charset="0"/>
                <a:cs typeface="Sylfaen" panose="010A0502050306030303" pitchFamily="18" charset="0"/>
              </a:rPr>
              <a:t>ნ</a:t>
            </a:r>
            <a:r>
              <a:rPr lang="ka-GE" i="1" dirty="0">
                <a:solidFill>
                  <a:srgbClr val="FF0000"/>
                </a:solidFill>
                <a:ea typeface="Calibri" panose="020F0502020204030204" pitchFamily="34" charset="0"/>
                <a:cs typeface="Sylfaen" panose="010A0502050306030303"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562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7316" y="252330"/>
            <a:ext cx="9749118" cy="749286"/>
          </a:xfrm>
        </p:spPr>
        <p:txBody>
          <a:bodyPr>
            <a:normAutofit fontScale="77500" lnSpcReduction="20000"/>
          </a:bodyPr>
          <a:lstStyle/>
          <a:p>
            <a:r>
              <a:rPr lang="ka-GE" b="1" dirty="0" smtClean="0"/>
              <a:t>შუქნიშნის სისტემა და ინდიკატორები</a:t>
            </a:r>
            <a:endParaRPr lang="en-US" b="1" dirty="0"/>
          </a:p>
        </p:txBody>
      </p:sp>
      <p:sp>
        <p:nvSpPr>
          <p:cNvPr id="3" name="Rectangle 2"/>
          <p:cNvSpPr>
            <a:spLocks noChangeArrowheads="1"/>
          </p:cNvSpPr>
          <p:nvPr/>
        </p:nvSpPr>
        <p:spPr bwMode="auto">
          <a:xfrm>
            <a:off x="0" y="1375935"/>
            <a:ext cx="9245599" cy="584775"/>
          </a:xfrm>
          <a:prstGeom prst="rect">
            <a:avLst/>
          </a:pr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ka-GE" altLang="en-US" sz="32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Sylfaen" panose="010A0502050306030303" pitchFamily="18" charset="0"/>
              </a:rPr>
              <a:t>შუქნიშანი 2: ახალი ინფექციები</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6" name="Oval 32">
            <a:extLst>
              <a:ext uri="{FF2B5EF4-FFF2-40B4-BE49-F238E27FC236}">
                <a16:creationId xmlns:a16="http://schemas.microsoft.com/office/drawing/2014/main" id="{06C7F06B-394E-4FE3-88AA-93210AFF9C00}"/>
              </a:ext>
            </a:extLst>
          </p:cNvPr>
          <p:cNvSpPr/>
          <p:nvPr/>
        </p:nvSpPr>
        <p:spPr>
          <a:xfrm>
            <a:off x="253188" y="252330"/>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9461911" y="1341469"/>
            <a:ext cx="2670320" cy="726734"/>
          </a:xfrm>
          <a:prstGeom prst="rect">
            <a:avLst/>
          </a:prstGeom>
        </p:spPr>
      </p:pic>
      <p:sp>
        <p:nvSpPr>
          <p:cNvPr id="8" name="Rectangle 7"/>
          <p:cNvSpPr/>
          <p:nvPr/>
        </p:nvSpPr>
        <p:spPr>
          <a:xfrm>
            <a:off x="0" y="2009526"/>
            <a:ext cx="7081692" cy="369332"/>
          </a:xfrm>
          <a:prstGeom prst="rect">
            <a:avLst/>
          </a:prstGeom>
        </p:spPr>
        <p:txBody>
          <a:bodyPr wrap="square">
            <a:spAutoFit/>
          </a:bodyPr>
          <a:lstStyle/>
          <a:p>
            <a:r>
              <a:rPr lang="ka-GE" dirty="0" smtClean="0"/>
              <a:t>100,000 მოსახლეზე ბოლო 14 დღის განმავლობაში</a:t>
            </a:r>
            <a:endParaRPr lang="en-US" dirty="0"/>
          </a:p>
        </p:txBody>
      </p:sp>
      <p:graphicFrame>
        <p:nvGraphicFramePr>
          <p:cNvPr id="9" name="Diagram 8"/>
          <p:cNvGraphicFramePr/>
          <p:nvPr>
            <p:extLst>
              <p:ext uri="{D42A27DB-BD31-4B8C-83A1-F6EECF244321}">
                <p14:modId xmlns:p14="http://schemas.microsoft.com/office/powerpoint/2010/main" val="647903461"/>
              </p:ext>
            </p:extLst>
          </p:nvPr>
        </p:nvGraphicFramePr>
        <p:xfrm>
          <a:off x="-492760" y="2537991"/>
          <a:ext cx="12969240" cy="4261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466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7316" y="252330"/>
            <a:ext cx="9749118" cy="749286"/>
          </a:xfrm>
        </p:spPr>
        <p:txBody>
          <a:bodyPr>
            <a:normAutofit fontScale="77500" lnSpcReduction="20000"/>
          </a:bodyPr>
          <a:lstStyle/>
          <a:p>
            <a:r>
              <a:rPr lang="ka-GE" b="1" dirty="0" smtClean="0"/>
              <a:t>შუქნიშნის სისტემა და ინდიკატორები</a:t>
            </a:r>
            <a:endParaRPr lang="en-US" b="1" dirty="0"/>
          </a:p>
        </p:txBody>
      </p:sp>
      <p:sp>
        <p:nvSpPr>
          <p:cNvPr id="3" name="Rectangle 2"/>
          <p:cNvSpPr>
            <a:spLocks noChangeArrowheads="1"/>
          </p:cNvSpPr>
          <p:nvPr/>
        </p:nvSpPr>
        <p:spPr bwMode="auto">
          <a:xfrm>
            <a:off x="0" y="1252824"/>
            <a:ext cx="9245599" cy="830997"/>
          </a:xfrm>
          <a:prstGeom prst="rect">
            <a:avLst/>
          </a:pr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ka-GE" altLang="en-US" sz="24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Sylfaen" panose="010A0502050306030303" pitchFamily="18" charset="0"/>
              </a:rPr>
              <a:t>შუქნიშანი 3: საწოლების რაოდენობა ინტენსიური თერაპიის განყოფილებებში ინტენსიური </a:t>
            </a:r>
            <a:endParaRPr kumimoji="0" lang="en-US" altLang="en-US" sz="2400" b="0" i="0" u="none" strike="noStrike" cap="none" normalizeH="0" baseline="0" dirty="0" smtClean="0">
              <a:ln>
                <a:noFill/>
              </a:ln>
              <a:solidFill>
                <a:schemeClr val="bg1"/>
              </a:solidFill>
              <a:effectLst/>
              <a:latin typeface="Arial" panose="020B0604020202020204" pitchFamily="34" charset="0"/>
            </a:endParaRPr>
          </a:p>
        </p:txBody>
      </p:sp>
      <p:sp>
        <p:nvSpPr>
          <p:cNvPr id="6" name="Oval 32">
            <a:extLst>
              <a:ext uri="{FF2B5EF4-FFF2-40B4-BE49-F238E27FC236}">
                <a16:creationId xmlns:a16="http://schemas.microsoft.com/office/drawing/2014/main" id="{06C7F06B-394E-4FE3-88AA-93210AFF9C00}"/>
              </a:ext>
            </a:extLst>
          </p:cNvPr>
          <p:cNvSpPr/>
          <p:nvPr/>
        </p:nvSpPr>
        <p:spPr>
          <a:xfrm>
            <a:off x="253188" y="252330"/>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9461911" y="1341469"/>
            <a:ext cx="2670320" cy="726734"/>
          </a:xfrm>
          <a:prstGeom prst="rect">
            <a:avLst/>
          </a:prstGeom>
        </p:spPr>
      </p:pic>
      <p:sp>
        <p:nvSpPr>
          <p:cNvPr id="8" name="Rectangle 7"/>
          <p:cNvSpPr/>
          <p:nvPr/>
        </p:nvSpPr>
        <p:spPr>
          <a:xfrm>
            <a:off x="0" y="2150363"/>
            <a:ext cx="7081692" cy="369332"/>
          </a:xfrm>
          <a:prstGeom prst="rect">
            <a:avLst/>
          </a:prstGeom>
        </p:spPr>
        <p:txBody>
          <a:bodyPr wrap="square">
            <a:spAutoFit/>
          </a:bodyPr>
          <a:lstStyle/>
          <a:p>
            <a:r>
              <a:rPr lang="ka-GE" dirty="0">
                <a:solidFill>
                  <a:srgbClr val="FF0000"/>
                </a:solidFill>
              </a:rPr>
              <a:t>თერაპიის არსებული საწოლების რა ნაწილია დაკავებული?</a:t>
            </a:r>
            <a:endParaRPr lang="en-US" dirty="0">
              <a:solidFill>
                <a:srgbClr val="FF0000"/>
              </a:solidFill>
            </a:endParaRPr>
          </a:p>
        </p:txBody>
      </p:sp>
      <p:graphicFrame>
        <p:nvGraphicFramePr>
          <p:cNvPr id="10" name="Diagram 9"/>
          <p:cNvGraphicFramePr/>
          <p:nvPr>
            <p:extLst>
              <p:ext uri="{D42A27DB-BD31-4B8C-83A1-F6EECF244321}">
                <p14:modId xmlns:p14="http://schemas.microsoft.com/office/powerpoint/2010/main" val="626308820"/>
              </p:ext>
            </p:extLst>
          </p:nvPr>
        </p:nvGraphicFramePr>
        <p:xfrm>
          <a:off x="-932181" y="2852420"/>
          <a:ext cx="13064411" cy="381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41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7316" y="252330"/>
            <a:ext cx="9749118" cy="749286"/>
          </a:xfrm>
        </p:spPr>
        <p:txBody>
          <a:bodyPr>
            <a:normAutofit fontScale="55000" lnSpcReduction="20000"/>
          </a:bodyPr>
          <a:lstStyle/>
          <a:p>
            <a:r>
              <a:rPr lang="ka-GE" b="1" dirty="0"/>
              <a:t>რისკის განსაზღვრა დონეებისა და ინდიკატორების </a:t>
            </a:r>
            <a:r>
              <a:rPr lang="ka-GE" b="1" dirty="0" smtClean="0"/>
              <a:t>მეშვეობით</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705620640"/>
              </p:ext>
            </p:extLst>
          </p:nvPr>
        </p:nvGraphicFramePr>
        <p:xfrm>
          <a:off x="33130" y="792430"/>
          <a:ext cx="12158870" cy="6132549"/>
        </p:xfrm>
        <a:graphic>
          <a:graphicData uri="http://schemas.openxmlformats.org/drawingml/2006/table">
            <a:tbl>
              <a:tblPr>
                <a:tableStyleId>{5940675A-B579-460E-94D1-54222C63F5DA}</a:tableStyleId>
              </a:tblPr>
              <a:tblGrid>
                <a:gridCol w="1973204">
                  <a:extLst>
                    <a:ext uri="{9D8B030D-6E8A-4147-A177-3AD203B41FA5}">
                      <a16:colId xmlns:a16="http://schemas.microsoft.com/office/drawing/2014/main" val="3255403514"/>
                    </a:ext>
                  </a:extLst>
                </a:gridCol>
                <a:gridCol w="2245610">
                  <a:extLst>
                    <a:ext uri="{9D8B030D-6E8A-4147-A177-3AD203B41FA5}">
                      <a16:colId xmlns:a16="http://schemas.microsoft.com/office/drawing/2014/main" val="1497005986"/>
                    </a:ext>
                  </a:extLst>
                </a:gridCol>
                <a:gridCol w="1177085">
                  <a:extLst>
                    <a:ext uri="{9D8B030D-6E8A-4147-A177-3AD203B41FA5}">
                      <a16:colId xmlns:a16="http://schemas.microsoft.com/office/drawing/2014/main" val="2441518160"/>
                    </a:ext>
                  </a:extLst>
                </a:gridCol>
                <a:gridCol w="1419339">
                  <a:extLst>
                    <a:ext uri="{9D8B030D-6E8A-4147-A177-3AD203B41FA5}">
                      <a16:colId xmlns:a16="http://schemas.microsoft.com/office/drawing/2014/main" val="3606025907"/>
                    </a:ext>
                  </a:extLst>
                </a:gridCol>
                <a:gridCol w="2671816">
                  <a:extLst>
                    <a:ext uri="{9D8B030D-6E8A-4147-A177-3AD203B41FA5}">
                      <a16:colId xmlns:a16="http://schemas.microsoft.com/office/drawing/2014/main" val="33315091"/>
                    </a:ext>
                  </a:extLst>
                </a:gridCol>
                <a:gridCol w="2671816">
                  <a:extLst>
                    <a:ext uri="{9D8B030D-6E8A-4147-A177-3AD203B41FA5}">
                      <a16:colId xmlns:a16="http://schemas.microsoft.com/office/drawing/2014/main" val="4113066798"/>
                    </a:ext>
                  </a:extLst>
                </a:gridCol>
              </a:tblGrid>
              <a:tr h="274370">
                <a:tc>
                  <a:txBody>
                    <a:bodyPr/>
                    <a:lstStyle/>
                    <a:p>
                      <a:pPr algn="ctr">
                        <a:lnSpc>
                          <a:spcPct val="107000"/>
                        </a:lnSpc>
                        <a:spcAft>
                          <a:spcPts val="800"/>
                        </a:spcAft>
                      </a:pPr>
                      <a:r>
                        <a:rPr lang="ka-GE" sz="1100" b="1" dirty="0">
                          <a:ln>
                            <a:noFill/>
                          </a:ln>
                          <a:solidFill>
                            <a:schemeClr val="bg1"/>
                          </a:solidFill>
                          <a:effectLst/>
                        </a:rPr>
                        <a:t>რი</a:t>
                      </a:r>
                      <a:r>
                        <a:rPr lang="ka-GE" sz="1100" b="1" spc="5" dirty="0">
                          <a:ln>
                            <a:noFill/>
                          </a:ln>
                          <a:solidFill>
                            <a:schemeClr val="bg1"/>
                          </a:solidFill>
                          <a:effectLst/>
                        </a:rPr>
                        <a:t>ს</a:t>
                      </a:r>
                      <a:r>
                        <a:rPr lang="ka-GE" sz="1100" b="1" dirty="0">
                          <a:ln>
                            <a:noFill/>
                          </a:ln>
                          <a:solidFill>
                            <a:schemeClr val="bg1"/>
                          </a:solidFill>
                          <a:effectLst/>
                        </a:rPr>
                        <a:t>კ</a:t>
                      </a:r>
                      <a:r>
                        <a:rPr lang="ka-GE" sz="1100" b="1" spc="5" dirty="0">
                          <a:ln>
                            <a:noFill/>
                          </a:ln>
                          <a:solidFill>
                            <a:schemeClr val="bg1"/>
                          </a:solidFill>
                          <a:effectLst/>
                        </a:rPr>
                        <a:t>ი</a:t>
                      </a:r>
                      <a:r>
                        <a:rPr lang="ka-GE" sz="1100" b="1" dirty="0">
                          <a:ln>
                            <a:noFill/>
                          </a:ln>
                          <a:solidFill>
                            <a:schemeClr val="bg1"/>
                          </a:solidFill>
                          <a:effectLst/>
                        </a:rPr>
                        <a:t>/ი</a:t>
                      </a:r>
                      <a:r>
                        <a:rPr lang="ka-GE" sz="1100" b="1" spc="10" dirty="0">
                          <a:ln>
                            <a:noFill/>
                          </a:ln>
                          <a:solidFill>
                            <a:schemeClr val="bg1"/>
                          </a:solidFill>
                          <a:effectLst/>
                        </a:rPr>
                        <a:t>ნ</a:t>
                      </a:r>
                      <a:r>
                        <a:rPr lang="ka-GE" sz="1100" b="1" spc="-5" dirty="0">
                          <a:ln>
                            <a:noFill/>
                          </a:ln>
                          <a:solidFill>
                            <a:schemeClr val="bg1"/>
                          </a:solidFill>
                          <a:effectLst/>
                        </a:rPr>
                        <a:t>დ</a:t>
                      </a:r>
                      <a:r>
                        <a:rPr lang="ka-GE" sz="1100" b="1" dirty="0">
                          <a:ln>
                            <a:noFill/>
                          </a:ln>
                          <a:solidFill>
                            <a:schemeClr val="bg1"/>
                          </a:solidFill>
                          <a:effectLst/>
                        </a:rPr>
                        <a:t>ი</a:t>
                      </a:r>
                      <a:r>
                        <a:rPr lang="ka-GE" sz="1100" b="1" spc="5" dirty="0">
                          <a:ln>
                            <a:noFill/>
                          </a:ln>
                          <a:solidFill>
                            <a:schemeClr val="bg1"/>
                          </a:solidFill>
                          <a:effectLst/>
                        </a:rPr>
                        <a:t>კ</a:t>
                      </a:r>
                      <a:r>
                        <a:rPr lang="ka-GE" sz="1100" b="1" dirty="0">
                          <a:ln>
                            <a:noFill/>
                          </a:ln>
                          <a:solidFill>
                            <a:schemeClr val="bg1"/>
                          </a:solidFill>
                          <a:effectLst/>
                        </a:rPr>
                        <a:t>ა</a:t>
                      </a:r>
                      <a:r>
                        <a:rPr lang="ka-GE" sz="1100" b="1" spc="5" dirty="0">
                          <a:ln>
                            <a:noFill/>
                          </a:ln>
                          <a:solidFill>
                            <a:schemeClr val="bg1"/>
                          </a:solidFill>
                          <a:effectLst/>
                        </a:rPr>
                        <a:t>ტო</a:t>
                      </a:r>
                      <a:r>
                        <a:rPr lang="ka-GE" sz="1100" b="1" dirty="0">
                          <a:ln>
                            <a:noFill/>
                          </a:ln>
                          <a:solidFill>
                            <a:schemeClr val="bg1"/>
                          </a:solidFill>
                          <a:effectLst/>
                        </a:rPr>
                        <a:t>რი</a:t>
                      </a:r>
                      <a:endParaRPr lang="en-US" sz="1100" b="1"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1D6FA9"/>
                    </a:solidFill>
                  </a:tcPr>
                </a:tc>
                <a:tc>
                  <a:txBody>
                    <a:bodyPr/>
                    <a:lstStyle/>
                    <a:p>
                      <a:pPr algn="ctr">
                        <a:lnSpc>
                          <a:spcPct val="107000"/>
                        </a:lnSpc>
                        <a:spcAft>
                          <a:spcPts val="800"/>
                        </a:spcAft>
                      </a:pPr>
                      <a:r>
                        <a:rPr lang="ka-GE" sz="1100" dirty="0">
                          <a:ln>
                            <a:noFill/>
                          </a:ln>
                          <a:effectLst/>
                        </a:rPr>
                        <a:t>1</a:t>
                      </a:r>
                      <a:r>
                        <a:rPr lang="ka-GE" sz="1100" spc="10" dirty="0">
                          <a:ln>
                            <a:noFill/>
                          </a:ln>
                          <a:effectLst/>
                        </a:rPr>
                        <a:t> </a:t>
                      </a:r>
                      <a:r>
                        <a:rPr lang="ka-GE" sz="1100" dirty="0">
                          <a:ln>
                            <a:noFill/>
                          </a:ln>
                          <a:effectLst/>
                        </a:rPr>
                        <a:t>დ</a:t>
                      </a:r>
                      <a:r>
                        <a:rPr lang="ka-GE" sz="1100" spc="-5" dirty="0">
                          <a:ln>
                            <a:noFill/>
                          </a:ln>
                          <a:effectLst/>
                        </a:rPr>
                        <a:t>ონ</a:t>
                      </a:r>
                      <a:r>
                        <a:rPr lang="ka-GE" sz="1100" dirty="0">
                          <a:ln>
                            <a:noFill/>
                          </a:ln>
                          <a:effectLst/>
                        </a:rPr>
                        <a:t>ე</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92D050"/>
                    </a:solidFill>
                  </a:tcPr>
                </a:tc>
                <a:tc>
                  <a:txBody>
                    <a:bodyPr/>
                    <a:lstStyle/>
                    <a:p>
                      <a:pPr algn="ctr">
                        <a:lnSpc>
                          <a:spcPct val="107000"/>
                        </a:lnSpc>
                        <a:spcAft>
                          <a:spcPts val="800"/>
                        </a:spcAft>
                      </a:pPr>
                      <a:r>
                        <a:rPr lang="ka-GE" sz="1100" dirty="0">
                          <a:ln>
                            <a:noFill/>
                          </a:ln>
                          <a:effectLst/>
                        </a:rPr>
                        <a:t>2</a:t>
                      </a:r>
                      <a:r>
                        <a:rPr lang="ka-GE" sz="1100" spc="10" dirty="0">
                          <a:ln>
                            <a:noFill/>
                          </a:ln>
                          <a:effectLst/>
                        </a:rPr>
                        <a:t> </a:t>
                      </a:r>
                      <a:r>
                        <a:rPr lang="ka-GE" sz="1100" dirty="0">
                          <a:ln>
                            <a:noFill/>
                          </a:ln>
                          <a:effectLst/>
                        </a:rPr>
                        <a:t>დ</a:t>
                      </a:r>
                      <a:r>
                        <a:rPr lang="ka-GE" sz="1100" spc="-5" dirty="0">
                          <a:ln>
                            <a:noFill/>
                          </a:ln>
                          <a:effectLst/>
                        </a:rPr>
                        <a:t>ონ</a:t>
                      </a:r>
                      <a:r>
                        <a:rPr lang="ka-GE" sz="1100" dirty="0">
                          <a:ln>
                            <a:noFill/>
                          </a:ln>
                          <a:effectLst/>
                        </a:rPr>
                        <a:t>ე</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3">
                        <a:lumMod val="60000"/>
                        <a:lumOff val="40000"/>
                      </a:schemeClr>
                    </a:solidFill>
                  </a:tcPr>
                </a:tc>
                <a:tc>
                  <a:txBody>
                    <a:bodyPr/>
                    <a:lstStyle/>
                    <a:p>
                      <a:pPr algn="ctr">
                        <a:lnSpc>
                          <a:spcPct val="107000"/>
                        </a:lnSpc>
                        <a:spcAft>
                          <a:spcPts val="800"/>
                        </a:spcAft>
                      </a:pPr>
                      <a:r>
                        <a:rPr lang="ka-GE" sz="1100" dirty="0">
                          <a:ln>
                            <a:noFill/>
                          </a:ln>
                          <a:effectLst/>
                        </a:rPr>
                        <a:t>3</a:t>
                      </a:r>
                      <a:r>
                        <a:rPr lang="ka-GE" sz="1100" spc="10" dirty="0">
                          <a:ln>
                            <a:noFill/>
                          </a:ln>
                          <a:effectLst/>
                        </a:rPr>
                        <a:t> </a:t>
                      </a:r>
                      <a:r>
                        <a:rPr lang="ka-GE" sz="1100" dirty="0">
                          <a:ln>
                            <a:noFill/>
                          </a:ln>
                          <a:effectLst/>
                        </a:rPr>
                        <a:t>დ</a:t>
                      </a:r>
                      <a:r>
                        <a:rPr lang="ka-GE" sz="1100" spc="-5" dirty="0">
                          <a:ln>
                            <a:noFill/>
                          </a:ln>
                          <a:effectLst/>
                        </a:rPr>
                        <a:t>ონ</a:t>
                      </a:r>
                      <a:r>
                        <a:rPr lang="ka-GE" sz="1100" dirty="0">
                          <a:ln>
                            <a:noFill/>
                          </a:ln>
                          <a:effectLst/>
                        </a:rPr>
                        <a:t>ე</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FF00"/>
                    </a:solidFill>
                  </a:tcPr>
                </a:tc>
                <a:tc>
                  <a:txBody>
                    <a:bodyPr/>
                    <a:lstStyle/>
                    <a:p>
                      <a:pPr algn="ctr">
                        <a:lnSpc>
                          <a:spcPct val="107000"/>
                        </a:lnSpc>
                        <a:spcAft>
                          <a:spcPts val="800"/>
                        </a:spcAft>
                      </a:pPr>
                      <a:r>
                        <a:rPr lang="ka-GE" sz="1100" dirty="0" smtClean="0">
                          <a:ln>
                            <a:noFill/>
                          </a:ln>
                          <a:effectLst/>
                        </a:rPr>
                        <a:t>4</a:t>
                      </a:r>
                      <a:r>
                        <a:rPr lang="ka-GE" sz="1100" spc="10" dirty="0" smtClean="0">
                          <a:ln>
                            <a:noFill/>
                          </a:ln>
                          <a:effectLst/>
                        </a:rPr>
                        <a:t> </a:t>
                      </a:r>
                      <a:r>
                        <a:rPr lang="ka-GE" sz="1100" dirty="0">
                          <a:ln>
                            <a:noFill/>
                          </a:ln>
                          <a:effectLst/>
                        </a:rPr>
                        <a:t>დ</a:t>
                      </a:r>
                      <a:r>
                        <a:rPr lang="ka-GE" sz="1100" spc="-5" dirty="0">
                          <a:ln>
                            <a:noFill/>
                          </a:ln>
                          <a:effectLst/>
                        </a:rPr>
                        <a:t>ონ</a:t>
                      </a:r>
                      <a:r>
                        <a:rPr lang="ka-GE" sz="1100" dirty="0">
                          <a:ln>
                            <a:noFill/>
                          </a:ln>
                          <a:effectLst/>
                        </a:rPr>
                        <a:t>ე</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ct val="107000"/>
                        </a:lnSpc>
                        <a:spcAft>
                          <a:spcPts val="800"/>
                        </a:spcAft>
                      </a:pPr>
                      <a:r>
                        <a:rPr lang="ka-GE" sz="1100" dirty="0">
                          <a:ln>
                            <a:noFill/>
                          </a:ln>
                          <a:effectLst/>
                        </a:rPr>
                        <a:t>5</a:t>
                      </a:r>
                      <a:r>
                        <a:rPr lang="ka-GE" sz="1100" spc="10" dirty="0">
                          <a:ln>
                            <a:noFill/>
                          </a:ln>
                          <a:effectLst/>
                        </a:rPr>
                        <a:t> </a:t>
                      </a:r>
                      <a:r>
                        <a:rPr lang="ka-GE" sz="1100" dirty="0">
                          <a:ln>
                            <a:noFill/>
                          </a:ln>
                          <a:effectLst/>
                        </a:rPr>
                        <a:t>დ</a:t>
                      </a:r>
                      <a:r>
                        <a:rPr lang="ka-GE" sz="1100" spc="-5" dirty="0">
                          <a:ln>
                            <a:noFill/>
                          </a:ln>
                          <a:effectLst/>
                        </a:rPr>
                        <a:t>ონ</a:t>
                      </a:r>
                      <a:r>
                        <a:rPr lang="ka-GE" sz="1100" dirty="0">
                          <a:ln>
                            <a:noFill/>
                          </a:ln>
                          <a:effectLst/>
                        </a:rPr>
                        <a:t>ე</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0000"/>
                    </a:solidFill>
                  </a:tcPr>
                </a:tc>
                <a:extLst>
                  <a:ext uri="{0D108BD9-81ED-4DB2-BD59-A6C34878D82A}">
                    <a16:rowId xmlns:a16="http://schemas.microsoft.com/office/drawing/2014/main" val="1881090340"/>
                  </a:ext>
                </a:extLst>
              </a:tr>
              <a:tr h="1274618">
                <a:tc>
                  <a:txBody>
                    <a:bodyPr/>
                    <a:lstStyle/>
                    <a:p>
                      <a:pPr algn="ctr">
                        <a:lnSpc>
                          <a:spcPct val="107000"/>
                        </a:lnSpc>
                        <a:spcAft>
                          <a:spcPts val="800"/>
                        </a:spcAft>
                      </a:pPr>
                      <a:r>
                        <a:rPr lang="ka-GE" sz="1100" b="1" dirty="0" smtClean="0">
                          <a:ln>
                            <a:noFill/>
                          </a:ln>
                          <a:solidFill>
                            <a:schemeClr val="bg1"/>
                          </a:solidFill>
                          <a:effectLst/>
                        </a:rPr>
                        <a:t>რი</a:t>
                      </a:r>
                      <a:r>
                        <a:rPr lang="ka-GE" sz="1100" b="1" spc="5" dirty="0" smtClean="0">
                          <a:ln>
                            <a:noFill/>
                          </a:ln>
                          <a:solidFill>
                            <a:schemeClr val="bg1"/>
                          </a:solidFill>
                          <a:effectLst/>
                        </a:rPr>
                        <a:t>ს</a:t>
                      </a:r>
                      <a:r>
                        <a:rPr lang="ka-GE" sz="1100" b="1" dirty="0" smtClean="0">
                          <a:ln>
                            <a:noFill/>
                          </a:ln>
                          <a:solidFill>
                            <a:schemeClr val="bg1"/>
                          </a:solidFill>
                          <a:effectLst/>
                        </a:rPr>
                        <a:t>კ</a:t>
                      </a:r>
                      <a:r>
                        <a:rPr lang="ka-GE" sz="1100" b="1" spc="5" dirty="0" smtClean="0">
                          <a:ln>
                            <a:noFill/>
                          </a:ln>
                          <a:solidFill>
                            <a:schemeClr val="bg1"/>
                          </a:solidFill>
                          <a:effectLst/>
                        </a:rPr>
                        <a:t>ი</a:t>
                      </a:r>
                      <a:r>
                        <a:rPr lang="ka-GE" sz="1100" b="1" dirty="0" smtClean="0">
                          <a:ln>
                            <a:noFill/>
                          </a:ln>
                          <a:solidFill>
                            <a:schemeClr val="bg1"/>
                          </a:solidFill>
                          <a:effectLst/>
                        </a:rPr>
                        <a:t>ს</a:t>
                      </a:r>
                      <a:r>
                        <a:rPr lang="ka-GE" sz="1100" b="1" spc="-20" dirty="0" smtClean="0">
                          <a:ln>
                            <a:noFill/>
                          </a:ln>
                          <a:solidFill>
                            <a:schemeClr val="bg1"/>
                          </a:solidFill>
                          <a:effectLst/>
                        </a:rPr>
                        <a:t> </a:t>
                      </a:r>
                      <a:r>
                        <a:rPr lang="ka-GE" sz="1100" b="1" spc="-5" dirty="0">
                          <a:ln>
                            <a:noFill/>
                          </a:ln>
                          <a:solidFill>
                            <a:schemeClr val="bg1"/>
                          </a:solidFill>
                          <a:effectLst/>
                        </a:rPr>
                        <a:t>დ</a:t>
                      </a:r>
                      <a:r>
                        <a:rPr lang="ka-GE" sz="1100" b="1" spc="5" dirty="0">
                          <a:ln>
                            <a:noFill/>
                          </a:ln>
                          <a:solidFill>
                            <a:schemeClr val="bg1"/>
                          </a:solidFill>
                          <a:effectLst/>
                        </a:rPr>
                        <a:t>ო</a:t>
                      </a:r>
                      <a:r>
                        <a:rPr lang="ka-GE" sz="1100" b="1" spc="-5" dirty="0">
                          <a:ln>
                            <a:noFill/>
                          </a:ln>
                          <a:solidFill>
                            <a:schemeClr val="bg1"/>
                          </a:solidFill>
                          <a:effectLst/>
                        </a:rPr>
                        <a:t>ნ</a:t>
                      </a:r>
                      <a:r>
                        <a:rPr lang="ka-GE" sz="1100" b="1" dirty="0">
                          <a:ln>
                            <a:noFill/>
                          </a:ln>
                          <a:solidFill>
                            <a:schemeClr val="bg1"/>
                          </a:solidFill>
                          <a:effectLst/>
                        </a:rPr>
                        <a:t>ის</a:t>
                      </a:r>
                      <a:r>
                        <a:rPr lang="ka-GE" sz="1100" b="1" spc="-20" dirty="0">
                          <a:ln>
                            <a:noFill/>
                          </a:ln>
                          <a:solidFill>
                            <a:schemeClr val="bg1"/>
                          </a:solidFill>
                          <a:effectLst/>
                        </a:rPr>
                        <a:t> </a:t>
                      </a:r>
                      <a:r>
                        <a:rPr lang="ka-GE" sz="1100" b="1" dirty="0">
                          <a:ln>
                            <a:noFill/>
                          </a:ln>
                          <a:solidFill>
                            <a:schemeClr val="bg1"/>
                          </a:solidFill>
                          <a:effectLst/>
                        </a:rPr>
                        <a:t>ა</a:t>
                      </a:r>
                      <a:r>
                        <a:rPr lang="ka-GE" sz="1100" b="1" spc="5" dirty="0">
                          <a:ln>
                            <a:noFill/>
                          </a:ln>
                          <a:solidFill>
                            <a:schemeClr val="bg1"/>
                          </a:solidFill>
                          <a:effectLst/>
                        </a:rPr>
                        <a:t>ღწ</a:t>
                      </a:r>
                      <a:r>
                        <a:rPr lang="ka-GE" sz="1100" b="1" dirty="0">
                          <a:ln>
                            <a:noFill/>
                          </a:ln>
                          <a:solidFill>
                            <a:schemeClr val="bg1"/>
                          </a:solidFill>
                          <a:effectLst/>
                        </a:rPr>
                        <a:t>ერა</a:t>
                      </a:r>
                      <a:endParaRPr lang="en-US" sz="1100" b="1"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1D6FA9"/>
                    </a:solidFill>
                  </a:tcPr>
                </a:tc>
                <a:tc>
                  <a:txBody>
                    <a:bodyPr/>
                    <a:lstStyle/>
                    <a:p>
                      <a:pPr algn="ctr">
                        <a:lnSpc>
                          <a:spcPct val="107000"/>
                        </a:lnSpc>
                        <a:spcAft>
                          <a:spcPts val="800"/>
                        </a:spcAft>
                      </a:pPr>
                      <a:r>
                        <a:rPr lang="ka-GE" sz="1100" b="1" dirty="0" smtClean="0">
                          <a:ln>
                            <a:noFill/>
                          </a:ln>
                          <a:effectLst/>
                        </a:rPr>
                        <a:t>დაბალი</a:t>
                      </a:r>
                      <a:endParaRPr lang="en-US" sz="1100" b="1" dirty="0">
                        <a:ln>
                          <a:noFill/>
                        </a:ln>
                        <a:effectLst/>
                      </a:endParaRPr>
                    </a:p>
                    <a:p>
                      <a:pPr algn="ctr">
                        <a:lnSpc>
                          <a:spcPct val="107000"/>
                        </a:lnSpc>
                        <a:spcAft>
                          <a:spcPts val="800"/>
                        </a:spcAft>
                      </a:pPr>
                      <a:r>
                        <a:rPr lang="ka-GE" sz="1100" dirty="0">
                          <a:ln>
                            <a:noFill/>
                          </a:ln>
                          <a:effectLst/>
                        </a:rPr>
                        <a:t>ინ</a:t>
                      </a:r>
                      <a:r>
                        <a:rPr lang="ka-GE" sz="1100" spc="-5" dirty="0">
                          <a:ln>
                            <a:noFill/>
                          </a:ln>
                          <a:effectLst/>
                        </a:rPr>
                        <a:t>ც</a:t>
                      </a:r>
                      <a:r>
                        <a:rPr lang="ka-GE" sz="1100" dirty="0">
                          <a:ln>
                            <a:noFill/>
                          </a:ln>
                          <a:effectLst/>
                        </a:rPr>
                        <a:t>ი</a:t>
                      </a:r>
                      <a:r>
                        <a:rPr lang="ka-GE" sz="1100" spc="-5" dirty="0">
                          <a:ln>
                            <a:noFill/>
                          </a:ln>
                          <a:effectLst/>
                        </a:rPr>
                        <a:t>დ</a:t>
                      </a:r>
                      <a:r>
                        <a:rPr lang="ka-GE" sz="1100" dirty="0">
                          <a:ln>
                            <a:noFill/>
                          </a:ln>
                          <a:effectLst/>
                        </a:rPr>
                        <a:t>ენტო</a:t>
                      </a:r>
                      <a:r>
                        <a:rPr lang="ka-GE" sz="1100" spc="-5" dirty="0">
                          <a:ln>
                            <a:noFill/>
                          </a:ln>
                          <a:effectLst/>
                        </a:rPr>
                        <a:t>ბ</a:t>
                      </a:r>
                      <a:r>
                        <a:rPr lang="ka-GE" sz="1100" dirty="0">
                          <a:ln>
                            <a:noFill/>
                          </a:ln>
                          <a:effectLst/>
                        </a:rPr>
                        <a:t>ა იზოლირე</a:t>
                      </a:r>
                      <a:r>
                        <a:rPr lang="ka-GE" sz="1100" spc="-5" dirty="0">
                          <a:ln>
                            <a:noFill/>
                          </a:ln>
                          <a:effectLst/>
                        </a:rPr>
                        <a:t>ბ</a:t>
                      </a:r>
                      <a:r>
                        <a:rPr lang="ka-GE" sz="1100" dirty="0">
                          <a:ln>
                            <a:noFill/>
                          </a:ln>
                          <a:effectLst/>
                        </a:rPr>
                        <a:t>ული კ</a:t>
                      </a:r>
                      <a:r>
                        <a:rPr lang="ka-GE" sz="1100" spc="10" dirty="0">
                          <a:ln>
                            <a:noFill/>
                          </a:ln>
                          <a:effectLst/>
                        </a:rPr>
                        <a:t>ლ</a:t>
                      </a:r>
                      <a:r>
                        <a:rPr lang="ka-GE" sz="1100" dirty="0">
                          <a:ln>
                            <a:noFill/>
                          </a:ln>
                          <a:effectLst/>
                        </a:rPr>
                        <a:t>ა</a:t>
                      </a:r>
                      <a:r>
                        <a:rPr lang="ka-GE" sz="1100" spc="-5" dirty="0">
                          <a:ln>
                            <a:noFill/>
                          </a:ln>
                          <a:effectLst/>
                        </a:rPr>
                        <a:t>ს</a:t>
                      </a:r>
                      <a:r>
                        <a:rPr lang="ka-GE" sz="1100" dirty="0">
                          <a:ln>
                            <a:noFill/>
                          </a:ln>
                          <a:effectLst/>
                        </a:rPr>
                        <a:t>ტერე</a:t>
                      </a:r>
                      <a:r>
                        <a:rPr lang="ka-GE" sz="1100" spc="-5" dirty="0">
                          <a:ln>
                            <a:noFill/>
                          </a:ln>
                          <a:effectLst/>
                        </a:rPr>
                        <a:t>ბ</a:t>
                      </a:r>
                      <a:r>
                        <a:rPr lang="ka-GE" sz="1100" dirty="0">
                          <a:ln>
                            <a:noFill/>
                          </a:ln>
                          <a:effectLst/>
                        </a:rPr>
                        <a:t>ით</a:t>
                      </a:r>
                      <a:r>
                        <a:rPr lang="ka-GE" sz="1100" dirty="0" smtClean="0">
                          <a:ln>
                            <a:noFill/>
                          </a:ln>
                          <a:effectLst/>
                        </a:rPr>
                        <a:t>;  </a:t>
                      </a:r>
                      <a:r>
                        <a:rPr lang="ka-GE" sz="1100" spc="-5" dirty="0" smtClean="0">
                          <a:ln>
                            <a:noFill/>
                          </a:ln>
                          <a:effectLst/>
                        </a:rPr>
                        <a:t>დ</a:t>
                      </a:r>
                      <a:r>
                        <a:rPr lang="ka-GE" sz="1100" dirty="0" smtClean="0">
                          <a:ln>
                            <a:noFill/>
                          </a:ln>
                          <a:effectLst/>
                        </a:rPr>
                        <a:t>ა</a:t>
                      </a:r>
                      <a:r>
                        <a:rPr lang="ka-GE" sz="1100" spc="-5" dirty="0" smtClean="0">
                          <a:ln>
                            <a:noFill/>
                          </a:ln>
                          <a:effectLst/>
                        </a:rPr>
                        <a:t>ბ</a:t>
                      </a:r>
                      <a:r>
                        <a:rPr lang="ka-GE" sz="1100" dirty="0" smtClean="0">
                          <a:ln>
                            <a:noFill/>
                          </a:ln>
                          <a:effectLst/>
                        </a:rPr>
                        <a:t>ალი </a:t>
                      </a:r>
                      <a:r>
                        <a:rPr lang="ka-GE" sz="1100" dirty="0">
                          <a:ln>
                            <a:noFill/>
                          </a:ln>
                          <a:effectLst/>
                        </a:rPr>
                        <a:t>გა</a:t>
                      </a:r>
                      <a:r>
                        <a:rPr lang="ka-GE" sz="1100" spc="-5" dirty="0">
                          <a:ln>
                            <a:noFill/>
                          </a:ln>
                          <a:effectLst/>
                        </a:rPr>
                        <a:t>დ</a:t>
                      </a:r>
                      <a:r>
                        <a:rPr lang="ka-GE" sz="1100" dirty="0">
                          <a:ln>
                            <a:noFill/>
                          </a:ln>
                          <a:effectLst/>
                        </a:rPr>
                        <a:t>ა</a:t>
                      </a:r>
                      <a:r>
                        <a:rPr lang="ka-GE" sz="1100" spc="-5" dirty="0">
                          <a:ln>
                            <a:noFill/>
                          </a:ln>
                          <a:effectLst/>
                        </a:rPr>
                        <a:t>ც</a:t>
                      </a:r>
                      <a:r>
                        <a:rPr lang="ka-GE" sz="1100" dirty="0">
                          <a:ln>
                            <a:noFill/>
                          </a:ln>
                          <a:effectLst/>
                        </a:rPr>
                        <a:t>ემა </a:t>
                      </a:r>
                      <a:r>
                        <a:rPr lang="ka-GE" sz="1100" spc="-5" dirty="0">
                          <a:ln>
                            <a:noFill/>
                          </a:ln>
                          <a:effectLst/>
                        </a:rPr>
                        <a:t>ს</a:t>
                      </a:r>
                      <a:r>
                        <a:rPr lang="ka-GE" sz="1100" dirty="0">
                          <a:ln>
                            <a:noFill/>
                          </a:ln>
                          <a:effectLst/>
                        </a:rPr>
                        <a:t>აზოგა</a:t>
                      </a:r>
                      <a:r>
                        <a:rPr lang="ka-GE" sz="1100" spc="-5" dirty="0">
                          <a:ln>
                            <a:noFill/>
                          </a:ln>
                          <a:effectLst/>
                        </a:rPr>
                        <a:t>დ</a:t>
                      </a:r>
                      <a:r>
                        <a:rPr lang="ka-GE" sz="1100" dirty="0">
                          <a:ln>
                            <a:noFill/>
                          </a:ln>
                          <a:effectLst/>
                        </a:rPr>
                        <a:t>ოე</a:t>
                      </a:r>
                      <a:r>
                        <a:rPr lang="ka-GE" sz="1100" spc="-5" dirty="0">
                          <a:ln>
                            <a:noFill/>
                          </a:ln>
                          <a:effectLst/>
                        </a:rPr>
                        <a:t>ბ</a:t>
                      </a:r>
                      <a:r>
                        <a:rPr lang="ka-GE" sz="1100" dirty="0">
                          <a:ln>
                            <a:noFill/>
                          </a:ln>
                          <a:effectLst/>
                        </a:rPr>
                        <a:t>აშ</a:t>
                      </a:r>
                      <a:r>
                        <a:rPr lang="ka-GE" sz="1100" spc="10" dirty="0">
                          <a:ln>
                            <a:noFill/>
                          </a:ln>
                          <a:effectLst/>
                        </a:rPr>
                        <a:t>ი;</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800"/>
                        </a:spcAft>
                      </a:pPr>
                      <a:r>
                        <a:rPr lang="ka-GE" sz="1100" b="1" dirty="0" smtClean="0">
                          <a:ln>
                            <a:noFill/>
                          </a:ln>
                          <a:effectLst/>
                        </a:rPr>
                        <a:t>საშუალო</a:t>
                      </a:r>
                      <a:endParaRPr lang="en-US" sz="1100" b="1" dirty="0">
                        <a:ln>
                          <a:noFill/>
                        </a:ln>
                        <a:effectLst/>
                      </a:endParaRPr>
                    </a:p>
                    <a:p>
                      <a:pPr algn="ctr">
                        <a:lnSpc>
                          <a:spcPct val="107000"/>
                        </a:lnSpc>
                        <a:spcAft>
                          <a:spcPts val="800"/>
                        </a:spcAft>
                      </a:pPr>
                      <a:r>
                        <a:rPr lang="ka-GE" sz="1100" dirty="0">
                          <a:ln>
                            <a:noFill/>
                          </a:ln>
                          <a:effectLst/>
                        </a:rPr>
                        <a:t>გაზრდილი</a:t>
                      </a:r>
                      <a:r>
                        <a:rPr lang="ka-GE" sz="1100" spc="-45" dirty="0">
                          <a:ln>
                            <a:noFill/>
                          </a:ln>
                          <a:effectLst/>
                        </a:rPr>
                        <a:t> </a:t>
                      </a:r>
                      <a:r>
                        <a:rPr lang="ka-GE" sz="1100" dirty="0">
                          <a:ln>
                            <a:noFill/>
                          </a:ln>
                          <a:effectLst/>
                        </a:rPr>
                        <a:t>ინ</a:t>
                      </a:r>
                      <a:r>
                        <a:rPr lang="ka-GE" sz="1100" spc="-5" dirty="0">
                          <a:ln>
                            <a:noFill/>
                          </a:ln>
                          <a:effectLst/>
                        </a:rPr>
                        <a:t>ც</a:t>
                      </a:r>
                      <a:r>
                        <a:rPr lang="ka-GE" sz="1100" dirty="0">
                          <a:ln>
                            <a:noFill/>
                          </a:ln>
                          <a:effectLst/>
                        </a:rPr>
                        <a:t>ი</a:t>
                      </a:r>
                      <a:r>
                        <a:rPr lang="ka-GE" sz="1100" spc="-5" dirty="0">
                          <a:ln>
                            <a:noFill/>
                          </a:ln>
                          <a:effectLst/>
                        </a:rPr>
                        <a:t>დ</a:t>
                      </a:r>
                      <a:r>
                        <a:rPr lang="ka-GE" sz="1100" spc="-10" dirty="0">
                          <a:ln>
                            <a:noFill/>
                          </a:ln>
                          <a:effectLst/>
                        </a:rPr>
                        <a:t>ე</a:t>
                      </a:r>
                      <a:r>
                        <a:rPr lang="ka-GE" sz="1100" dirty="0">
                          <a:ln>
                            <a:noFill/>
                          </a:ln>
                          <a:effectLst/>
                        </a:rPr>
                        <a:t>ნტო</a:t>
                      </a:r>
                      <a:r>
                        <a:rPr lang="ka-GE" sz="1100" spc="-5" dirty="0">
                          <a:ln>
                            <a:noFill/>
                          </a:ln>
                          <a:effectLst/>
                        </a:rPr>
                        <a:t>ბ</a:t>
                      </a:r>
                      <a:r>
                        <a:rPr lang="ka-GE" sz="1100" dirty="0">
                          <a:ln>
                            <a:noFill/>
                          </a:ln>
                          <a:effectLst/>
                        </a:rPr>
                        <a:t>ა</a:t>
                      </a:r>
                      <a:r>
                        <a:rPr lang="ka-GE" sz="1100" spc="-45" dirty="0">
                          <a:ln>
                            <a:noFill/>
                          </a:ln>
                          <a:effectLst/>
                        </a:rPr>
                        <a:t> </a:t>
                      </a:r>
                      <a:r>
                        <a:rPr lang="ka-GE" sz="1100" spc="-5" dirty="0">
                          <a:ln>
                            <a:noFill/>
                          </a:ln>
                          <a:effectLst/>
                        </a:rPr>
                        <a:t>და </a:t>
                      </a:r>
                      <a:r>
                        <a:rPr lang="ka-GE" sz="1100" dirty="0" smtClean="0">
                          <a:ln>
                            <a:noFill/>
                          </a:ln>
                          <a:effectLst/>
                        </a:rPr>
                        <a:t>გაზრდილი </a:t>
                      </a:r>
                      <a:r>
                        <a:rPr lang="ka-GE" sz="1100" dirty="0">
                          <a:ln>
                            <a:noFill/>
                          </a:ln>
                          <a:effectLst/>
                        </a:rPr>
                        <a:t>გა</a:t>
                      </a:r>
                      <a:r>
                        <a:rPr lang="ka-GE" sz="1100" spc="-5" dirty="0">
                          <a:ln>
                            <a:noFill/>
                          </a:ln>
                          <a:effectLst/>
                        </a:rPr>
                        <a:t>დ</a:t>
                      </a:r>
                      <a:r>
                        <a:rPr lang="ka-GE" sz="1100" dirty="0">
                          <a:ln>
                            <a:noFill/>
                          </a:ln>
                          <a:effectLst/>
                        </a:rPr>
                        <a:t>ა</a:t>
                      </a:r>
                      <a:r>
                        <a:rPr lang="ka-GE" sz="1100" spc="-5" dirty="0">
                          <a:ln>
                            <a:noFill/>
                          </a:ln>
                          <a:effectLst/>
                        </a:rPr>
                        <a:t>ც</a:t>
                      </a:r>
                      <a:r>
                        <a:rPr lang="ka-GE" sz="1100" dirty="0">
                          <a:ln>
                            <a:noFill/>
                          </a:ln>
                          <a:effectLst/>
                        </a:rPr>
                        <a:t>ემა</a:t>
                      </a:r>
                      <a:r>
                        <a:rPr lang="ka-GE" sz="1100" spc="-25" dirty="0">
                          <a:ln>
                            <a:noFill/>
                          </a:ln>
                          <a:effectLst/>
                        </a:rPr>
                        <a:t> </a:t>
                      </a:r>
                      <a:r>
                        <a:rPr lang="ka-GE" sz="1100" dirty="0">
                          <a:ln>
                            <a:noFill/>
                          </a:ln>
                          <a:effectLst/>
                        </a:rPr>
                        <a:t>მო</a:t>
                      </a:r>
                      <a:r>
                        <a:rPr lang="ka-GE" sz="1100" spc="-5" dirty="0">
                          <a:ln>
                            <a:noFill/>
                          </a:ln>
                          <a:effectLst/>
                        </a:rPr>
                        <a:t>ს</a:t>
                      </a:r>
                      <a:r>
                        <a:rPr lang="ka-GE" sz="1100" dirty="0">
                          <a:ln>
                            <a:noFill/>
                          </a:ln>
                          <a:effectLst/>
                        </a:rPr>
                        <a:t>ახლეო</a:t>
                      </a:r>
                      <a:r>
                        <a:rPr lang="ka-GE" sz="1100" spc="-5" dirty="0">
                          <a:ln>
                            <a:noFill/>
                          </a:ln>
                          <a:effectLst/>
                        </a:rPr>
                        <a:t>ბ</a:t>
                      </a:r>
                      <a:r>
                        <a:rPr lang="ka-GE" sz="1100" dirty="0">
                          <a:ln>
                            <a:noFill/>
                          </a:ln>
                          <a:effectLst/>
                        </a:rPr>
                        <a:t>აშ</a:t>
                      </a:r>
                      <a:r>
                        <a:rPr lang="ka-GE" sz="1100" spc="-5" dirty="0">
                          <a:ln>
                            <a:noFill/>
                          </a:ln>
                          <a:effectLst/>
                        </a:rPr>
                        <a:t>ი</a:t>
                      </a:r>
                      <a:r>
                        <a:rPr lang="ka-GE" sz="1100" dirty="0" smtClean="0">
                          <a:ln>
                            <a:noFill/>
                          </a:ln>
                          <a:effectLst/>
                        </a:rPr>
                        <a:t>;</a:t>
                      </a:r>
                      <a:endParaRPr lang="en-US" sz="1100" dirty="0">
                        <a:ln>
                          <a:noFill/>
                        </a:ln>
                        <a:effectLst/>
                      </a:endParaRPr>
                    </a:p>
                  </a:txBody>
                  <a:tcPr marL="0" marR="0" marT="0" marB="0" anchor="ctr"/>
                </a:tc>
                <a:tc hMerge="1">
                  <a:txBody>
                    <a:bodyPr/>
                    <a:lstStyle/>
                    <a:p>
                      <a:endParaRPr lang="en-US"/>
                    </a:p>
                  </a:txBody>
                  <a:tcPr/>
                </a:tc>
                <a:tc>
                  <a:txBody>
                    <a:bodyPr/>
                    <a:lstStyle/>
                    <a:p>
                      <a:pPr algn="ctr">
                        <a:lnSpc>
                          <a:spcPct val="107000"/>
                        </a:lnSpc>
                        <a:spcAft>
                          <a:spcPts val="800"/>
                        </a:spcAft>
                      </a:pPr>
                      <a:endParaRPr lang="ka-GE" sz="1100" b="1" dirty="0" smtClean="0">
                        <a:ln>
                          <a:noFill/>
                        </a:ln>
                        <a:effectLst/>
                      </a:endParaRPr>
                    </a:p>
                    <a:p>
                      <a:pPr algn="ctr">
                        <a:lnSpc>
                          <a:spcPct val="107000"/>
                        </a:lnSpc>
                        <a:spcAft>
                          <a:spcPts val="800"/>
                        </a:spcAft>
                      </a:pPr>
                      <a:r>
                        <a:rPr lang="ka-GE" sz="1100" b="1" dirty="0" smtClean="0">
                          <a:ln>
                            <a:noFill/>
                          </a:ln>
                          <a:effectLst/>
                        </a:rPr>
                        <a:t>მაღალი</a:t>
                      </a:r>
                      <a:endParaRPr lang="en-US" sz="1100" b="1" dirty="0">
                        <a:ln>
                          <a:noFill/>
                        </a:ln>
                        <a:effectLst/>
                      </a:endParaRPr>
                    </a:p>
                    <a:p>
                      <a:pPr algn="ctr">
                        <a:lnSpc>
                          <a:spcPct val="107000"/>
                        </a:lnSpc>
                        <a:spcAft>
                          <a:spcPts val="800"/>
                        </a:spcAft>
                      </a:pPr>
                      <a:r>
                        <a:rPr lang="ka-GE" sz="1100" dirty="0">
                          <a:ln>
                            <a:noFill/>
                          </a:ln>
                          <a:effectLst/>
                        </a:rPr>
                        <a:t>გავრცელების დონე </a:t>
                      </a:r>
                      <a:r>
                        <a:rPr lang="ka-GE" sz="1100" spc="-40" dirty="0">
                          <a:ln>
                            <a:noFill/>
                          </a:ln>
                          <a:effectLst/>
                        </a:rPr>
                        <a:t> </a:t>
                      </a:r>
                      <a:r>
                        <a:rPr lang="ka-GE" sz="1100" dirty="0" smtClean="0">
                          <a:ln>
                            <a:noFill/>
                          </a:ln>
                          <a:effectLst/>
                        </a:rPr>
                        <a:t>მაღ</a:t>
                      </a:r>
                      <a:r>
                        <a:rPr lang="ka-GE" sz="1100" spc="-10" dirty="0" smtClean="0">
                          <a:ln>
                            <a:noFill/>
                          </a:ln>
                          <a:effectLst/>
                        </a:rPr>
                        <a:t>ა</a:t>
                      </a:r>
                      <a:r>
                        <a:rPr lang="ka-GE" sz="1100" dirty="0" smtClean="0">
                          <a:ln>
                            <a:noFill/>
                          </a:ln>
                          <a:effectLst/>
                        </a:rPr>
                        <a:t>ლი. </a:t>
                      </a:r>
                      <a:r>
                        <a:rPr lang="ka-GE" sz="1100" dirty="0">
                          <a:ln>
                            <a:noFill/>
                          </a:ln>
                          <a:effectLst/>
                        </a:rPr>
                        <a:t>მიმ</a:t>
                      </a:r>
                      <a:r>
                        <a:rPr lang="ka-GE" sz="1100" spc="-5" dirty="0">
                          <a:ln>
                            <a:noFill/>
                          </a:ln>
                          <a:effectLst/>
                        </a:rPr>
                        <a:t>დ</a:t>
                      </a:r>
                      <a:r>
                        <a:rPr lang="ka-GE" sz="1100" dirty="0">
                          <a:ln>
                            <a:noFill/>
                          </a:ln>
                          <a:effectLst/>
                        </a:rPr>
                        <a:t>ინარეო</a:t>
                      </a:r>
                      <a:r>
                        <a:rPr lang="ka-GE" sz="1100" spc="-5" dirty="0">
                          <a:ln>
                            <a:noFill/>
                          </a:ln>
                          <a:effectLst/>
                        </a:rPr>
                        <a:t>ბ</a:t>
                      </a:r>
                      <a:r>
                        <a:rPr lang="ka-GE" sz="1100" dirty="0">
                          <a:ln>
                            <a:noFill/>
                          </a:ln>
                          <a:effectLst/>
                        </a:rPr>
                        <a:t>ს პან</a:t>
                      </a:r>
                      <a:r>
                        <a:rPr lang="ka-GE" sz="1100" spc="-5" dirty="0">
                          <a:ln>
                            <a:noFill/>
                          </a:ln>
                          <a:effectLst/>
                        </a:rPr>
                        <a:t>დ</a:t>
                      </a:r>
                      <a:r>
                        <a:rPr lang="ka-GE" sz="1100" dirty="0">
                          <a:ln>
                            <a:noFill/>
                          </a:ln>
                          <a:effectLst/>
                        </a:rPr>
                        <a:t>ემიის</a:t>
                      </a:r>
                      <a:r>
                        <a:rPr lang="ka-GE" sz="1100" spc="-35" dirty="0">
                          <a:ln>
                            <a:noFill/>
                          </a:ln>
                          <a:effectLst/>
                        </a:rPr>
                        <a:t> </a:t>
                      </a:r>
                      <a:r>
                        <a:rPr lang="ka-GE" sz="1100" dirty="0" smtClean="0">
                          <a:ln>
                            <a:noFill/>
                          </a:ln>
                          <a:effectLst/>
                        </a:rPr>
                        <a:t>ე</a:t>
                      </a:r>
                      <a:r>
                        <a:rPr lang="ka-GE" sz="1100" spc="-5" dirty="0" smtClean="0">
                          <a:ln>
                            <a:noFill/>
                          </a:ln>
                          <a:effectLst/>
                        </a:rPr>
                        <a:t>ს</a:t>
                      </a:r>
                      <a:r>
                        <a:rPr lang="ka-GE" sz="1100" dirty="0" smtClean="0">
                          <a:ln>
                            <a:noFill/>
                          </a:ln>
                          <a:effectLst/>
                        </a:rPr>
                        <a:t>კალა</a:t>
                      </a:r>
                      <a:r>
                        <a:rPr lang="ka-GE" sz="1100" spc="-5" dirty="0" smtClean="0">
                          <a:ln>
                            <a:noFill/>
                          </a:ln>
                          <a:effectLst/>
                        </a:rPr>
                        <a:t>ც</a:t>
                      </a:r>
                      <a:r>
                        <a:rPr lang="ka-GE" sz="1100" dirty="0" smtClean="0">
                          <a:ln>
                            <a:noFill/>
                          </a:ln>
                          <a:effectLst/>
                        </a:rPr>
                        <a:t>ია</a:t>
                      </a:r>
                      <a:r>
                        <a:rPr lang="ka-GE" sz="1100" dirty="0" smtClean="0">
                          <a:ln>
                            <a:noFill/>
                          </a:ln>
                          <a:effectLst/>
                        </a:rPr>
                        <a:t>. მოითხოვს</a:t>
                      </a:r>
                      <a:r>
                        <a:rPr lang="ka-GE" sz="1100" spc="-45" dirty="0" smtClean="0">
                          <a:ln>
                            <a:noFill/>
                          </a:ln>
                          <a:effectLst/>
                        </a:rPr>
                        <a:t> </a:t>
                      </a:r>
                      <a:r>
                        <a:rPr lang="ka-GE" sz="1100" spc="-5" dirty="0" smtClean="0">
                          <a:ln>
                            <a:noFill/>
                          </a:ln>
                          <a:effectLst/>
                        </a:rPr>
                        <a:t>ს</a:t>
                      </a:r>
                      <a:r>
                        <a:rPr lang="ka-GE" sz="1100" dirty="0" smtClean="0">
                          <a:ln>
                            <a:noFill/>
                          </a:ln>
                          <a:effectLst/>
                        </a:rPr>
                        <a:t>აპასუხო</a:t>
                      </a:r>
                      <a:r>
                        <a:rPr lang="ka-GE" sz="1100" spc="-30" dirty="0" smtClean="0">
                          <a:ln>
                            <a:noFill/>
                          </a:ln>
                          <a:effectLst/>
                        </a:rPr>
                        <a:t> </a:t>
                      </a:r>
                      <a:r>
                        <a:rPr lang="ka-GE" sz="1100" dirty="0" smtClean="0">
                          <a:ln>
                            <a:noFill/>
                          </a:ln>
                          <a:effectLst/>
                        </a:rPr>
                        <a:t>ღონი</a:t>
                      </a:r>
                      <a:r>
                        <a:rPr lang="ka-GE" sz="1100" spc="-5" dirty="0" smtClean="0">
                          <a:ln>
                            <a:noFill/>
                          </a:ln>
                          <a:effectLst/>
                        </a:rPr>
                        <a:t>ს</a:t>
                      </a:r>
                      <a:r>
                        <a:rPr lang="ka-GE" sz="1100" dirty="0" smtClean="0">
                          <a:ln>
                            <a:noFill/>
                          </a:ln>
                          <a:effectLst/>
                        </a:rPr>
                        <a:t>ძიე</a:t>
                      </a:r>
                      <a:r>
                        <a:rPr lang="ka-GE" sz="1100" spc="-5" dirty="0" smtClean="0">
                          <a:ln>
                            <a:noFill/>
                          </a:ln>
                          <a:effectLst/>
                        </a:rPr>
                        <a:t>ბ</a:t>
                      </a:r>
                      <a:r>
                        <a:rPr lang="ka-GE" sz="1100" dirty="0" smtClean="0">
                          <a:ln>
                            <a:noFill/>
                          </a:ln>
                          <a:effectLst/>
                        </a:rPr>
                        <a:t>ე</a:t>
                      </a:r>
                      <a:r>
                        <a:rPr lang="ka-GE" sz="1100" spc="-5" dirty="0" smtClean="0">
                          <a:ln>
                            <a:noFill/>
                          </a:ln>
                          <a:effectLst/>
                        </a:rPr>
                        <a:t>ბ</a:t>
                      </a:r>
                      <a:r>
                        <a:rPr lang="ka-GE" sz="1100" dirty="0" smtClean="0">
                          <a:ln>
                            <a:noFill/>
                          </a:ln>
                          <a:effectLst/>
                        </a:rPr>
                        <a:t>ის გაძლიერე</a:t>
                      </a:r>
                      <a:r>
                        <a:rPr lang="ka-GE" sz="1100" spc="-5" dirty="0" smtClean="0">
                          <a:ln>
                            <a:noFill/>
                          </a:ln>
                          <a:effectLst/>
                        </a:rPr>
                        <a:t>ბ</a:t>
                      </a:r>
                      <a:r>
                        <a:rPr lang="ka-GE" sz="1100" dirty="0" smtClean="0">
                          <a:ln>
                            <a:noFill/>
                          </a:ln>
                          <a:effectLst/>
                        </a:rPr>
                        <a:t>ას.</a:t>
                      </a:r>
                      <a:endParaRPr lang="en-US" sz="1100" dirty="0" smtClean="0">
                        <a:ln>
                          <a:noFill/>
                        </a:ln>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ka-GE" sz="1100" b="1" dirty="0">
                          <a:ln>
                            <a:noFill/>
                          </a:ln>
                          <a:effectLst/>
                        </a:rPr>
                        <a:t>უმაღლე</a:t>
                      </a:r>
                      <a:r>
                        <a:rPr lang="ka-GE" sz="1100" b="1" spc="-5" dirty="0">
                          <a:ln>
                            <a:noFill/>
                          </a:ln>
                          <a:effectLst/>
                        </a:rPr>
                        <a:t>ს</a:t>
                      </a:r>
                      <a:r>
                        <a:rPr lang="ka-GE" sz="1100" b="1" spc="10" dirty="0">
                          <a:ln>
                            <a:noFill/>
                          </a:ln>
                          <a:effectLst/>
                        </a:rPr>
                        <a:t>ი</a:t>
                      </a:r>
                      <a:endParaRPr lang="en-US" sz="1100" b="1" dirty="0">
                        <a:ln>
                          <a:noFill/>
                        </a:ln>
                        <a:effectLst/>
                      </a:endParaRPr>
                    </a:p>
                    <a:p>
                      <a:pPr algn="ctr">
                        <a:lnSpc>
                          <a:spcPct val="107000"/>
                        </a:lnSpc>
                        <a:spcAft>
                          <a:spcPts val="800"/>
                        </a:spcAft>
                      </a:pPr>
                      <a:r>
                        <a:rPr lang="ka-GE" sz="1100" dirty="0">
                          <a:ln>
                            <a:noFill/>
                          </a:ln>
                          <a:effectLst/>
                        </a:rPr>
                        <a:t>გავრცელების დონე </a:t>
                      </a:r>
                      <a:r>
                        <a:rPr lang="ka-GE" sz="1100" spc="-40" dirty="0">
                          <a:ln>
                            <a:noFill/>
                          </a:ln>
                          <a:effectLst/>
                        </a:rPr>
                        <a:t> </a:t>
                      </a:r>
                      <a:r>
                        <a:rPr lang="ka-GE" sz="1100" dirty="0">
                          <a:ln>
                            <a:noFill/>
                          </a:ln>
                          <a:effectLst/>
                        </a:rPr>
                        <a:t>მაღ</a:t>
                      </a:r>
                      <a:r>
                        <a:rPr lang="ka-GE" sz="1100" spc="-10" dirty="0">
                          <a:ln>
                            <a:noFill/>
                          </a:ln>
                          <a:effectLst/>
                        </a:rPr>
                        <a:t>ა</a:t>
                      </a:r>
                      <a:r>
                        <a:rPr lang="ka-GE" sz="1100" dirty="0">
                          <a:ln>
                            <a:noFill/>
                          </a:ln>
                          <a:effectLst/>
                        </a:rPr>
                        <a:t>ლი</a:t>
                      </a:r>
                      <a:r>
                        <a:rPr lang="ka-GE" sz="1100" spc="-30" dirty="0">
                          <a:ln>
                            <a:noFill/>
                          </a:ln>
                          <a:effectLst/>
                        </a:rPr>
                        <a:t> </a:t>
                      </a:r>
                      <a:r>
                        <a:rPr lang="ka-GE" sz="1100" spc="-5" dirty="0">
                          <a:ln>
                            <a:noFill/>
                          </a:ln>
                          <a:effectLst/>
                        </a:rPr>
                        <a:t>და სწ</a:t>
                      </a:r>
                      <a:r>
                        <a:rPr lang="ka-GE" sz="1100" dirty="0">
                          <a:ln>
                            <a:noFill/>
                          </a:ln>
                          <a:effectLst/>
                        </a:rPr>
                        <a:t>რა</a:t>
                      </a:r>
                      <a:r>
                        <a:rPr lang="ka-GE" sz="1100" spc="-5" dirty="0">
                          <a:ln>
                            <a:noFill/>
                          </a:ln>
                          <a:effectLst/>
                        </a:rPr>
                        <a:t>ფ</a:t>
                      </a:r>
                      <a:r>
                        <a:rPr lang="ka-GE" sz="1100" spc="15" dirty="0">
                          <a:ln>
                            <a:noFill/>
                          </a:ln>
                          <a:effectLst/>
                        </a:rPr>
                        <a:t>ა</a:t>
                      </a:r>
                      <a:r>
                        <a:rPr lang="ka-GE" sz="1100" dirty="0">
                          <a:ln>
                            <a:noFill/>
                          </a:ln>
                          <a:effectLst/>
                        </a:rPr>
                        <a:t>დ</a:t>
                      </a:r>
                      <a:r>
                        <a:rPr lang="ka-GE" sz="1100" spc="-40" dirty="0">
                          <a:ln>
                            <a:noFill/>
                          </a:ln>
                          <a:effectLst/>
                        </a:rPr>
                        <a:t> </a:t>
                      </a:r>
                      <a:r>
                        <a:rPr lang="ka-GE" sz="1100" dirty="0">
                          <a:ln>
                            <a:noFill/>
                          </a:ln>
                          <a:effectLst/>
                        </a:rPr>
                        <a:t>მზარდი ინ</a:t>
                      </a:r>
                      <a:r>
                        <a:rPr lang="ka-GE" sz="1100" spc="-5" dirty="0">
                          <a:ln>
                            <a:noFill/>
                          </a:ln>
                          <a:effectLst/>
                        </a:rPr>
                        <a:t>ც</a:t>
                      </a:r>
                      <a:r>
                        <a:rPr lang="ka-GE" sz="1100" dirty="0">
                          <a:ln>
                            <a:noFill/>
                          </a:ln>
                          <a:effectLst/>
                        </a:rPr>
                        <a:t>ი</a:t>
                      </a:r>
                      <a:r>
                        <a:rPr lang="ka-GE" sz="1100" spc="-5" dirty="0">
                          <a:ln>
                            <a:noFill/>
                          </a:ln>
                          <a:effectLst/>
                        </a:rPr>
                        <a:t>დ</a:t>
                      </a:r>
                      <a:r>
                        <a:rPr lang="ka-GE" sz="1100" dirty="0">
                          <a:ln>
                            <a:noFill/>
                          </a:ln>
                          <a:effectLst/>
                        </a:rPr>
                        <a:t>ენტო</a:t>
                      </a:r>
                      <a:r>
                        <a:rPr lang="ka-GE" sz="1100" spc="-5" dirty="0">
                          <a:ln>
                            <a:noFill/>
                          </a:ln>
                          <a:effectLst/>
                        </a:rPr>
                        <a:t>ბ</a:t>
                      </a:r>
                      <a:r>
                        <a:rPr lang="ka-GE" sz="1100" spc="10" dirty="0">
                          <a:ln>
                            <a:noFill/>
                          </a:ln>
                          <a:effectLst/>
                        </a:rPr>
                        <a:t>ა</a:t>
                      </a:r>
                      <a:r>
                        <a:rPr lang="ka-GE" sz="1100" dirty="0" smtClean="0">
                          <a:ln>
                            <a:noFill/>
                          </a:ln>
                          <a:effectLst/>
                        </a:rPr>
                        <a:t>;  </a:t>
                      </a:r>
                      <a:r>
                        <a:rPr lang="ka-GE" sz="1100" spc="-5" dirty="0" smtClean="0">
                          <a:ln>
                            <a:noFill/>
                          </a:ln>
                          <a:effectLst/>
                        </a:rPr>
                        <a:t>ფ</a:t>
                      </a:r>
                      <a:r>
                        <a:rPr lang="ka-GE" sz="1100" dirty="0" smtClean="0">
                          <a:ln>
                            <a:noFill/>
                          </a:ln>
                          <a:effectLst/>
                        </a:rPr>
                        <a:t>ართო </a:t>
                      </a:r>
                      <a:r>
                        <a:rPr lang="ka-GE" sz="1100" dirty="0">
                          <a:ln>
                            <a:noFill/>
                          </a:ln>
                          <a:effectLst/>
                        </a:rPr>
                        <a:t>გავრ</a:t>
                      </a:r>
                      <a:r>
                        <a:rPr lang="ka-GE" sz="1100" spc="-5" dirty="0">
                          <a:ln>
                            <a:noFill/>
                          </a:ln>
                          <a:effectLst/>
                        </a:rPr>
                        <a:t>ც</a:t>
                      </a:r>
                      <a:r>
                        <a:rPr lang="ka-GE" sz="1100" dirty="0">
                          <a:ln>
                            <a:noFill/>
                          </a:ln>
                          <a:effectLst/>
                        </a:rPr>
                        <a:t>ელე</a:t>
                      </a:r>
                      <a:r>
                        <a:rPr lang="ka-GE" sz="1100" spc="-5" dirty="0">
                          <a:ln>
                            <a:noFill/>
                          </a:ln>
                          <a:effectLst/>
                        </a:rPr>
                        <a:t>ბ</a:t>
                      </a:r>
                      <a:r>
                        <a:rPr lang="ka-GE" sz="1100" dirty="0">
                          <a:ln>
                            <a:noFill/>
                          </a:ln>
                          <a:effectLst/>
                        </a:rPr>
                        <a:t>ა მო</a:t>
                      </a:r>
                      <a:r>
                        <a:rPr lang="ka-GE" sz="1100" spc="-5" dirty="0">
                          <a:ln>
                            <a:noFill/>
                          </a:ln>
                          <a:effectLst/>
                        </a:rPr>
                        <a:t>ს</a:t>
                      </a:r>
                      <a:r>
                        <a:rPr lang="ka-GE" sz="1100" dirty="0">
                          <a:ln>
                            <a:noFill/>
                          </a:ln>
                          <a:effectLst/>
                        </a:rPr>
                        <a:t>ახლეო</a:t>
                      </a:r>
                      <a:r>
                        <a:rPr lang="ka-GE" sz="1100" spc="-5" dirty="0">
                          <a:ln>
                            <a:noFill/>
                          </a:ln>
                          <a:effectLst/>
                        </a:rPr>
                        <a:t>ბ</a:t>
                      </a:r>
                      <a:r>
                        <a:rPr lang="ka-GE" sz="1100" dirty="0">
                          <a:ln>
                            <a:noFill/>
                          </a:ln>
                          <a:effectLst/>
                        </a:rPr>
                        <a:t>აშ</a:t>
                      </a:r>
                      <a:r>
                        <a:rPr lang="ka-GE" sz="1100" spc="10" dirty="0">
                          <a:ln>
                            <a:noFill/>
                          </a:ln>
                          <a:effectLst/>
                        </a:rPr>
                        <a:t>ი</a:t>
                      </a:r>
                      <a:r>
                        <a:rPr lang="ka-GE" sz="1100" dirty="0">
                          <a:ln>
                            <a:noFill/>
                          </a:ln>
                          <a:effectLst/>
                        </a:rPr>
                        <a:t>. მიმ</a:t>
                      </a:r>
                      <a:r>
                        <a:rPr lang="ka-GE" sz="1100" spc="-5" dirty="0">
                          <a:ln>
                            <a:noFill/>
                          </a:ln>
                          <a:effectLst/>
                        </a:rPr>
                        <a:t>დ</a:t>
                      </a:r>
                      <a:r>
                        <a:rPr lang="ka-GE" sz="1100" dirty="0">
                          <a:ln>
                            <a:noFill/>
                          </a:ln>
                          <a:effectLst/>
                        </a:rPr>
                        <a:t>ინარეო</a:t>
                      </a:r>
                      <a:r>
                        <a:rPr lang="ka-GE" sz="1100" spc="-5" dirty="0">
                          <a:ln>
                            <a:noFill/>
                          </a:ln>
                          <a:effectLst/>
                        </a:rPr>
                        <a:t>ბ</a:t>
                      </a:r>
                      <a:r>
                        <a:rPr lang="ka-GE" sz="1100" dirty="0">
                          <a:ln>
                            <a:noFill/>
                          </a:ln>
                          <a:effectLst/>
                        </a:rPr>
                        <a:t>ს პან</a:t>
                      </a:r>
                      <a:r>
                        <a:rPr lang="ka-GE" sz="1100" spc="-5" dirty="0">
                          <a:ln>
                            <a:noFill/>
                          </a:ln>
                          <a:effectLst/>
                        </a:rPr>
                        <a:t>დ</a:t>
                      </a:r>
                      <a:r>
                        <a:rPr lang="ka-GE" sz="1100" dirty="0">
                          <a:ln>
                            <a:noFill/>
                          </a:ln>
                          <a:effectLst/>
                        </a:rPr>
                        <a:t>ემიის</a:t>
                      </a:r>
                      <a:r>
                        <a:rPr lang="ka-GE" sz="1100" spc="-35" dirty="0">
                          <a:ln>
                            <a:noFill/>
                          </a:ln>
                          <a:effectLst/>
                        </a:rPr>
                        <a:t> </a:t>
                      </a:r>
                      <a:r>
                        <a:rPr lang="ka-GE" sz="1100" spc="-5" dirty="0">
                          <a:ln>
                            <a:noFill/>
                          </a:ln>
                          <a:effectLst/>
                        </a:rPr>
                        <a:t>სწ</a:t>
                      </a:r>
                      <a:r>
                        <a:rPr lang="ka-GE" sz="1100" dirty="0">
                          <a:ln>
                            <a:noFill/>
                          </a:ln>
                          <a:effectLst/>
                        </a:rPr>
                        <a:t>რა</a:t>
                      </a:r>
                      <a:r>
                        <a:rPr lang="ka-GE" sz="1100" spc="-5" dirty="0">
                          <a:ln>
                            <a:noFill/>
                          </a:ln>
                          <a:effectLst/>
                        </a:rPr>
                        <a:t>ფ</a:t>
                      </a:r>
                      <a:r>
                        <a:rPr lang="ka-GE" sz="1100" dirty="0">
                          <a:ln>
                            <a:noFill/>
                          </a:ln>
                          <a:effectLst/>
                        </a:rPr>
                        <a:t>ი ე</a:t>
                      </a:r>
                      <a:r>
                        <a:rPr lang="ka-GE" sz="1100" spc="-5" dirty="0">
                          <a:ln>
                            <a:noFill/>
                          </a:ln>
                          <a:effectLst/>
                        </a:rPr>
                        <a:t>ს</a:t>
                      </a:r>
                      <a:r>
                        <a:rPr lang="ka-GE" sz="1100" dirty="0">
                          <a:ln>
                            <a:noFill/>
                          </a:ln>
                          <a:effectLst/>
                        </a:rPr>
                        <a:t>კალა</a:t>
                      </a:r>
                      <a:r>
                        <a:rPr lang="ka-GE" sz="1100" spc="-5" dirty="0">
                          <a:ln>
                            <a:noFill/>
                          </a:ln>
                          <a:effectLst/>
                        </a:rPr>
                        <a:t>ც</a:t>
                      </a:r>
                      <a:r>
                        <a:rPr lang="ka-GE" sz="1100" dirty="0">
                          <a:ln>
                            <a:noFill/>
                          </a:ln>
                          <a:effectLst/>
                        </a:rPr>
                        <a:t>ია.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8428568"/>
                  </a:ext>
                </a:extLst>
              </a:tr>
              <a:tr h="507876">
                <a:tc>
                  <a:txBody>
                    <a:bodyPr/>
                    <a:lstStyle/>
                    <a:p>
                      <a:pPr algn="ctr">
                        <a:lnSpc>
                          <a:spcPct val="107000"/>
                        </a:lnSpc>
                        <a:spcAft>
                          <a:spcPts val="800"/>
                        </a:spcAft>
                      </a:pPr>
                      <a:r>
                        <a:rPr lang="ka-GE" sz="1100" b="1" dirty="0" smtClean="0">
                          <a:ln>
                            <a:noFill/>
                          </a:ln>
                          <a:solidFill>
                            <a:schemeClr val="bg1"/>
                          </a:solidFill>
                          <a:effectLst/>
                        </a:rPr>
                        <a:t>კლა</a:t>
                      </a:r>
                      <a:r>
                        <a:rPr lang="ka-GE" sz="1100" b="1" spc="5" dirty="0" smtClean="0">
                          <a:ln>
                            <a:noFill/>
                          </a:ln>
                          <a:solidFill>
                            <a:schemeClr val="bg1"/>
                          </a:solidFill>
                          <a:effectLst/>
                        </a:rPr>
                        <a:t>ს</a:t>
                      </a:r>
                      <a:r>
                        <a:rPr lang="ka-GE" sz="1100" b="1" dirty="0" smtClean="0">
                          <a:ln>
                            <a:noFill/>
                          </a:ln>
                          <a:solidFill>
                            <a:schemeClr val="bg1"/>
                          </a:solidFill>
                          <a:effectLst/>
                        </a:rPr>
                        <a:t>ტერებ</a:t>
                      </a:r>
                      <a:r>
                        <a:rPr lang="ka-GE" sz="1100" b="1" spc="5" dirty="0" smtClean="0">
                          <a:ln>
                            <a:noFill/>
                          </a:ln>
                          <a:solidFill>
                            <a:schemeClr val="bg1"/>
                          </a:solidFill>
                          <a:effectLst/>
                        </a:rPr>
                        <a:t>ი</a:t>
                      </a:r>
                      <a:r>
                        <a:rPr lang="ka-GE" sz="1100" b="1" dirty="0" smtClean="0">
                          <a:ln>
                            <a:noFill/>
                          </a:ln>
                          <a:solidFill>
                            <a:schemeClr val="bg1"/>
                          </a:solidFill>
                          <a:effectLst/>
                        </a:rPr>
                        <a:t>/</a:t>
                      </a:r>
                      <a:r>
                        <a:rPr lang="ka-GE" sz="1100" b="1" baseline="0" dirty="0" smtClean="0">
                          <a:ln>
                            <a:noFill/>
                          </a:ln>
                          <a:solidFill>
                            <a:schemeClr val="bg1"/>
                          </a:solidFill>
                          <a:effectLst/>
                        </a:rPr>
                        <a:t> </a:t>
                      </a:r>
                      <a:r>
                        <a:rPr lang="ka-GE" sz="1100" b="1" dirty="0" smtClean="0">
                          <a:ln>
                            <a:noFill/>
                          </a:ln>
                          <a:solidFill>
                            <a:schemeClr val="bg1"/>
                          </a:solidFill>
                          <a:effectLst/>
                        </a:rPr>
                        <a:t>ეპი</a:t>
                      </a:r>
                      <a:r>
                        <a:rPr lang="ka-GE" sz="1100" b="1" spc="-5" dirty="0" smtClean="0">
                          <a:ln>
                            <a:noFill/>
                          </a:ln>
                          <a:solidFill>
                            <a:schemeClr val="bg1"/>
                          </a:solidFill>
                          <a:effectLst/>
                        </a:rPr>
                        <a:t>დ</a:t>
                      </a:r>
                      <a:r>
                        <a:rPr lang="ka-GE" sz="1100" b="1" dirty="0" smtClean="0">
                          <a:ln>
                            <a:noFill/>
                          </a:ln>
                          <a:solidFill>
                            <a:schemeClr val="bg1"/>
                          </a:solidFill>
                          <a:effectLst/>
                        </a:rPr>
                        <a:t>ა</a:t>
                      </a:r>
                      <a:r>
                        <a:rPr lang="ka-GE" sz="1100" b="1" spc="5" dirty="0" smtClean="0">
                          <a:ln>
                            <a:noFill/>
                          </a:ln>
                          <a:solidFill>
                            <a:schemeClr val="bg1"/>
                          </a:solidFill>
                          <a:effectLst/>
                        </a:rPr>
                        <a:t>ფ</a:t>
                      </a:r>
                      <a:r>
                        <a:rPr lang="ka-GE" sz="1100" b="1" dirty="0" smtClean="0">
                          <a:ln>
                            <a:noFill/>
                          </a:ln>
                          <a:solidFill>
                            <a:schemeClr val="bg1"/>
                          </a:solidFill>
                          <a:effectLst/>
                        </a:rPr>
                        <a:t>ე</a:t>
                      </a:r>
                      <a:r>
                        <a:rPr lang="ka-GE" sz="1100" b="1" spc="5" dirty="0" smtClean="0">
                          <a:ln>
                            <a:noFill/>
                          </a:ln>
                          <a:solidFill>
                            <a:schemeClr val="bg1"/>
                          </a:solidFill>
                          <a:effectLst/>
                        </a:rPr>
                        <a:t>თ</a:t>
                      </a:r>
                      <a:r>
                        <a:rPr lang="ka-GE" sz="1100" b="1" dirty="0" smtClean="0">
                          <a:ln>
                            <a:noFill/>
                          </a:ln>
                          <a:solidFill>
                            <a:schemeClr val="bg1"/>
                          </a:solidFill>
                          <a:effectLst/>
                        </a:rPr>
                        <a:t>ქ</a:t>
                      </a:r>
                      <a:r>
                        <a:rPr lang="ka-GE" sz="1100" b="1" spc="15" dirty="0" smtClean="0">
                          <a:ln>
                            <a:noFill/>
                          </a:ln>
                          <a:solidFill>
                            <a:schemeClr val="bg1"/>
                          </a:solidFill>
                          <a:effectLst/>
                        </a:rPr>
                        <a:t>ე</a:t>
                      </a:r>
                      <a:r>
                        <a:rPr lang="ka-GE" sz="1100" b="1" dirty="0" smtClean="0">
                          <a:ln>
                            <a:noFill/>
                          </a:ln>
                          <a:solidFill>
                            <a:schemeClr val="bg1"/>
                          </a:solidFill>
                          <a:effectLst/>
                        </a:rPr>
                        <a:t>ბები</a:t>
                      </a:r>
                      <a:endParaRPr lang="en-US" sz="1100" b="1"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1D6FA9"/>
                    </a:solidFill>
                  </a:tcPr>
                </a:tc>
                <a:tc>
                  <a:txBody>
                    <a:bodyPr/>
                    <a:lstStyle/>
                    <a:p>
                      <a:pPr algn="ctr">
                        <a:lnSpc>
                          <a:spcPct val="107000"/>
                        </a:lnSpc>
                        <a:spcAft>
                          <a:spcPts val="800"/>
                        </a:spcAft>
                      </a:pPr>
                      <a:r>
                        <a:rPr lang="ka-GE" sz="1100" spc="5">
                          <a:ln>
                            <a:noFill/>
                          </a:ln>
                          <a:effectLst/>
                        </a:rPr>
                        <a:t>ე</a:t>
                      </a:r>
                      <a:r>
                        <a:rPr lang="ka-GE" sz="1100">
                          <a:ln>
                            <a:noFill/>
                          </a:ln>
                          <a:effectLst/>
                        </a:rPr>
                        <a:t>რთ</a:t>
                      </a:r>
                      <a:r>
                        <a:rPr lang="ka-GE" sz="1100" spc="5">
                          <a:ln>
                            <a:noFill/>
                          </a:ln>
                          <a:effectLst/>
                        </a:rPr>
                        <a:t>ე</a:t>
                      </a:r>
                      <a:r>
                        <a:rPr lang="ka-GE" sz="1100">
                          <a:ln>
                            <a:noFill/>
                          </a:ln>
                          <a:effectLst/>
                        </a:rPr>
                        <a:t>უ</a:t>
                      </a:r>
                      <a:r>
                        <a:rPr lang="ka-GE" sz="1100" spc="5">
                          <a:ln>
                            <a:noFill/>
                          </a:ln>
                          <a:effectLst/>
                        </a:rPr>
                        <a:t>ლ</a:t>
                      </a:r>
                      <a:r>
                        <a:rPr lang="ka-GE" sz="1100">
                          <a:ln>
                            <a:noFill/>
                          </a:ln>
                          <a:effectLst/>
                        </a:rPr>
                        <a:t>ი</a:t>
                      </a:r>
                      <a:r>
                        <a:rPr lang="ka-GE" sz="1100" spc="-35">
                          <a:ln>
                            <a:noFill/>
                          </a:ln>
                          <a:effectLst/>
                        </a:rPr>
                        <a:t> </a:t>
                      </a:r>
                      <a:r>
                        <a:rPr lang="ka-GE" sz="1100" spc="5">
                          <a:ln>
                            <a:noFill/>
                          </a:ln>
                          <a:effectLst/>
                        </a:rPr>
                        <a:t>ან</a:t>
                      </a:r>
                      <a:r>
                        <a:rPr lang="ka-GE" sz="1100">
                          <a:ln>
                            <a:noFill/>
                          </a:ln>
                          <a:effectLst/>
                        </a:rPr>
                        <a:t> იზ</a:t>
                      </a:r>
                      <a:r>
                        <a:rPr lang="ka-GE" sz="1100" spc="5">
                          <a:ln>
                            <a:noFill/>
                          </a:ln>
                          <a:effectLst/>
                        </a:rPr>
                        <a:t>ოლ</a:t>
                      </a:r>
                      <a:r>
                        <a:rPr lang="ka-GE" sz="1100">
                          <a:ln>
                            <a:noFill/>
                          </a:ln>
                          <a:effectLst/>
                        </a:rPr>
                        <a:t>ი</a:t>
                      </a:r>
                      <a:r>
                        <a:rPr lang="ka-GE" sz="1100" spc="5">
                          <a:ln>
                            <a:noFill/>
                          </a:ln>
                          <a:effectLst/>
                        </a:rPr>
                        <a:t>რე</a:t>
                      </a:r>
                      <a:r>
                        <a:rPr lang="ka-GE" sz="1100" spc="-5">
                          <a:ln>
                            <a:noFill/>
                          </a:ln>
                          <a:effectLst/>
                        </a:rPr>
                        <a:t>ბ</a:t>
                      </a:r>
                      <a:r>
                        <a:rPr lang="ka-GE" sz="1100">
                          <a:ln>
                            <a:noFill/>
                          </a:ln>
                          <a:effectLst/>
                        </a:rPr>
                        <a:t>უ</a:t>
                      </a:r>
                      <a:r>
                        <a:rPr lang="ka-GE" sz="1100" spc="5">
                          <a:ln>
                            <a:noFill/>
                          </a:ln>
                          <a:effectLst/>
                        </a:rPr>
                        <a:t>ლ</a:t>
                      </a:r>
                      <a:r>
                        <a:rPr lang="ka-GE" sz="1100" spc="10">
                          <a:ln>
                            <a:noFill/>
                          </a:ln>
                          <a:effectLst/>
                        </a:rPr>
                        <a:t>ი - </a:t>
                      </a:r>
                      <a:r>
                        <a:rPr lang="ka-GE" sz="1100" spc="-30">
                          <a:ln>
                            <a:noFill/>
                          </a:ln>
                          <a:effectLst/>
                        </a:rPr>
                        <a:t> </a:t>
                      </a:r>
                      <a:r>
                        <a:rPr lang="ka-GE" sz="1100">
                          <a:ln>
                            <a:noFill/>
                          </a:ln>
                          <a:effectLst/>
                        </a:rPr>
                        <a:t>პირვ</a:t>
                      </a:r>
                      <a:r>
                        <a:rPr lang="ka-GE" sz="1100" spc="5">
                          <a:ln>
                            <a:noFill/>
                          </a:ln>
                          <a:effectLst/>
                        </a:rPr>
                        <a:t>ელ</a:t>
                      </a:r>
                      <a:r>
                        <a:rPr lang="ka-GE" sz="1100" spc="-5">
                          <a:ln>
                            <a:noFill/>
                          </a:ln>
                          <a:effectLst/>
                        </a:rPr>
                        <a:t>წ</a:t>
                      </a:r>
                      <a:r>
                        <a:rPr lang="ka-GE" sz="1100" spc="5">
                          <a:ln>
                            <a:noFill/>
                          </a:ln>
                          <a:effectLst/>
                        </a:rPr>
                        <a:t>ყა</a:t>
                      </a:r>
                      <a:r>
                        <a:rPr lang="ka-GE" sz="1100" spc="-10">
                          <a:ln>
                            <a:noFill/>
                          </a:ln>
                          <a:effectLst/>
                        </a:rPr>
                        <a:t>რ</a:t>
                      </a:r>
                      <a:r>
                        <a:rPr lang="ka-GE" sz="1100">
                          <a:ln>
                            <a:noFill/>
                          </a:ln>
                          <a:effectLst/>
                        </a:rPr>
                        <a:t>ო </a:t>
                      </a:r>
                      <a:r>
                        <a:rPr lang="ka-GE" sz="1100" spc="-5">
                          <a:ln>
                            <a:noFill/>
                          </a:ln>
                          <a:effectLst/>
                        </a:rPr>
                        <a:t>ც</a:t>
                      </a:r>
                      <a:r>
                        <a:rPr lang="ka-GE" sz="1100" spc="5">
                          <a:ln>
                            <a:noFill/>
                          </a:ln>
                          <a:effectLst/>
                        </a:rPr>
                        <a:t>ნო</a:t>
                      </a:r>
                      <a:r>
                        <a:rPr lang="ka-GE" sz="1100" spc="-5">
                          <a:ln>
                            <a:noFill/>
                          </a:ln>
                          <a:effectLst/>
                        </a:rPr>
                        <a:t>ბ</a:t>
                      </a:r>
                      <a:r>
                        <a:rPr lang="ka-GE" sz="1100">
                          <a:ln>
                            <a:noFill/>
                          </a:ln>
                          <a:effectLst/>
                        </a:rPr>
                        <a:t>ი</a:t>
                      </a:r>
                      <a:r>
                        <a:rPr lang="ka-GE" sz="1100" spc="5">
                          <a:ln>
                            <a:noFill/>
                          </a:ln>
                          <a:effectLst/>
                        </a:rPr>
                        <a:t>ლ</a:t>
                      </a:r>
                      <a:r>
                        <a:rPr lang="ka-GE" sz="1100">
                          <a:ln>
                            <a:noFill/>
                          </a:ln>
                          <a:effectLst/>
                        </a:rPr>
                        <a:t>ია</a:t>
                      </a:r>
                      <a:endParaRPr lang="en-US" sz="11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800"/>
                        </a:spcAft>
                      </a:pPr>
                      <a:r>
                        <a:rPr lang="ka-GE" sz="1100" spc="5" dirty="0" smtClean="0">
                          <a:ln>
                            <a:noFill/>
                          </a:ln>
                          <a:effectLst/>
                        </a:rPr>
                        <a:t>მ</a:t>
                      </a:r>
                      <a:r>
                        <a:rPr lang="ka-GE" sz="1100" dirty="0" smtClean="0">
                          <a:ln>
                            <a:noFill/>
                          </a:ln>
                          <a:effectLst/>
                        </a:rPr>
                        <a:t>რ</a:t>
                      </a:r>
                      <a:r>
                        <a:rPr lang="ka-GE" sz="1100" spc="5" dirty="0" smtClean="0">
                          <a:ln>
                            <a:noFill/>
                          </a:ln>
                          <a:effectLst/>
                        </a:rPr>
                        <a:t>ა</a:t>
                      </a:r>
                      <a:r>
                        <a:rPr lang="ka-GE" sz="1100" dirty="0" smtClean="0">
                          <a:ln>
                            <a:noFill/>
                          </a:ln>
                          <a:effectLst/>
                        </a:rPr>
                        <a:t>ვ</a:t>
                      </a:r>
                      <a:r>
                        <a:rPr lang="ka-GE" sz="1100" spc="5" dirty="0" smtClean="0">
                          <a:ln>
                            <a:noFill/>
                          </a:ln>
                          <a:effectLst/>
                        </a:rPr>
                        <a:t>ლო</a:t>
                      </a:r>
                      <a:r>
                        <a:rPr lang="ka-GE" sz="1100" spc="-5" dirty="0" smtClean="0">
                          <a:ln>
                            <a:noFill/>
                          </a:ln>
                          <a:effectLst/>
                        </a:rPr>
                        <a:t>ბ</a:t>
                      </a:r>
                      <a:r>
                        <a:rPr lang="ka-GE" sz="1100" dirty="0" smtClean="0">
                          <a:ln>
                            <a:noFill/>
                          </a:ln>
                          <a:effectLst/>
                        </a:rPr>
                        <a:t>ითი</a:t>
                      </a:r>
                      <a:r>
                        <a:rPr lang="ka-GE" sz="1100" spc="-55" dirty="0" smtClean="0">
                          <a:ln>
                            <a:noFill/>
                          </a:ln>
                          <a:effectLst/>
                        </a:rPr>
                        <a:t> </a:t>
                      </a:r>
                      <a:r>
                        <a:rPr lang="ka-GE" sz="1100" dirty="0" smtClean="0">
                          <a:ln>
                            <a:noFill/>
                          </a:ln>
                          <a:effectLst/>
                        </a:rPr>
                        <a:t>კ</a:t>
                      </a:r>
                      <a:r>
                        <a:rPr lang="ka-GE" sz="1100" spc="10" dirty="0" smtClean="0">
                          <a:ln>
                            <a:noFill/>
                          </a:ln>
                          <a:effectLst/>
                        </a:rPr>
                        <a:t>ლ</a:t>
                      </a:r>
                      <a:r>
                        <a:rPr lang="ka-GE" sz="1100" spc="5" dirty="0" smtClean="0">
                          <a:ln>
                            <a:noFill/>
                          </a:ln>
                          <a:effectLst/>
                        </a:rPr>
                        <a:t>ასტე</a:t>
                      </a:r>
                      <a:r>
                        <a:rPr lang="ka-GE" sz="1100" dirty="0" smtClean="0">
                          <a:ln>
                            <a:noFill/>
                          </a:ln>
                          <a:effectLst/>
                        </a:rPr>
                        <a:t>რ</a:t>
                      </a:r>
                      <a:r>
                        <a:rPr lang="ka-GE" sz="1100" spc="5" dirty="0" smtClean="0">
                          <a:ln>
                            <a:noFill/>
                          </a:ln>
                          <a:effectLst/>
                        </a:rPr>
                        <a:t>ე</a:t>
                      </a:r>
                      <a:r>
                        <a:rPr lang="ka-GE" sz="1100" spc="-5" dirty="0" smtClean="0">
                          <a:ln>
                            <a:noFill/>
                          </a:ln>
                          <a:effectLst/>
                        </a:rPr>
                        <a:t>ბ</a:t>
                      </a:r>
                      <a:r>
                        <a:rPr lang="ka-GE" sz="1100" dirty="0" smtClean="0">
                          <a:ln>
                            <a:noFill/>
                          </a:ln>
                          <a:effectLst/>
                        </a:rPr>
                        <a:t>ი</a:t>
                      </a:r>
                      <a:r>
                        <a:rPr lang="ka-GE" sz="1100" spc="-40" dirty="0">
                          <a:ln>
                            <a:noFill/>
                          </a:ln>
                          <a:effectLst/>
                        </a:rPr>
                        <a:t>, </a:t>
                      </a:r>
                      <a:r>
                        <a:rPr lang="ka-GE" sz="1100" spc="-10" dirty="0">
                          <a:ln>
                            <a:noFill/>
                          </a:ln>
                          <a:effectLst/>
                        </a:rPr>
                        <a:t>მ</a:t>
                      </a:r>
                      <a:r>
                        <a:rPr lang="ka-GE" sz="1100" spc="5" dirty="0">
                          <a:ln>
                            <a:noFill/>
                          </a:ln>
                          <a:effectLst/>
                        </a:rPr>
                        <a:t>ეო</a:t>
                      </a:r>
                      <a:r>
                        <a:rPr lang="ka-GE" sz="1100" dirty="0">
                          <a:ln>
                            <a:noFill/>
                          </a:ln>
                          <a:effectLst/>
                        </a:rPr>
                        <a:t>რ</a:t>
                      </a:r>
                      <a:r>
                        <a:rPr lang="ka-GE" sz="1100" spc="5" dirty="0">
                          <a:ln>
                            <a:noFill/>
                          </a:ln>
                          <a:effectLst/>
                        </a:rPr>
                        <a:t>ე</a:t>
                      </a:r>
                      <a:r>
                        <a:rPr lang="ka-GE" sz="1100" dirty="0">
                          <a:ln>
                            <a:noFill/>
                          </a:ln>
                          <a:effectLst/>
                        </a:rPr>
                        <a:t>უ</a:t>
                      </a:r>
                      <a:r>
                        <a:rPr lang="ka-GE" sz="1100" spc="5" dirty="0">
                          <a:ln>
                            <a:noFill/>
                          </a:ln>
                          <a:effectLst/>
                        </a:rPr>
                        <a:t>ლ</a:t>
                      </a:r>
                      <a:r>
                        <a:rPr lang="ka-GE" sz="1100" dirty="0">
                          <a:ln>
                            <a:noFill/>
                          </a:ln>
                          <a:effectLst/>
                        </a:rPr>
                        <a:t>ი გავრ</a:t>
                      </a:r>
                      <a:r>
                        <a:rPr lang="ka-GE" sz="1100" spc="-5" dirty="0">
                          <a:ln>
                            <a:noFill/>
                          </a:ln>
                          <a:effectLst/>
                        </a:rPr>
                        <a:t>ც</a:t>
                      </a:r>
                      <a:r>
                        <a:rPr lang="ka-GE" sz="1100" spc="5" dirty="0">
                          <a:ln>
                            <a:noFill/>
                          </a:ln>
                          <a:effectLst/>
                        </a:rPr>
                        <a:t>ელე</a:t>
                      </a:r>
                      <a:r>
                        <a:rPr lang="ka-GE" sz="1100" spc="-5" dirty="0">
                          <a:ln>
                            <a:noFill/>
                          </a:ln>
                          <a:effectLst/>
                        </a:rPr>
                        <a:t>ბ</a:t>
                      </a:r>
                      <a:r>
                        <a:rPr lang="ka-GE" sz="1100" dirty="0">
                          <a:ln>
                            <a:noFill/>
                          </a:ln>
                          <a:effectLst/>
                        </a:rPr>
                        <a:t>ით</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a:lnSpc>
                          <a:spcPct val="107000"/>
                        </a:lnSpc>
                        <a:spcAft>
                          <a:spcPts val="800"/>
                        </a:spcAft>
                      </a:pPr>
                      <a:r>
                        <a:rPr lang="ka-GE" sz="1100" spc="-40" dirty="0" smtClean="0">
                          <a:ln>
                            <a:noFill/>
                          </a:ln>
                          <a:effectLst/>
                        </a:rPr>
                        <a:t> </a:t>
                      </a:r>
                      <a:r>
                        <a:rPr lang="ka-GE" sz="1100" spc="5" dirty="0">
                          <a:ln>
                            <a:noFill/>
                          </a:ln>
                          <a:effectLst/>
                        </a:rPr>
                        <a:t>მე</a:t>
                      </a:r>
                      <a:r>
                        <a:rPr lang="ka-GE" sz="1100" spc="-10" dirty="0">
                          <a:ln>
                            <a:noFill/>
                          </a:ln>
                          <a:effectLst/>
                        </a:rPr>
                        <a:t>ო</a:t>
                      </a:r>
                      <a:r>
                        <a:rPr lang="ka-GE" sz="1100" dirty="0">
                          <a:ln>
                            <a:noFill/>
                          </a:ln>
                          <a:effectLst/>
                        </a:rPr>
                        <a:t>რ</a:t>
                      </a:r>
                      <a:r>
                        <a:rPr lang="ka-GE" sz="1100" spc="5" dirty="0">
                          <a:ln>
                            <a:noFill/>
                          </a:ln>
                          <a:effectLst/>
                        </a:rPr>
                        <a:t>ე</a:t>
                      </a:r>
                      <a:r>
                        <a:rPr lang="ka-GE" sz="1100" dirty="0">
                          <a:ln>
                            <a:noFill/>
                          </a:ln>
                          <a:effectLst/>
                        </a:rPr>
                        <a:t>უ</a:t>
                      </a:r>
                      <a:r>
                        <a:rPr lang="ka-GE" sz="1100" spc="5" dirty="0">
                          <a:ln>
                            <a:noFill/>
                          </a:ln>
                          <a:effectLst/>
                        </a:rPr>
                        <a:t>ლ</a:t>
                      </a:r>
                      <a:r>
                        <a:rPr lang="ka-GE" sz="1100" dirty="0">
                          <a:ln>
                            <a:noFill/>
                          </a:ln>
                          <a:effectLst/>
                        </a:rPr>
                        <a:t>ი </a:t>
                      </a:r>
                      <a:r>
                        <a:rPr lang="ka-GE" sz="1100" spc="-5" dirty="0">
                          <a:ln>
                            <a:noFill/>
                          </a:ln>
                          <a:effectLst/>
                        </a:rPr>
                        <a:t>დ</a:t>
                      </a:r>
                      <a:r>
                        <a:rPr lang="ka-GE" sz="1100" dirty="0">
                          <a:ln>
                            <a:noFill/>
                          </a:ln>
                          <a:effectLst/>
                        </a:rPr>
                        <a:t>ა</a:t>
                      </a:r>
                      <a:r>
                        <a:rPr lang="ka-GE" sz="1100" spc="-5" dirty="0">
                          <a:ln>
                            <a:noFill/>
                          </a:ln>
                          <a:effectLst/>
                        </a:rPr>
                        <a:t> </a:t>
                      </a:r>
                      <a:r>
                        <a:rPr lang="ka-GE" sz="1100" spc="5" dirty="0">
                          <a:ln>
                            <a:noFill/>
                          </a:ln>
                          <a:effectLst/>
                        </a:rPr>
                        <a:t>მე</a:t>
                      </a:r>
                      <a:r>
                        <a:rPr lang="ka-GE" sz="1100" spc="-5" dirty="0">
                          <a:ln>
                            <a:noFill/>
                          </a:ln>
                          <a:effectLst/>
                        </a:rPr>
                        <a:t>ს</a:t>
                      </a:r>
                      <a:r>
                        <a:rPr lang="ka-GE" sz="1100" spc="5" dirty="0">
                          <a:ln>
                            <a:noFill/>
                          </a:ln>
                          <a:effectLst/>
                        </a:rPr>
                        <a:t>ამე</a:t>
                      </a:r>
                      <a:r>
                        <a:rPr lang="ka-GE" sz="1100" dirty="0">
                          <a:ln>
                            <a:noFill/>
                          </a:ln>
                          <a:effectLst/>
                        </a:rPr>
                        <a:t>უ</a:t>
                      </a:r>
                      <a:r>
                        <a:rPr lang="ka-GE" sz="1100" spc="5" dirty="0">
                          <a:ln>
                            <a:noFill/>
                          </a:ln>
                          <a:effectLst/>
                        </a:rPr>
                        <a:t>ლ</a:t>
                      </a:r>
                      <a:r>
                        <a:rPr lang="ka-GE" sz="1100" dirty="0">
                          <a:ln>
                            <a:noFill/>
                          </a:ln>
                          <a:effectLst/>
                        </a:rPr>
                        <a:t>ი </a:t>
                      </a:r>
                      <a:r>
                        <a:rPr lang="ka-GE" sz="1100" dirty="0" smtClean="0">
                          <a:ln>
                            <a:noFill/>
                          </a:ln>
                          <a:effectLst/>
                        </a:rPr>
                        <a:t>გავრ</a:t>
                      </a:r>
                      <a:r>
                        <a:rPr lang="ka-GE" sz="1100" spc="-5" dirty="0" smtClean="0">
                          <a:ln>
                            <a:noFill/>
                          </a:ln>
                          <a:effectLst/>
                        </a:rPr>
                        <a:t>ც</a:t>
                      </a:r>
                      <a:r>
                        <a:rPr lang="ka-GE" sz="1100" spc="5" dirty="0" smtClean="0">
                          <a:ln>
                            <a:noFill/>
                          </a:ln>
                          <a:effectLst/>
                        </a:rPr>
                        <a:t>ელე</a:t>
                      </a:r>
                      <a:r>
                        <a:rPr lang="ka-GE" sz="1100" spc="-5" dirty="0" smtClean="0">
                          <a:ln>
                            <a:noFill/>
                          </a:ln>
                          <a:effectLst/>
                        </a:rPr>
                        <a:t>ბა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ka-GE" sz="1100" spc="5" dirty="0" smtClean="0">
                          <a:ln>
                            <a:noFill/>
                          </a:ln>
                          <a:effectLst/>
                        </a:rPr>
                        <a:t>მე</a:t>
                      </a:r>
                      <a:r>
                        <a:rPr lang="ka-GE" sz="1100" spc="-10" dirty="0" smtClean="0">
                          <a:ln>
                            <a:noFill/>
                          </a:ln>
                          <a:effectLst/>
                        </a:rPr>
                        <a:t>ო</a:t>
                      </a:r>
                      <a:r>
                        <a:rPr lang="ka-GE" sz="1100" dirty="0" smtClean="0">
                          <a:ln>
                            <a:noFill/>
                          </a:ln>
                          <a:effectLst/>
                        </a:rPr>
                        <a:t>რ</a:t>
                      </a:r>
                      <a:r>
                        <a:rPr lang="ka-GE" sz="1100" spc="5" dirty="0" smtClean="0">
                          <a:ln>
                            <a:noFill/>
                          </a:ln>
                          <a:effectLst/>
                        </a:rPr>
                        <a:t>ე</a:t>
                      </a:r>
                      <a:r>
                        <a:rPr lang="ka-GE" sz="1100" dirty="0" smtClean="0">
                          <a:ln>
                            <a:noFill/>
                          </a:ln>
                          <a:effectLst/>
                        </a:rPr>
                        <a:t>უ</a:t>
                      </a:r>
                      <a:r>
                        <a:rPr lang="ka-GE" sz="1100" spc="5" dirty="0" smtClean="0">
                          <a:ln>
                            <a:noFill/>
                          </a:ln>
                          <a:effectLst/>
                        </a:rPr>
                        <a:t>ლ</a:t>
                      </a:r>
                      <a:r>
                        <a:rPr lang="ka-GE" sz="1100" dirty="0" smtClean="0">
                          <a:ln>
                            <a:noFill/>
                          </a:ln>
                          <a:effectLst/>
                        </a:rPr>
                        <a:t>ი </a:t>
                      </a:r>
                      <a:r>
                        <a:rPr lang="ka-GE" sz="1100" spc="-5" dirty="0">
                          <a:ln>
                            <a:noFill/>
                          </a:ln>
                          <a:effectLst/>
                        </a:rPr>
                        <a:t>დ</a:t>
                      </a:r>
                      <a:r>
                        <a:rPr lang="ka-GE" sz="1100" dirty="0">
                          <a:ln>
                            <a:noFill/>
                          </a:ln>
                          <a:effectLst/>
                        </a:rPr>
                        <a:t>ა</a:t>
                      </a:r>
                      <a:r>
                        <a:rPr lang="ka-GE" sz="1100" spc="-5" dirty="0">
                          <a:ln>
                            <a:noFill/>
                          </a:ln>
                          <a:effectLst/>
                        </a:rPr>
                        <a:t> </a:t>
                      </a:r>
                      <a:r>
                        <a:rPr lang="ka-GE" sz="1100" spc="5" dirty="0">
                          <a:ln>
                            <a:noFill/>
                          </a:ln>
                          <a:effectLst/>
                        </a:rPr>
                        <a:t>მე</a:t>
                      </a:r>
                      <a:r>
                        <a:rPr lang="ka-GE" sz="1100" spc="-5" dirty="0">
                          <a:ln>
                            <a:noFill/>
                          </a:ln>
                          <a:effectLst/>
                        </a:rPr>
                        <a:t>ს</a:t>
                      </a:r>
                      <a:r>
                        <a:rPr lang="ka-GE" sz="1100" spc="5" dirty="0">
                          <a:ln>
                            <a:noFill/>
                          </a:ln>
                          <a:effectLst/>
                        </a:rPr>
                        <a:t>ამე</a:t>
                      </a:r>
                      <a:r>
                        <a:rPr lang="ka-GE" sz="1100" dirty="0">
                          <a:ln>
                            <a:noFill/>
                          </a:ln>
                          <a:effectLst/>
                        </a:rPr>
                        <a:t>უ</a:t>
                      </a:r>
                      <a:r>
                        <a:rPr lang="ka-GE" sz="1100" spc="5" dirty="0">
                          <a:ln>
                            <a:noFill/>
                          </a:ln>
                          <a:effectLst/>
                        </a:rPr>
                        <a:t>ლ</a:t>
                      </a:r>
                      <a:r>
                        <a:rPr lang="ka-GE" sz="1100" dirty="0">
                          <a:ln>
                            <a:noFill/>
                          </a:ln>
                          <a:effectLst/>
                        </a:rPr>
                        <a:t>ი </a:t>
                      </a:r>
                      <a:r>
                        <a:rPr lang="ka-GE" sz="1100" dirty="0" smtClean="0">
                          <a:ln>
                            <a:noFill/>
                          </a:ln>
                          <a:effectLst/>
                        </a:rPr>
                        <a:t>გავრ</a:t>
                      </a:r>
                      <a:r>
                        <a:rPr lang="ka-GE" sz="1100" spc="-5" dirty="0" smtClean="0">
                          <a:ln>
                            <a:noFill/>
                          </a:ln>
                          <a:effectLst/>
                        </a:rPr>
                        <a:t>ც</a:t>
                      </a:r>
                      <a:r>
                        <a:rPr lang="ka-GE" sz="1100" spc="5" dirty="0" smtClean="0">
                          <a:ln>
                            <a:noFill/>
                          </a:ln>
                          <a:effectLst/>
                        </a:rPr>
                        <a:t>ელე</a:t>
                      </a:r>
                      <a:r>
                        <a:rPr lang="ka-GE" sz="1100" spc="-5" dirty="0" smtClean="0">
                          <a:ln>
                            <a:noFill/>
                          </a:ln>
                          <a:effectLst/>
                        </a:rPr>
                        <a:t>ბა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0704245"/>
                  </a:ext>
                </a:extLst>
              </a:tr>
              <a:tr h="739033">
                <a:tc>
                  <a:txBody>
                    <a:bodyPr/>
                    <a:lstStyle/>
                    <a:p>
                      <a:pPr algn="ctr">
                        <a:lnSpc>
                          <a:spcPct val="107000"/>
                        </a:lnSpc>
                        <a:spcAft>
                          <a:spcPts val="800"/>
                        </a:spcAft>
                      </a:pPr>
                      <a:r>
                        <a:rPr lang="ka-GE" sz="1100" b="1" dirty="0" smtClean="0">
                          <a:ln>
                            <a:noFill/>
                          </a:ln>
                          <a:solidFill>
                            <a:schemeClr val="bg1"/>
                          </a:solidFill>
                          <a:effectLst/>
                        </a:rPr>
                        <a:t>14</a:t>
                      </a:r>
                      <a:r>
                        <a:rPr lang="ka-GE" sz="1100" b="1" spc="-10" dirty="0" smtClean="0">
                          <a:ln>
                            <a:noFill/>
                          </a:ln>
                          <a:solidFill>
                            <a:schemeClr val="bg1"/>
                          </a:solidFill>
                          <a:effectLst/>
                        </a:rPr>
                        <a:t> </a:t>
                      </a:r>
                      <a:r>
                        <a:rPr lang="ka-GE" sz="1100" b="1" spc="-5" dirty="0">
                          <a:ln>
                            <a:noFill/>
                          </a:ln>
                          <a:solidFill>
                            <a:schemeClr val="bg1"/>
                          </a:solidFill>
                          <a:effectLst/>
                        </a:rPr>
                        <a:t>დ</a:t>
                      </a:r>
                      <a:r>
                        <a:rPr lang="ka-GE" sz="1100" b="1" spc="5" dirty="0">
                          <a:ln>
                            <a:noFill/>
                          </a:ln>
                          <a:solidFill>
                            <a:schemeClr val="bg1"/>
                          </a:solidFill>
                          <a:effectLst/>
                        </a:rPr>
                        <a:t>ღ</a:t>
                      </a:r>
                      <a:r>
                        <a:rPr lang="ka-GE" sz="1100" b="1" dirty="0">
                          <a:ln>
                            <a:noFill/>
                          </a:ln>
                          <a:solidFill>
                            <a:schemeClr val="bg1"/>
                          </a:solidFill>
                          <a:effectLst/>
                        </a:rPr>
                        <a:t>ი</a:t>
                      </a:r>
                      <a:r>
                        <a:rPr lang="ka-GE" sz="1100" b="1" spc="5" dirty="0">
                          <a:ln>
                            <a:noFill/>
                          </a:ln>
                          <a:solidFill>
                            <a:schemeClr val="bg1"/>
                          </a:solidFill>
                          <a:effectLst/>
                        </a:rPr>
                        <a:t>ა</a:t>
                      </a:r>
                      <a:r>
                        <a:rPr lang="ka-GE" sz="1100" b="1" spc="-5" dirty="0">
                          <a:ln>
                            <a:noFill/>
                          </a:ln>
                          <a:solidFill>
                            <a:schemeClr val="bg1"/>
                          </a:solidFill>
                          <a:effectLst/>
                        </a:rPr>
                        <a:t>ნ</a:t>
                      </a:r>
                      <a:r>
                        <a:rPr lang="ka-GE" sz="1100" b="1" dirty="0">
                          <a:ln>
                            <a:noFill/>
                          </a:ln>
                          <a:solidFill>
                            <a:schemeClr val="bg1"/>
                          </a:solidFill>
                          <a:effectLst/>
                        </a:rPr>
                        <a:t>ი</a:t>
                      </a:r>
                      <a:r>
                        <a:rPr lang="ka-GE" sz="1100" b="1" spc="-25" dirty="0">
                          <a:ln>
                            <a:noFill/>
                          </a:ln>
                          <a:solidFill>
                            <a:schemeClr val="bg1"/>
                          </a:solidFill>
                          <a:effectLst/>
                        </a:rPr>
                        <a:t> </a:t>
                      </a:r>
                      <a:r>
                        <a:rPr lang="ka-GE" sz="1100" b="1" dirty="0">
                          <a:ln>
                            <a:noFill/>
                          </a:ln>
                          <a:solidFill>
                            <a:schemeClr val="bg1"/>
                          </a:solidFill>
                          <a:effectLst/>
                        </a:rPr>
                        <a:t>კუ</a:t>
                      </a:r>
                      <a:r>
                        <a:rPr lang="ka-GE" sz="1100" b="1" spc="5" dirty="0">
                          <a:ln>
                            <a:noFill/>
                          </a:ln>
                          <a:solidFill>
                            <a:schemeClr val="bg1"/>
                          </a:solidFill>
                          <a:effectLst/>
                        </a:rPr>
                        <a:t>მ</a:t>
                      </a:r>
                      <a:r>
                        <a:rPr lang="ka-GE" sz="1100" b="1" spc="10" dirty="0">
                          <a:ln>
                            <a:noFill/>
                          </a:ln>
                          <a:solidFill>
                            <a:schemeClr val="bg1"/>
                          </a:solidFill>
                          <a:effectLst/>
                        </a:rPr>
                        <a:t>უ</a:t>
                      </a:r>
                      <a:r>
                        <a:rPr lang="ka-GE" sz="1100" b="1" spc="-5" dirty="0">
                          <a:ln>
                            <a:noFill/>
                          </a:ln>
                          <a:solidFill>
                            <a:schemeClr val="bg1"/>
                          </a:solidFill>
                          <a:effectLst/>
                        </a:rPr>
                        <a:t>ლ</a:t>
                      </a:r>
                      <a:r>
                        <a:rPr lang="ka-GE" sz="1100" b="1" dirty="0">
                          <a:ln>
                            <a:noFill/>
                          </a:ln>
                          <a:solidFill>
                            <a:schemeClr val="bg1"/>
                          </a:solidFill>
                          <a:effectLst/>
                        </a:rPr>
                        <a:t>აც</a:t>
                      </a:r>
                      <a:r>
                        <a:rPr lang="ka-GE" sz="1100" b="1" spc="15" dirty="0">
                          <a:ln>
                            <a:noFill/>
                          </a:ln>
                          <a:solidFill>
                            <a:schemeClr val="bg1"/>
                          </a:solidFill>
                          <a:effectLst/>
                        </a:rPr>
                        <a:t>ი</a:t>
                      </a:r>
                      <a:r>
                        <a:rPr lang="ka-GE" sz="1100" b="1" dirty="0">
                          <a:ln>
                            <a:noFill/>
                          </a:ln>
                          <a:solidFill>
                            <a:schemeClr val="bg1"/>
                          </a:solidFill>
                          <a:effectLst/>
                        </a:rPr>
                        <a:t>ური ინ</a:t>
                      </a:r>
                      <a:r>
                        <a:rPr lang="ka-GE" sz="1100" b="1" spc="-5" dirty="0">
                          <a:ln>
                            <a:noFill/>
                          </a:ln>
                          <a:solidFill>
                            <a:schemeClr val="bg1"/>
                          </a:solidFill>
                          <a:effectLst/>
                        </a:rPr>
                        <a:t>ც</a:t>
                      </a:r>
                      <a:r>
                        <a:rPr lang="ka-GE" sz="1100" b="1" spc="15" dirty="0">
                          <a:ln>
                            <a:noFill/>
                          </a:ln>
                          <a:solidFill>
                            <a:schemeClr val="bg1"/>
                          </a:solidFill>
                          <a:effectLst/>
                        </a:rPr>
                        <a:t>ი</a:t>
                      </a:r>
                      <a:r>
                        <a:rPr lang="ka-GE" sz="1100" b="1" spc="-5" dirty="0">
                          <a:ln>
                            <a:noFill/>
                          </a:ln>
                          <a:solidFill>
                            <a:schemeClr val="bg1"/>
                          </a:solidFill>
                          <a:effectLst/>
                        </a:rPr>
                        <a:t>დ</a:t>
                      </a:r>
                      <a:r>
                        <a:rPr lang="ka-GE" sz="1100" b="1" dirty="0">
                          <a:ln>
                            <a:noFill/>
                          </a:ln>
                          <a:solidFill>
                            <a:schemeClr val="bg1"/>
                          </a:solidFill>
                          <a:effectLst/>
                        </a:rPr>
                        <a:t>ე</a:t>
                      </a:r>
                      <a:r>
                        <a:rPr lang="ka-GE" sz="1100" b="1" spc="-5" dirty="0">
                          <a:ln>
                            <a:noFill/>
                          </a:ln>
                          <a:solidFill>
                            <a:schemeClr val="bg1"/>
                          </a:solidFill>
                          <a:effectLst/>
                        </a:rPr>
                        <a:t>ნ</a:t>
                      </a:r>
                      <a:r>
                        <a:rPr lang="ka-GE" sz="1100" b="1" dirty="0">
                          <a:ln>
                            <a:noFill/>
                          </a:ln>
                          <a:solidFill>
                            <a:schemeClr val="bg1"/>
                          </a:solidFill>
                          <a:effectLst/>
                        </a:rPr>
                        <a:t>ტ</a:t>
                      </a:r>
                      <a:r>
                        <a:rPr lang="ka-GE" sz="1100" b="1" spc="5" dirty="0">
                          <a:ln>
                            <a:noFill/>
                          </a:ln>
                          <a:solidFill>
                            <a:schemeClr val="bg1"/>
                          </a:solidFill>
                          <a:effectLst/>
                        </a:rPr>
                        <a:t>ო</a:t>
                      </a:r>
                      <a:r>
                        <a:rPr lang="ka-GE" sz="1100" b="1" dirty="0">
                          <a:ln>
                            <a:noFill/>
                          </a:ln>
                          <a:solidFill>
                            <a:schemeClr val="bg1"/>
                          </a:solidFill>
                          <a:effectLst/>
                        </a:rPr>
                        <a:t>ბა</a:t>
                      </a:r>
                      <a:r>
                        <a:rPr lang="ka-GE" sz="1100" b="1" spc="-40" dirty="0">
                          <a:ln>
                            <a:noFill/>
                          </a:ln>
                          <a:solidFill>
                            <a:schemeClr val="bg1"/>
                          </a:solidFill>
                          <a:effectLst/>
                        </a:rPr>
                        <a:t> </a:t>
                      </a:r>
                      <a:r>
                        <a:rPr lang="ka-GE" sz="1100" b="1" spc="-5" dirty="0">
                          <a:ln>
                            <a:noFill/>
                          </a:ln>
                          <a:solidFill>
                            <a:schemeClr val="bg1"/>
                          </a:solidFill>
                          <a:effectLst/>
                        </a:rPr>
                        <a:t>და </a:t>
                      </a:r>
                      <a:r>
                        <a:rPr lang="ka-GE" sz="1100" b="1" dirty="0">
                          <a:ln>
                            <a:noFill/>
                          </a:ln>
                          <a:solidFill>
                            <a:schemeClr val="bg1"/>
                          </a:solidFill>
                          <a:effectLst/>
                        </a:rPr>
                        <a:t>თა</a:t>
                      </a:r>
                      <a:r>
                        <a:rPr lang="ka-GE" sz="1100" b="1" spc="-5" dirty="0">
                          <a:ln>
                            <a:noFill/>
                          </a:ln>
                          <a:solidFill>
                            <a:schemeClr val="bg1"/>
                          </a:solidFill>
                          <a:effectLst/>
                        </a:rPr>
                        <a:t>ნხ</a:t>
                      </a:r>
                      <a:r>
                        <a:rPr lang="ka-GE" sz="1100" b="1" spc="5" dirty="0">
                          <a:ln>
                            <a:noFill/>
                          </a:ln>
                          <a:solidFill>
                            <a:schemeClr val="bg1"/>
                          </a:solidFill>
                          <a:effectLst/>
                        </a:rPr>
                        <a:t>მ</a:t>
                      </a:r>
                      <a:r>
                        <a:rPr lang="ka-GE" sz="1100" b="1" spc="10" dirty="0">
                          <a:ln>
                            <a:noFill/>
                          </a:ln>
                          <a:solidFill>
                            <a:schemeClr val="bg1"/>
                          </a:solidFill>
                          <a:effectLst/>
                        </a:rPr>
                        <a:t>ლ</a:t>
                      </a:r>
                      <a:r>
                        <a:rPr lang="ka-GE" sz="1100" b="1" dirty="0">
                          <a:ln>
                            <a:noFill/>
                          </a:ln>
                          <a:solidFill>
                            <a:schemeClr val="bg1"/>
                          </a:solidFill>
                          <a:effectLst/>
                        </a:rPr>
                        <a:t>ები ინ</a:t>
                      </a:r>
                      <a:r>
                        <a:rPr lang="ka-GE" sz="1100" b="1" spc="-10" dirty="0">
                          <a:ln>
                            <a:noFill/>
                          </a:ln>
                          <a:solidFill>
                            <a:schemeClr val="bg1"/>
                          </a:solidFill>
                          <a:effectLst/>
                        </a:rPr>
                        <a:t>დ</a:t>
                      </a:r>
                      <a:r>
                        <a:rPr lang="ka-GE" sz="1100" b="1" dirty="0">
                          <a:ln>
                            <a:noFill/>
                          </a:ln>
                          <a:solidFill>
                            <a:schemeClr val="bg1"/>
                          </a:solidFill>
                          <a:effectLst/>
                        </a:rPr>
                        <a:t>ი</a:t>
                      </a:r>
                      <a:r>
                        <a:rPr lang="ka-GE" sz="1100" b="1" spc="5" dirty="0">
                          <a:ln>
                            <a:noFill/>
                          </a:ln>
                          <a:solidFill>
                            <a:schemeClr val="bg1"/>
                          </a:solidFill>
                          <a:effectLst/>
                        </a:rPr>
                        <a:t>კ</a:t>
                      </a:r>
                      <a:r>
                        <a:rPr lang="ka-GE" sz="1100" b="1" dirty="0">
                          <a:ln>
                            <a:noFill/>
                          </a:ln>
                          <a:solidFill>
                            <a:schemeClr val="bg1"/>
                          </a:solidFill>
                          <a:effectLst/>
                        </a:rPr>
                        <a:t>ა</a:t>
                      </a:r>
                      <a:r>
                        <a:rPr lang="ka-GE" sz="1100" b="1" spc="5" dirty="0">
                          <a:ln>
                            <a:noFill/>
                          </a:ln>
                          <a:solidFill>
                            <a:schemeClr val="bg1"/>
                          </a:solidFill>
                          <a:effectLst/>
                        </a:rPr>
                        <a:t>ტო</a:t>
                      </a:r>
                      <a:r>
                        <a:rPr lang="ka-GE" sz="1100" b="1" dirty="0">
                          <a:ln>
                            <a:noFill/>
                          </a:ln>
                          <a:solidFill>
                            <a:schemeClr val="bg1"/>
                          </a:solidFill>
                          <a:effectLst/>
                        </a:rPr>
                        <a:t>რები</a:t>
                      </a:r>
                      <a:endParaRPr lang="en-US" sz="1100" b="1"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1D6FA9"/>
                    </a:solidFill>
                  </a:tcPr>
                </a:tc>
                <a:tc>
                  <a:txBody>
                    <a:bodyPr/>
                    <a:lstStyle/>
                    <a:p>
                      <a:pPr algn="ctr">
                        <a:lnSpc>
                          <a:spcPct val="107000"/>
                        </a:lnSpc>
                        <a:spcAft>
                          <a:spcPts val="800"/>
                        </a:spcAft>
                      </a:pPr>
                      <a:r>
                        <a:rPr lang="ka-GE" sz="1100" spc="5" dirty="0" smtClean="0">
                          <a:ln>
                            <a:noFill/>
                          </a:ln>
                          <a:effectLst/>
                        </a:rPr>
                        <a:t>ყ</a:t>
                      </a:r>
                      <a:r>
                        <a:rPr lang="ka-GE" sz="1100" dirty="0" smtClean="0">
                          <a:ln>
                            <a:noFill/>
                          </a:ln>
                          <a:effectLst/>
                        </a:rPr>
                        <a:t>ვე</a:t>
                      </a:r>
                      <a:r>
                        <a:rPr lang="ka-GE" sz="1100" spc="5" dirty="0" smtClean="0">
                          <a:ln>
                            <a:noFill/>
                          </a:ln>
                          <a:effectLst/>
                        </a:rPr>
                        <a:t>ლ</a:t>
                      </a:r>
                      <a:r>
                        <a:rPr lang="ka-GE" sz="1100" dirty="0" smtClean="0">
                          <a:ln>
                            <a:noFill/>
                          </a:ln>
                          <a:effectLst/>
                        </a:rPr>
                        <a:t>ა </a:t>
                      </a:r>
                      <a:r>
                        <a:rPr lang="ka-GE" sz="1100" dirty="0">
                          <a:ln>
                            <a:noFill/>
                          </a:ln>
                          <a:effectLst/>
                        </a:rPr>
                        <a:t>კ</a:t>
                      </a:r>
                      <a:r>
                        <a:rPr lang="ka-GE" sz="1100" spc="10" dirty="0">
                          <a:ln>
                            <a:noFill/>
                          </a:ln>
                          <a:effectLst/>
                        </a:rPr>
                        <a:t>ლ</a:t>
                      </a:r>
                      <a:r>
                        <a:rPr lang="ka-GE" sz="1100" spc="5" dirty="0">
                          <a:ln>
                            <a:noFill/>
                          </a:ln>
                          <a:effectLst/>
                        </a:rPr>
                        <a:t>ა</a:t>
                      </a:r>
                      <a:r>
                        <a:rPr lang="ka-GE" sz="1100" spc="-5" dirty="0">
                          <a:ln>
                            <a:noFill/>
                          </a:ln>
                          <a:effectLst/>
                        </a:rPr>
                        <a:t>ს</a:t>
                      </a:r>
                      <a:r>
                        <a:rPr lang="ka-GE" sz="1100" spc="5" dirty="0">
                          <a:ln>
                            <a:noFill/>
                          </a:ln>
                          <a:effectLst/>
                        </a:rPr>
                        <a:t>ტე</a:t>
                      </a:r>
                      <a:r>
                        <a:rPr lang="ka-GE" sz="1100" dirty="0">
                          <a:ln>
                            <a:noFill/>
                          </a:ln>
                          <a:effectLst/>
                        </a:rPr>
                        <a:t>რ</a:t>
                      </a:r>
                      <a:r>
                        <a:rPr lang="ka-GE" sz="1100" spc="5" dirty="0">
                          <a:ln>
                            <a:noFill/>
                          </a:ln>
                          <a:effectLst/>
                        </a:rPr>
                        <a:t>ი</a:t>
                      </a:r>
                      <a:r>
                        <a:rPr lang="ka-GE" sz="1100" dirty="0">
                          <a:ln>
                            <a:noFill/>
                          </a:ln>
                          <a:effectLst/>
                        </a:rPr>
                        <a:t>ს</a:t>
                      </a:r>
                      <a:r>
                        <a:rPr lang="ka-GE" sz="1100" spc="-40" dirty="0">
                          <a:ln>
                            <a:noFill/>
                          </a:ln>
                          <a:effectLst/>
                        </a:rPr>
                        <a:t> </a:t>
                      </a:r>
                      <a:r>
                        <a:rPr lang="ka-GE" sz="1100" dirty="0">
                          <a:ln>
                            <a:noFill/>
                          </a:ln>
                          <a:effectLst/>
                        </a:rPr>
                        <a:t>პირვ</a:t>
                      </a:r>
                      <a:r>
                        <a:rPr lang="ka-GE" sz="1100" spc="5" dirty="0">
                          <a:ln>
                            <a:noFill/>
                          </a:ln>
                          <a:effectLst/>
                        </a:rPr>
                        <a:t>ელ</a:t>
                      </a:r>
                      <a:r>
                        <a:rPr lang="ka-GE" sz="1100" spc="-5" dirty="0">
                          <a:ln>
                            <a:noFill/>
                          </a:ln>
                          <a:effectLst/>
                        </a:rPr>
                        <a:t>წ</a:t>
                      </a:r>
                      <a:r>
                        <a:rPr lang="ka-GE" sz="1100" spc="5" dirty="0">
                          <a:ln>
                            <a:noFill/>
                          </a:ln>
                          <a:effectLst/>
                        </a:rPr>
                        <a:t>ყა</a:t>
                      </a:r>
                      <a:r>
                        <a:rPr lang="ka-GE" sz="1100" dirty="0">
                          <a:ln>
                            <a:noFill/>
                          </a:ln>
                          <a:effectLst/>
                        </a:rPr>
                        <a:t>რო </a:t>
                      </a:r>
                      <a:r>
                        <a:rPr lang="ka-GE" sz="1100" spc="-5" dirty="0">
                          <a:ln>
                            <a:noFill/>
                          </a:ln>
                          <a:effectLst/>
                        </a:rPr>
                        <a:t>ც</a:t>
                      </a:r>
                      <a:r>
                        <a:rPr lang="ka-GE" sz="1100" spc="5" dirty="0">
                          <a:ln>
                            <a:noFill/>
                          </a:ln>
                          <a:effectLst/>
                        </a:rPr>
                        <a:t>ნო</a:t>
                      </a:r>
                      <a:r>
                        <a:rPr lang="ka-GE" sz="1100" spc="-5" dirty="0">
                          <a:ln>
                            <a:noFill/>
                          </a:ln>
                          <a:effectLst/>
                        </a:rPr>
                        <a:t>ბ</a:t>
                      </a:r>
                      <a:r>
                        <a:rPr lang="ka-GE" sz="1100" dirty="0">
                          <a:ln>
                            <a:noFill/>
                          </a:ln>
                          <a:effectLst/>
                        </a:rPr>
                        <a:t>ი</a:t>
                      </a:r>
                      <a:r>
                        <a:rPr lang="ka-GE" sz="1100" spc="5" dirty="0">
                          <a:ln>
                            <a:noFill/>
                          </a:ln>
                          <a:effectLst/>
                        </a:rPr>
                        <a:t>ლ</a:t>
                      </a:r>
                      <a:r>
                        <a:rPr lang="ka-GE" sz="1100" dirty="0">
                          <a:ln>
                            <a:noFill/>
                          </a:ln>
                          <a:effectLst/>
                        </a:rPr>
                        <a:t>ი</a:t>
                      </a:r>
                      <a:r>
                        <a:rPr lang="ka-GE" sz="1100" spc="10" dirty="0">
                          <a:ln>
                            <a:noFill/>
                          </a:ln>
                          <a:effectLst/>
                        </a:rPr>
                        <a:t>ა</a:t>
                      </a:r>
                      <a:r>
                        <a:rPr lang="ka-GE" sz="1100" dirty="0">
                          <a:ln>
                            <a:noFill/>
                          </a:ln>
                          <a:effectLst/>
                        </a:rPr>
                        <a:t>.</a:t>
                      </a:r>
                      <a:r>
                        <a:rPr lang="ka-GE" sz="1100" spc="-45" dirty="0">
                          <a:ln>
                            <a:noFill/>
                          </a:ln>
                          <a:effectLst/>
                        </a:rPr>
                        <a:t> </a:t>
                      </a:r>
                      <a:r>
                        <a:rPr lang="ka-GE" sz="1100" spc="-5" dirty="0">
                          <a:ln>
                            <a:noFill/>
                          </a:ln>
                          <a:effectLst/>
                        </a:rPr>
                        <a:t>თ</a:t>
                      </a:r>
                      <a:r>
                        <a:rPr lang="ka-GE" sz="1100" spc="5" dirty="0">
                          <a:ln>
                            <a:noFill/>
                          </a:ln>
                          <a:effectLst/>
                        </a:rPr>
                        <a:t>ანმხ</a:t>
                      </a:r>
                      <a:r>
                        <a:rPr lang="ka-GE" sz="1100" spc="-5" dirty="0">
                          <a:ln>
                            <a:noFill/>
                          </a:ln>
                          <a:effectLst/>
                        </a:rPr>
                        <a:t>ლ</a:t>
                      </a:r>
                      <a:r>
                        <a:rPr lang="ka-GE" sz="1100" spc="5" dirty="0">
                          <a:ln>
                            <a:noFill/>
                          </a:ln>
                          <a:effectLst/>
                        </a:rPr>
                        <a:t>ე</a:t>
                      </a:r>
                      <a:r>
                        <a:rPr lang="ka-GE" sz="1100" spc="-5" dirty="0">
                          <a:ln>
                            <a:noFill/>
                          </a:ln>
                          <a:effectLst/>
                        </a:rPr>
                        <a:t>ბ</a:t>
                      </a:r>
                      <a:r>
                        <a:rPr lang="ka-GE" sz="1100" dirty="0">
                          <a:ln>
                            <a:noFill/>
                          </a:ln>
                          <a:effectLst/>
                        </a:rPr>
                        <a:t>ი ი</a:t>
                      </a:r>
                      <a:r>
                        <a:rPr lang="ka-GE" sz="1100" spc="5" dirty="0">
                          <a:ln>
                            <a:noFill/>
                          </a:ln>
                          <a:effectLst/>
                        </a:rPr>
                        <a:t>ნ</a:t>
                      </a:r>
                      <a:r>
                        <a:rPr lang="ka-GE" sz="1100" spc="-5" dirty="0">
                          <a:ln>
                            <a:noFill/>
                          </a:ln>
                          <a:effectLst/>
                        </a:rPr>
                        <a:t>დ</a:t>
                      </a:r>
                      <a:r>
                        <a:rPr lang="ka-GE" sz="1100" dirty="0">
                          <a:ln>
                            <a:noFill/>
                          </a:ln>
                          <a:effectLst/>
                        </a:rPr>
                        <a:t>ი</a:t>
                      </a:r>
                      <a:r>
                        <a:rPr lang="ka-GE" sz="1100" spc="5" dirty="0">
                          <a:ln>
                            <a:noFill/>
                          </a:ln>
                          <a:effectLst/>
                        </a:rPr>
                        <a:t>კატო</a:t>
                      </a:r>
                      <a:r>
                        <a:rPr lang="ka-GE" sz="1100" dirty="0">
                          <a:ln>
                            <a:noFill/>
                          </a:ln>
                          <a:effectLst/>
                        </a:rPr>
                        <a:t>რ</a:t>
                      </a:r>
                      <a:r>
                        <a:rPr lang="ka-GE" sz="1100" spc="5" dirty="0">
                          <a:ln>
                            <a:noFill/>
                          </a:ln>
                          <a:effectLst/>
                        </a:rPr>
                        <a:t>ე</a:t>
                      </a:r>
                      <a:r>
                        <a:rPr lang="ka-GE" sz="1100" spc="-5" dirty="0">
                          <a:ln>
                            <a:noFill/>
                          </a:ln>
                          <a:effectLst/>
                        </a:rPr>
                        <a:t>ბ</a:t>
                      </a:r>
                      <a:r>
                        <a:rPr lang="ka-GE" sz="1100" dirty="0">
                          <a:ln>
                            <a:noFill/>
                          </a:ln>
                          <a:effectLst/>
                        </a:rPr>
                        <a:t>ი</a:t>
                      </a:r>
                      <a:r>
                        <a:rPr lang="ka-GE" sz="1100" spc="-55" dirty="0">
                          <a:ln>
                            <a:noFill/>
                          </a:ln>
                          <a:effectLst/>
                        </a:rPr>
                        <a:t> </a:t>
                      </a:r>
                      <a:r>
                        <a:rPr lang="ka-GE" sz="1100" spc="-5" dirty="0">
                          <a:ln>
                            <a:noFill/>
                          </a:ln>
                          <a:effectLst/>
                        </a:rPr>
                        <a:t>დ</a:t>
                      </a:r>
                      <a:r>
                        <a:rPr lang="ka-GE" sz="1100" spc="5" dirty="0">
                          <a:ln>
                            <a:noFill/>
                          </a:ln>
                          <a:effectLst/>
                        </a:rPr>
                        <a:t>ა</a:t>
                      </a:r>
                      <a:r>
                        <a:rPr lang="ka-GE" sz="1100" spc="-5" dirty="0">
                          <a:ln>
                            <a:noFill/>
                          </a:ln>
                          <a:effectLst/>
                        </a:rPr>
                        <a:t>ბ</a:t>
                      </a:r>
                      <a:r>
                        <a:rPr lang="ka-GE" sz="1100" spc="5" dirty="0">
                          <a:ln>
                            <a:noFill/>
                          </a:ln>
                          <a:effectLst/>
                        </a:rPr>
                        <a:t>ალ</a:t>
                      </a:r>
                      <a:r>
                        <a:rPr lang="ka-GE" sz="1100" dirty="0">
                          <a:ln>
                            <a:noFill/>
                          </a:ln>
                          <a:effectLst/>
                        </a:rPr>
                        <a:t>ი </a:t>
                      </a:r>
                      <a:r>
                        <a:rPr lang="ka-GE" sz="1100" spc="-5" dirty="0">
                          <a:ln>
                            <a:noFill/>
                          </a:ln>
                          <a:effectLst/>
                        </a:rPr>
                        <a:t>დ</a:t>
                      </a:r>
                      <a:r>
                        <a:rPr lang="ka-GE" sz="1100" dirty="0">
                          <a:ln>
                            <a:noFill/>
                          </a:ln>
                          <a:effectLst/>
                        </a:rPr>
                        <a:t>ა </a:t>
                      </a:r>
                      <a:r>
                        <a:rPr lang="ka-GE" sz="1100" spc="-5" dirty="0">
                          <a:ln>
                            <a:noFill/>
                          </a:ln>
                          <a:effectLst/>
                        </a:rPr>
                        <a:t>ს</a:t>
                      </a:r>
                      <a:r>
                        <a:rPr lang="ka-GE" sz="1100" spc="5" dirty="0">
                          <a:ln>
                            <a:noFill/>
                          </a:ln>
                          <a:effectLst/>
                        </a:rPr>
                        <a:t>ტა</a:t>
                      </a:r>
                      <a:r>
                        <a:rPr lang="ka-GE" sz="1100" spc="-5" dirty="0">
                          <a:ln>
                            <a:noFill/>
                          </a:ln>
                          <a:effectLst/>
                        </a:rPr>
                        <a:t>ბ</a:t>
                      </a:r>
                      <a:r>
                        <a:rPr lang="ka-GE" sz="1100" dirty="0">
                          <a:ln>
                            <a:noFill/>
                          </a:ln>
                          <a:effectLst/>
                        </a:rPr>
                        <a:t>ი</a:t>
                      </a:r>
                      <a:r>
                        <a:rPr lang="ka-GE" sz="1100" spc="5" dirty="0">
                          <a:ln>
                            <a:noFill/>
                          </a:ln>
                          <a:effectLst/>
                        </a:rPr>
                        <a:t>ლ</a:t>
                      </a:r>
                      <a:r>
                        <a:rPr lang="ka-GE" sz="1100" dirty="0">
                          <a:ln>
                            <a:noFill/>
                          </a:ln>
                          <a:effectLst/>
                        </a:rPr>
                        <a:t>ური</a:t>
                      </a:r>
                      <a:r>
                        <a:rPr lang="ka-GE" sz="1100" spc="5" dirty="0">
                          <a:ln>
                            <a:noFill/>
                          </a:ln>
                          <a:effectLst/>
                        </a:rPr>
                        <a:t>ა</a:t>
                      </a:r>
                      <a:r>
                        <a:rPr lang="ka-GE" sz="1100" dirty="0">
                          <a:ln>
                            <a:noFill/>
                          </a:ln>
                          <a:effectLst/>
                        </a:rPr>
                        <a:t>.</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800"/>
                        </a:spcAft>
                      </a:pPr>
                      <a:r>
                        <a:rPr lang="ka-GE" sz="1100" dirty="0">
                          <a:ln>
                            <a:noFill/>
                          </a:ln>
                          <a:effectLst/>
                        </a:rPr>
                        <a:t> </a:t>
                      </a:r>
                      <a:r>
                        <a:rPr lang="ka-GE" sz="1100" spc="-5" dirty="0" smtClean="0">
                          <a:ln>
                            <a:noFill/>
                          </a:ln>
                          <a:effectLst/>
                        </a:rPr>
                        <a:t>დ</a:t>
                      </a:r>
                      <a:r>
                        <a:rPr lang="ka-GE" sz="1100" spc="5" dirty="0" smtClean="0">
                          <a:ln>
                            <a:noFill/>
                          </a:ln>
                          <a:effectLst/>
                        </a:rPr>
                        <a:t>აა</a:t>
                      </a:r>
                      <a:r>
                        <a:rPr lang="ka-GE" sz="1100" dirty="0" smtClean="0">
                          <a:ln>
                            <a:noFill/>
                          </a:ln>
                          <a:effectLst/>
                        </a:rPr>
                        <a:t>ვა</a:t>
                      </a:r>
                      <a:r>
                        <a:rPr lang="ka-GE" sz="1100" spc="-5" dirty="0" smtClean="0">
                          <a:ln>
                            <a:noFill/>
                          </a:ln>
                          <a:effectLst/>
                        </a:rPr>
                        <a:t>დ</a:t>
                      </a:r>
                      <a:r>
                        <a:rPr lang="ka-GE" sz="1100" spc="5" dirty="0" smtClean="0">
                          <a:ln>
                            <a:noFill/>
                          </a:ln>
                          <a:effectLst/>
                        </a:rPr>
                        <a:t>ე</a:t>
                      </a:r>
                      <a:r>
                        <a:rPr lang="ka-GE" sz="1100" spc="-5" dirty="0" smtClean="0">
                          <a:ln>
                            <a:noFill/>
                          </a:ln>
                          <a:effectLst/>
                        </a:rPr>
                        <a:t>ბ</a:t>
                      </a:r>
                      <a:r>
                        <a:rPr lang="ka-GE" sz="1100" dirty="0" smtClean="0">
                          <a:ln>
                            <a:noFill/>
                          </a:ln>
                          <a:effectLst/>
                        </a:rPr>
                        <a:t>ის</a:t>
                      </a:r>
                      <a:r>
                        <a:rPr lang="ka-GE" sz="1100" spc="-45" dirty="0" smtClean="0">
                          <a:ln>
                            <a:noFill/>
                          </a:ln>
                          <a:effectLst/>
                        </a:rPr>
                        <a:t> </a:t>
                      </a:r>
                      <a:r>
                        <a:rPr lang="ka-GE" sz="1100" spc="5" dirty="0" smtClean="0">
                          <a:ln>
                            <a:noFill/>
                          </a:ln>
                          <a:effectLst/>
                        </a:rPr>
                        <a:t>მნ</a:t>
                      </a:r>
                      <a:r>
                        <a:rPr lang="ka-GE" sz="1100" dirty="0" smtClean="0">
                          <a:ln>
                            <a:noFill/>
                          </a:ln>
                          <a:effectLst/>
                        </a:rPr>
                        <a:t>ი</a:t>
                      </a:r>
                      <a:r>
                        <a:rPr lang="ka-GE" sz="1100" spc="5" dirty="0" smtClean="0">
                          <a:ln>
                            <a:noFill/>
                          </a:ln>
                          <a:effectLst/>
                        </a:rPr>
                        <a:t>შ</a:t>
                      </a:r>
                      <a:r>
                        <a:rPr lang="ka-GE" sz="1100" dirty="0" smtClean="0">
                          <a:ln>
                            <a:noFill/>
                          </a:ln>
                          <a:effectLst/>
                        </a:rPr>
                        <a:t>ვ</a:t>
                      </a:r>
                      <a:r>
                        <a:rPr lang="ka-GE" sz="1100" spc="5" dirty="0" smtClean="0">
                          <a:ln>
                            <a:noFill/>
                          </a:ln>
                          <a:effectLst/>
                        </a:rPr>
                        <a:t>ნელო</a:t>
                      </a:r>
                      <a:r>
                        <a:rPr lang="ka-GE" sz="1100" dirty="0" smtClean="0">
                          <a:ln>
                            <a:noFill/>
                          </a:ln>
                          <a:effectLst/>
                        </a:rPr>
                        <a:t>ვა</a:t>
                      </a:r>
                      <a:r>
                        <a:rPr lang="ka-GE" sz="1100" spc="5" dirty="0" smtClean="0">
                          <a:ln>
                            <a:noFill/>
                          </a:ln>
                          <a:effectLst/>
                        </a:rPr>
                        <a:t>ნ</a:t>
                      </a:r>
                      <a:r>
                        <a:rPr lang="ka-GE" sz="1100" dirty="0" smtClean="0">
                          <a:ln>
                            <a:noFill/>
                          </a:ln>
                          <a:effectLst/>
                        </a:rPr>
                        <a:t>ი</a:t>
                      </a:r>
                      <a:r>
                        <a:rPr lang="ka-GE" sz="1100" spc="-65" dirty="0" smtClean="0">
                          <a:ln>
                            <a:noFill/>
                          </a:ln>
                          <a:effectLst/>
                        </a:rPr>
                        <a:t> </a:t>
                      </a:r>
                      <a:r>
                        <a:rPr lang="ka-GE" sz="1100" spc="-5" dirty="0" smtClean="0">
                          <a:ln>
                            <a:noFill/>
                          </a:ln>
                          <a:effectLst/>
                        </a:rPr>
                        <a:t>დ</a:t>
                      </a:r>
                      <a:r>
                        <a:rPr lang="ka-GE" sz="1100" dirty="0" smtClean="0">
                          <a:ln>
                            <a:noFill/>
                          </a:ln>
                          <a:effectLst/>
                        </a:rPr>
                        <a:t>ა </a:t>
                      </a:r>
                      <a:r>
                        <a:rPr lang="ka-GE" sz="1100" spc="5" dirty="0">
                          <a:ln>
                            <a:noFill/>
                          </a:ln>
                          <a:effectLst/>
                        </a:rPr>
                        <a:t>მ</a:t>
                      </a:r>
                      <a:r>
                        <a:rPr lang="ka-GE" sz="1100" dirty="0">
                          <a:ln>
                            <a:noFill/>
                          </a:ln>
                          <a:effectLst/>
                        </a:rPr>
                        <a:t>ზ</a:t>
                      </a:r>
                      <a:r>
                        <a:rPr lang="ka-GE" sz="1100" spc="5" dirty="0">
                          <a:ln>
                            <a:noFill/>
                          </a:ln>
                          <a:effectLst/>
                        </a:rPr>
                        <a:t>ა</a:t>
                      </a:r>
                      <a:r>
                        <a:rPr lang="ka-GE" sz="1100" dirty="0">
                          <a:ln>
                            <a:noFill/>
                          </a:ln>
                          <a:effectLst/>
                        </a:rPr>
                        <a:t>რდი</a:t>
                      </a:r>
                      <a:r>
                        <a:rPr lang="ka-GE" sz="1100" spc="-35" dirty="0">
                          <a:ln>
                            <a:noFill/>
                          </a:ln>
                          <a:effectLst/>
                        </a:rPr>
                        <a:t> </a:t>
                      </a:r>
                      <a:r>
                        <a:rPr lang="ka-GE" sz="1100" spc="-5" dirty="0">
                          <a:ln>
                            <a:noFill/>
                          </a:ln>
                          <a:effectLst/>
                        </a:rPr>
                        <a:t>დ</a:t>
                      </a:r>
                      <a:r>
                        <a:rPr lang="ka-GE" sz="1100" spc="5" dirty="0">
                          <a:ln>
                            <a:noFill/>
                          </a:ln>
                          <a:effectLst/>
                        </a:rPr>
                        <a:t>ონ</a:t>
                      </a:r>
                      <a:r>
                        <a:rPr lang="ka-GE" sz="1100" dirty="0">
                          <a:ln>
                            <a:noFill/>
                          </a:ln>
                          <a:effectLst/>
                        </a:rPr>
                        <a:t>ე</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a:lnSpc>
                          <a:spcPct val="107000"/>
                        </a:lnSpc>
                        <a:spcAft>
                          <a:spcPts val="800"/>
                        </a:spcAft>
                      </a:pPr>
                      <a:r>
                        <a:rPr lang="ka-GE" sz="1100" spc="-5" dirty="0" smtClean="0">
                          <a:ln>
                            <a:noFill/>
                          </a:ln>
                          <a:effectLst/>
                        </a:rPr>
                        <a:t>დ</a:t>
                      </a:r>
                      <a:r>
                        <a:rPr lang="ka-GE" sz="1100" spc="5" dirty="0" smtClean="0">
                          <a:ln>
                            <a:noFill/>
                          </a:ln>
                          <a:effectLst/>
                        </a:rPr>
                        <a:t>აა</a:t>
                      </a:r>
                      <a:r>
                        <a:rPr lang="ka-GE" sz="1100" dirty="0" smtClean="0">
                          <a:ln>
                            <a:noFill/>
                          </a:ln>
                          <a:effectLst/>
                        </a:rPr>
                        <a:t>ვა</a:t>
                      </a:r>
                      <a:r>
                        <a:rPr lang="ka-GE" sz="1100" spc="-5" dirty="0" smtClean="0">
                          <a:ln>
                            <a:noFill/>
                          </a:ln>
                          <a:effectLst/>
                        </a:rPr>
                        <a:t>დ</a:t>
                      </a:r>
                      <a:r>
                        <a:rPr lang="ka-GE" sz="1100" spc="5" dirty="0" smtClean="0">
                          <a:ln>
                            <a:noFill/>
                          </a:ln>
                          <a:effectLst/>
                        </a:rPr>
                        <a:t>ე</a:t>
                      </a:r>
                      <a:r>
                        <a:rPr lang="ka-GE" sz="1100" spc="-5" dirty="0" smtClean="0">
                          <a:ln>
                            <a:noFill/>
                          </a:ln>
                          <a:effectLst/>
                        </a:rPr>
                        <a:t>ბ</a:t>
                      </a:r>
                      <a:r>
                        <a:rPr lang="ka-GE" sz="1100" dirty="0" smtClean="0">
                          <a:ln>
                            <a:noFill/>
                          </a:ln>
                          <a:effectLst/>
                        </a:rPr>
                        <a:t>ის</a:t>
                      </a:r>
                      <a:r>
                        <a:rPr lang="ka-GE" sz="1100" spc="-45" dirty="0" smtClean="0">
                          <a:ln>
                            <a:noFill/>
                          </a:ln>
                          <a:effectLst/>
                        </a:rPr>
                        <a:t> სწრა</a:t>
                      </a:r>
                      <a:r>
                        <a:rPr lang="ka-GE" sz="1100" spc="-5" dirty="0" smtClean="0">
                          <a:ln>
                            <a:noFill/>
                          </a:ln>
                          <a:effectLst/>
                        </a:rPr>
                        <a:t>ფ</a:t>
                      </a:r>
                      <a:r>
                        <a:rPr lang="ka-GE" sz="1100" spc="15" dirty="0" smtClean="0">
                          <a:ln>
                            <a:noFill/>
                          </a:ln>
                          <a:effectLst/>
                        </a:rPr>
                        <a:t>ა</a:t>
                      </a:r>
                      <a:r>
                        <a:rPr lang="ka-GE" sz="1100" dirty="0" smtClean="0">
                          <a:ln>
                            <a:noFill/>
                          </a:ln>
                          <a:effectLst/>
                        </a:rPr>
                        <a:t>დ</a:t>
                      </a:r>
                      <a:r>
                        <a:rPr lang="ka-GE" sz="1100" spc="-40" dirty="0" smtClean="0">
                          <a:ln>
                            <a:noFill/>
                          </a:ln>
                          <a:effectLst/>
                        </a:rPr>
                        <a:t> </a:t>
                      </a:r>
                      <a:r>
                        <a:rPr lang="ka-GE" sz="1100" spc="5" dirty="0">
                          <a:ln>
                            <a:noFill/>
                          </a:ln>
                          <a:effectLst/>
                        </a:rPr>
                        <a:t>მ</a:t>
                      </a:r>
                      <a:r>
                        <a:rPr lang="ka-GE" sz="1100" dirty="0">
                          <a:ln>
                            <a:noFill/>
                          </a:ln>
                          <a:effectLst/>
                        </a:rPr>
                        <a:t>ზ</a:t>
                      </a:r>
                      <a:r>
                        <a:rPr lang="ka-GE" sz="1100" spc="5" dirty="0">
                          <a:ln>
                            <a:noFill/>
                          </a:ln>
                          <a:effectLst/>
                        </a:rPr>
                        <a:t>ა</a:t>
                      </a:r>
                      <a:r>
                        <a:rPr lang="ka-GE" sz="1100" dirty="0">
                          <a:ln>
                            <a:noFill/>
                          </a:ln>
                          <a:effectLst/>
                        </a:rPr>
                        <a:t>რდი</a:t>
                      </a:r>
                      <a:r>
                        <a:rPr lang="ka-GE" sz="1100" spc="-35" dirty="0">
                          <a:ln>
                            <a:noFill/>
                          </a:ln>
                          <a:effectLst/>
                        </a:rPr>
                        <a:t> </a:t>
                      </a:r>
                      <a:r>
                        <a:rPr lang="ka-GE" sz="1100" spc="-5" dirty="0">
                          <a:ln>
                            <a:noFill/>
                          </a:ln>
                          <a:effectLst/>
                        </a:rPr>
                        <a:t>დ</a:t>
                      </a:r>
                      <a:r>
                        <a:rPr lang="ka-GE" sz="1100" spc="5" dirty="0">
                          <a:ln>
                            <a:noFill/>
                          </a:ln>
                          <a:effectLst/>
                        </a:rPr>
                        <a:t>ონ</a:t>
                      </a:r>
                      <a:r>
                        <a:rPr lang="ka-GE" sz="1100" dirty="0">
                          <a:ln>
                            <a:noFill/>
                          </a:ln>
                          <a:effectLst/>
                        </a:rPr>
                        <a:t>ე</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ka-GE" sz="1100" spc="-5" dirty="0" smtClean="0">
                          <a:ln>
                            <a:noFill/>
                          </a:ln>
                          <a:effectLst/>
                        </a:rPr>
                        <a:t>დ</a:t>
                      </a:r>
                      <a:r>
                        <a:rPr lang="ka-GE" sz="1100" spc="5" dirty="0" smtClean="0">
                          <a:ln>
                            <a:noFill/>
                          </a:ln>
                          <a:effectLst/>
                        </a:rPr>
                        <a:t>აა</a:t>
                      </a:r>
                      <a:r>
                        <a:rPr lang="ka-GE" sz="1100" dirty="0" smtClean="0">
                          <a:ln>
                            <a:noFill/>
                          </a:ln>
                          <a:effectLst/>
                        </a:rPr>
                        <a:t>ვა</a:t>
                      </a:r>
                      <a:r>
                        <a:rPr lang="ka-GE" sz="1100" spc="-5" dirty="0" smtClean="0">
                          <a:ln>
                            <a:noFill/>
                          </a:ln>
                          <a:effectLst/>
                        </a:rPr>
                        <a:t>დ</a:t>
                      </a:r>
                      <a:r>
                        <a:rPr lang="ka-GE" sz="1100" spc="5" dirty="0" smtClean="0">
                          <a:ln>
                            <a:noFill/>
                          </a:ln>
                          <a:effectLst/>
                        </a:rPr>
                        <a:t>ე</a:t>
                      </a:r>
                      <a:r>
                        <a:rPr lang="ka-GE" sz="1100" spc="-5" dirty="0" smtClean="0">
                          <a:ln>
                            <a:noFill/>
                          </a:ln>
                          <a:effectLst/>
                        </a:rPr>
                        <a:t>ბ</a:t>
                      </a:r>
                      <a:r>
                        <a:rPr lang="ka-GE" sz="1100" dirty="0" smtClean="0">
                          <a:ln>
                            <a:noFill/>
                          </a:ln>
                          <a:effectLst/>
                        </a:rPr>
                        <a:t>ის</a:t>
                      </a:r>
                      <a:r>
                        <a:rPr lang="ka-GE" sz="1100" spc="-45" dirty="0" smtClean="0">
                          <a:ln>
                            <a:noFill/>
                          </a:ln>
                          <a:effectLst/>
                        </a:rPr>
                        <a:t> </a:t>
                      </a:r>
                      <a:r>
                        <a:rPr lang="ka-GE" sz="1100" spc="5" dirty="0">
                          <a:ln>
                            <a:noFill/>
                          </a:ln>
                          <a:effectLst/>
                        </a:rPr>
                        <a:t>მაღალ</a:t>
                      </a:r>
                      <a:r>
                        <a:rPr lang="ka-GE" sz="1100" dirty="0">
                          <a:ln>
                            <a:noFill/>
                          </a:ln>
                          <a:effectLst/>
                        </a:rPr>
                        <a:t>ი</a:t>
                      </a:r>
                      <a:r>
                        <a:rPr lang="ka-GE" sz="1100" spc="-30" dirty="0">
                          <a:ln>
                            <a:noFill/>
                          </a:ln>
                          <a:effectLst/>
                        </a:rPr>
                        <a:t> </a:t>
                      </a:r>
                      <a:r>
                        <a:rPr lang="ka-GE" sz="1100" spc="-5" dirty="0">
                          <a:ln>
                            <a:noFill/>
                          </a:ln>
                          <a:effectLst/>
                        </a:rPr>
                        <a:t>და სწ</a:t>
                      </a:r>
                      <a:r>
                        <a:rPr lang="ka-GE" sz="1100" dirty="0">
                          <a:ln>
                            <a:noFill/>
                          </a:ln>
                          <a:effectLst/>
                        </a:rPr>
                        <a:t>რ</a:t>
                      </a:r>
                      <a:r>
                        <a:rPr lang="ka-GE" sz="1100" spc="5" dirty="0">
                          <a:ln>
                            <a:noFill/>
                          </a:ln>
                          <a:effectLst/>
                        </a:rPr>
                        <a:t>ა</a:t>
                      </a:r>
                      <a:r>
                        <a:rPr lang="ka-GE" sz="1100" spc="-5" dirty="0">
                          <a:ln>
                            <a:noFill/>
                          </a:ln>
                          <a:effectLst/>
                        </a:rPr>
                        <a:t>ფ</a:t>
                      </a:r>
                      <a:r>
                        <a:rPr lang="ka-GE" sz="1100" spc="15" dirty="0">
                          <a:ln>
                            <a:noFill/>
                          </a:ln>
                          <a:effectLst/>
                        </a:rPr>
                        <a:t>ა</a:t>
                      </a:r>
                      <a:r>
                        <a:rPr lang="ka-GE" sz="1100" dirty="0">
                          <a:ln>
                            <a:noFill/>
                          </a:ln>
                          <a:effectLst/>
                        </a:rPr>
                        <a:t>დ</a:t>
                      </a:r>
                      <a:r>
                        <a:rPr lang="ka-GE" sz="1100" spc="-40" dirty="0">
                          <a:ln>
                            <a:noFill/>
                          </a:ln>
                          <a:effectLst/>
                        </a:rPr>
                        <a:t> </a:t>
                      </a:r>
                      <a:r>
                        <a:rPr lang="ka-GE" sz="1100" spc="5" dirty="0">
                          <a:ln>
                            <a:noFill/>
                          </a:ln>
                          <a:effectLst/>
                        </a:rPr>
                        <a:t>მ</a:t>
                      </a:r>
                      <a:r>
                        <a:rPr lang="ka-GE" sz="1100" dirty="0">
                          <a:ln>
                            <a:noFill/>
                          </a:ln>
                          <a:effectLst/>
                        </a:rPr>
                        <a:t>ზ</a:t>
                      </a:r>
                      <a:r>
                        <a:rPr lang="ka-GE" sz="1100" spc="5" dirty="0">
                          <a:ln>
                            <a:noFill/>
                          </a:ln>
                          <a:effectLst/>
                        </a:rPr>
                        <a:t>ა</a:t>
                      </a:r>
                      <a:r>
                        <a:rPr lang="ka-GE" sz="1100" dirty="0">
                          <a:ln>
                            <a:noFill/>
                          </a:ln>
                          <a:effectLst/>
                        </a:rPr>
                        <a:t>რდი</a:t>
                      </a:r>
                      <a:r>
                        <a:rPr lang="ka-GE" sz="1100" spc="-35" dirty="0">
                          <a:ln>
                            <a:noFill/>
                          </a:ln>
                          <a:effectLst/>
                        </a:rPr>
                        <a:t> </a:t>
                      </a:r>
                      <a:r>
                        <a:rPr lang="ka-GE" sz="1100" spc="-5" dirty="0">
                          <a:ln>
                            <a:noFill/>
                          </a:ln>
                          <a:effectLst/>
                        </a:rPr>
                        <a:t>დ</a:t>
                      </a:r>
                      <a:r>
                        <a:rPr lang="ka-GE" sz="1100" spc="5" dirty="0">
                          <a:ln>
                            <a:noFill/>
                          </a:ln>
                          <a:effectLst/>
                        </a:rPr>
                        <a:t>ონ</a:t>
                      </a:r>
                      <a:r>
                        <a:rPr lang="ka-GE" sz="1100" dirty="0">
                          <a:ln>
                            <a:noFill/>
                          </a:ln>
                          <a:effectLst/>
                        </a:rPr>
                        <a:t>ე</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1793085"/>
                  </a:ext>
                </a:extLst>
              </a:tr>
              <a:tr h="761134">
                <a:tc>
                  <a:txBody>
                    <a:bodyPr/>
                    <a:lstStyle/>
                    <a:p>
                      <a:pPr algn="ctr">
                        <a:lnSpc>
                          <a:spcPct val="107000"/>
                        </a:lnSpc>
                        <a:spcAft>
                          <a:spcPts val="800"/>
                        </a:spcAft>
                      </a:pPr>
                      <a:r>
                        <a:rPr lang="ka-GE" sz="1100" b="1" spc="-5" dirty="0">
                          <a:ln>
                            <a:noFill/>
                          </a:ln>
                          <a:solidFill>
                            <a:schemeClr val="bg1"/>
                          </a:solidFill>
                          <a:effectLst/>
                        </a:rPr>
                        <a:t>ვ</a:t>
                      </a:r>
                      <a:r>
                        <a:rPr lang="ka-GE" sz="1100" b="1" dirty="0">
                          <a:ln>
                            <a:noFill/>
                          </a:ln>
                          <a:solidFill>
                            <a:schemeClr val="bg1"/>
                          </a:solidFill>
                          <a:effectLst/>
                        </a:rPr>
                        <a:t>ირუ</a:t>
                      </a:r>
                      <a:r>
                        <a:rPr lang="ka-GE" sz="1100" b="1" spc="5" dirty="0">
                          <a:ln>
                            <a:noFill/>
                          </a:ln>
                          <a:solidFill>
                            <a:schemeClr val="bg1"/>
                          </a:solidFill>
                          <a:effectLst/>
                        </a:rPr>
                        <a:t>ს</a:t>
                      </a:r>
                      <a:r>
                        <a:rPr lang="ka-GE" sz="1100" b="1" dirty="0">
                          <a:ln>
                            <a:noFill/>
                          </a:ln>
                          <a:solidFill>
                            <a:schemeClr val="bg1"/>
                          </a:solidFill>
                          <a:effectLst/>
                        </a:rPr>
                        <a:t>ის</a:t>
                      </a:r>
                      <a:r>
                        <a:rPr lang="ka-GE" sz="1100" b="1" spc="-25" dirty="0">
                          <a:ln>
                            <a:noFill/>
                          </a:ln>
                          <a:solidFill>
                            <a:schemeClr val="bg1"/>
                          </a:solidFill>
                          <a:effectLst/>
                        </a:rPr>
                        <a:t> </a:t>
                      </a:r>
                      <a:r>
                        <a:rPr lang="ka-GE" sz="1100" b="1" dirty="0">
                          <a:ln>
                            <a:noFill/>
                          </a:ln>
                          <a:solidFill>
                            <a:schemeClr val="bg1"/>
                          </a:solidFill>
                          <a:effectLst/>
                        </a:rPr>
                        <a:t>გ</a:t>
                      </a:r>
                      <a:r>
                        <a:rPr lang="ka-GE" sz="1100" b="1" spc="15" dirty="0">
                          <a:ln>
                            <a:noFill/>
                          </a:ln>
                          <a:solidFill>
                            <a:schemeClr val="bg1"/>
                          </a:solidFill>
                          <a:effectLst/>
                        </a:rPr>
                        <a:t>ა</a:t>
                      </a:r>
                      <a:r>
                        <a:rPr lang="ka-GE" sz="1100" b="1" spc="-5" dirty="0">
                          <a:ln>
                            <a:noFill/>
                          </a:ln>
                          <a:solidFill>
                            <a:schemeClr val="bg1"/>
                          </a:solidFill>
                          <a:effectLst/>
                        </a:rPr>
                        <a:t>დ</a:t>
                      </a:r>
                      <a:r>
                        <a:rPr lang="ka-GE" sz="1100" b="1" dirty="0">
                          <a:ln>
                            <a:noFill/>
                          </a:ln>
                          <a:solidFill>
                            <a:schemeClr val="bg1"/>
                          </a:solidFill>
                          <a:effectLst/>
                        </a:rPr>
                        <a:t>აცე</a:t>
                      </a:r>
                      <a:r>
                        <a:rPr lang="ka-GE" sz="1100" b="1" spc="5" dirty="0">
                          <a:ln>
                            <a:noFill/>
                          </a:ln>
                          <a:solidFill>
                            <a:schemeClr val="bg1"/>
                          </a:solidFill>
                          <a:effectLst/>
                        </a:rPr>
                        <a:t>მ</a:t>
                      </a:r>
                      <a:r>
                        <a:rPr lang="ka-GE" sz="1100" b="1" dirty="0">
                          <a:ln>
                            <a:noFill/>
                          </a:ln>
                          <a:solidFill>
                            <a:schemeClr val="bg1"/>
                          </a:solidFill>
                          <a:effectLst/>
                        </a:rPr>
                        <a:t>ის ინ</a:t>
                      </a:r>
                      <a:r>
                        <a:rPr lang="ka-GE" sz="1100" b="1" spc="-10" dirty="0">
                          <a:ln>
                            <a:noFill/>
                          </a:ln>
                          <a:solidFill>
                            <a:schemeClr val="bg1"/>
                          </a:solidFill>
                          <a:effectLst/>
                        </a:rPr>
                        <a:t>დ</a:t>
                      </a:r>
                      <a:r>
                        <a:rPr lang="ka-GE" sz="1100" b="1" dirty="0">
                          <a:ln>
                            <a:noFill/>
                          </a:ln>
                          <a:solidFill>
                            <a:schemeClr val="bg1"/>
                          </a:solidFill>
                          <a:effectLst/>
                        </a:rPr>
                        <a:t>ი</a:t>
                      </a:r>
                      <a:r>
                        <a:rPr lang="ka-GE" sz="1100" b="1" spc="5" dirty="0">
                          <a:ln>
                            <a:noFill/>
                          </a:ln>
                          <a:solidFill>
                            <a:schemeClr val="bg1"/>
                          </a:solidFill>
                          <a:effectLst/>
                        </a:rPr>
                        <a:t>კ</a:t>
                      </a:r>
                      <a:r>
                        <a:rPr lang="ka-GE" sz="1100" b="1" dirty="0">
                          <a:ln>
                            <a:noFill/>
                          </a:ln>
                          <a:solidFill>
                            <a:schemeClr val="bg1"/>
                          </a:solidFill>
                          <a:effectLst/>
                        </a:rPr>
                        <a:t>ა</a:t>
                      </a:r>
                      <a:r>
                        <a:rPr lang="ka-GE" sz="1100" b="1" spc="5" dirty="0">
                          <a:ln>
                            <a:noFill/>
                          </a:ln>
                          <a:solidFill>
                            <a:schemeClr val="bg1"/>
                          </a:solidFill>
                          <a:effectLst/>
                        </a:rPr>
                        <a:t>ტო</a:t>
                      </a:r>
                      <a:r>
                        <a:rPr lang="ka-GE" sz="1100" b="1" dirty="0">
                          <a:ln>
                            <a:noFill/>
                          </a:ln>
                          <a:solidFill>
                            <a:schemeClr val="bg1"/>
                          </a:solidFill>
                          <a:effectLst/>
                        </a:rPr>
                        <a:t>რები </a:t>
                      </a:r>
                      <a:endParaRPr lang="en-US" sz="1100" b="1"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1D6FA9"/>
                    </a:solidFill>
                  </a:tcPr>
                </a:tc>
                <a:tc>
                  <a:txBody>
                    <a:bodyPr/>
                    <a:lstStyle/>
                    <a:p>
                      <a:pPr algn="ctr">
                        <a:lnSpc>
                          <a:spcPct val="107000"/>
                        </a:lnSpc>
                        <a:spcAft>
                          <a:spcPts val="800"/>
                        </a:spcAft>
                      </a:pPr>
                      <a:r>
                        <a:rPr lang="ka-GE" sz="1100" spc="5">
                          <a:ln>
                            <a:noFill/>
                          </a:ln>
                          <a:effectLst/>
                        </a:rPr>
                        <a:t>შემ</a:t>
                      </a:r>
                      <a:r>
                        <a:rPr lang="ka-GE" sz="1100" spc="-5">
                          <a:ln>
                            <a:noFill/>
                          </a:ln>
                          <a:effectLst/>
                        </a:rPr>
                        <a:t>თ</a:t>
                      </a:r>
                      <a:r>
                        <a:rPr lang="ka-GE" sz="1100" spc="5">
                          <a:ln>
                            <a:noFill/>
                          </a:ln>
                          <a:effectLst/>
                        </a:rPr>
                        <a:t>ხ</a:t>
                      </a:r>
                      <a:r>
                        <a:rPr lang="ka-GE" sz="1100">
                          <a:ln>
                            <a:noFill/>
                          </a:ln>
                          <a:effectLst/>
                        </a:rPr>
                        <a:t>ვევე</a:t>
                      </a:r>
                      <a:r>
                        <a:rPr lang="ka-GE" sz="1100" spc="-5">
                          <a:ln>
                            <a:noFill/>
                          </a:ln>
                          <a:effectLst/>
                        </a:rPr>
                        <a:t>ბ</a:t>
                      </a:r>
                      <a:r>
                        <a:rPr lang="ka-GE" sz="1100">
                          <a:ln>
                            <a:noFill/>
                          </a:ln>
                          <a:effectLst/>
                        </a:rPr>
                        <a:t>ის</a:t>
                      </a:r>
                      <a:r>
                        <a:rPr lang="ka-GE" sz="1100" spc="-45">
                          <a:ln>
                            <a:noFill/>
                          </a:ln>
                          <a:effectLst/>
                        </a:rPr>
                        <a:t> </a:t>
                      </a:r>
                      <a:r>
                        <a:rPr lang="ka-GE" sz="1100">
                          <a:ln>
                            <a:noFill/>
                          </a:ln>
                          <a:effectLst/>
                        </a:rPr>
                        <a:t>რ</a:t>
                      </a:r>
                      <a:r>
                        <a:rPr lang="ka-GE" sz="1100" spc="5">
                          <a:ln>
                            <a:noFill/>
                          </a:ln>
                          <a:effectLst/>
                        </a:rPr>
                        <a:t>ი</a:t>
                      </a:r>
                      <a:r>
                        <a:rPr lang="ka-GE" sz="1100" spc="-5">
                          <a:ln>
                            <a:noFill/>
                          </a:ln>
                          <a:effectLst/>
                        </a:rPr>
                        <a:t>ც</a:t>
                      </a:r>
                      <a:r>
                        <a:rPr lang="ka-GE" sz="1100" spc="5">
                          <a:ln>
                            <a:noFill/>
                          </a:ln>
                          <a:effectLst/>
                        </a:rPr>
                        <a:t>ხ</a:t>
                      </a:r>
                      <a:r>
                        <a:rPr lang="ka-GE" sz="1100">
                          <a:ln>
                            <a:noFill/>
                          </a:ln>
                          <a:effectLst/>
                        </a:rPr>
                        <a:t>ვი და გა</a:t>
                      </a:r>
                      <a:r>
                        <a:rPr lang="ka-GE" sz="1100" spc="5">
                          <a:ln>
                            <a:noFill/>
                          </a:ln>
                          <a:effectLst/>
                        </a:rPr>
                        <a:t>მ</a:t>
                      </a:r>
                      <a:r>
                        <a:rPr lang="ka-GE" sz="1100">
                          <a:ln>
                            <a:noFill/>
                          </a:ln>
                          <a:effectLst/>
                        </a:rPr>
                        <a:t>რ</a:t>
                      </a:r>
                      <a:r>
                        <a:rPr lang="ka-GE" sz="1100" spc="5">
                          <a:ln>
                            <a:noFill/>
                          </a:ln>
                          <a:effectLst/>
                        </a:rPr>
                        <a:t>ა</a:t>
                      </a:r>
                      <a:r>
                        <a:rPr lang="ka-GE" sz="1100">
                          <a:ln>
                            <a:noFill/>
                          </a:ln>
                          <a:effectLst/>
                        </a:rPr>
                        <a:t>ვ</a:t>
                      </a:r>
                      <a:r>
                        <a:rPr lang="ka-GE" sz="1100" spc="5">
                          <a:ln>
                            <a:noFill/>
                          </a:ln>
                          <a:effectLst/>
                        </a:rPr>
                        <a:t>ლე</a:t>
                      </a:r>
                      <a:r>
                        <a:rPr lang="ka-GE" sz="1100" spc="-5">
                          <a:ln>
                            <a:noFill/>
                          </a:ln>
                          <a:effectLst/>
                        </a:rPr>
                        <a:t>ბ</a:t>
                      </a:r>
                      <a:r>
                        <a:rPr lang="ka-GE" sz="1100">
                          <a:ln>
                            <a:noFill/>
                          </a:ln>
                          <a:effectLst/>
                        </a:rPr>
                        <a:t>ის </a:t>
                      </a:r>
                      <a:r>
                        <a:rPr lang="ka-GE" sz="1100" spc="5">
                          <a:ln>
                            <a:noFill/>
                          </a:ln>
                          <a:effectLst/>
                        </a:rPr>
                        <a:t>მა</a:t>
                      </a:r>
                      <a:r>
                        <a:rPr lang="ka-GE" sz="1100">
                          <a:ln>
                            <a:noFill/>
                          </a:ln>
                          <a:effectLst/>
                        </a:rPr>
                        <a:t>ჩვ</a:t>
                      </a:r>
                      <a:r>
                        <a:rPr lang="ka-GE" sz="1100" spc="5">
                          <a:ln>
                            <a:noFill/>
                          </a:ln>
                          <a:effectLst/>
                        </a:rPr>
                        <a:t>ენე</a:t>
                      </a:r>
                      <a:r>
                        <a:rPr lang="ka-GE" sz="1100" spc="-5">
                          <a:ln>
                            <a:noFill/>
                          </a:ln>
                          <a:effectLst/>
                        </a:rPr>
                        <a:t>ბ</a:t>
                      </a:r>
                      <a:r>
                        <a:rPr lang="ka-GE" sz="1100" spc="5">
                          <a:ln>
                            <a:noFill/>
                          </a:ln>
                          <a:effectLst/>
                        </a:rPr>
                        <a:t>ელ</a:t>
                      </a:r>
                      <a:r>
                        <a:rPr lang="ka-GE" sz="1100">
                          <a:ln>
                            <a:noFill/>
                          </a:ln>
                          <a:effectLst/>
                        </a:rPr>
                        <a:t>ი</a:t>
                      </a:r>
                      <a:r>
                        <a:rPr lang="ka-GE" sz="1100" spc="-45">
                          <a:ln>
                            <a:noFill/>
                          </a:ln>
                          <a:effectLst/>
                        </a:rPr>
                        <a:t> </a:t>
                      </a:r>
                      <a:r>
                        <a:rPr lang="ka-GE" sz="1100" spc="5">
                          <a:ln>
                            <a:noFill/>
                          </a:ln>
                          <a:effectLst/>
                        </a:rPr>
                        <a:t>მ</a:t>
                      </a:r>
                      <a:r>
                        <a:rPr lang="ka-GE" sz="1100">
                          <a:ln>
                            <a:noFill/>
                          </a:ln>
                          <a:effectLst/>
                        </a:rPr>
                        <a:t>იუთით</a:t>
                      </a:r>
                      <a:r>
                        <a:rPr lang="ka-GE" sz="1100" spc="5">
                          <a:ln>
                            <a:noFill/>
                          </a:ln>
                          <a:effectLst/>
                        </a:rPr>
                        <a:t>ე</a:t>
                      </a:r>
                      <a:r>
                        <a:rPr lang="ka-GE" sz="1100" spc="-5">
                          <a:ln>
                            <a:noFill/>
                          </a:ln>
                          <a:effectLst/>
                        </a:rPr>
                        <a:t>ბ</a:t>
                      </a:r>
                      <a:r>
                        <a:rPr lang="ka-GE" sz="1100">
                          <a:ln>
                            <a:noFill/>
                          </a:ln>
                          <a:effectLst/>
                        </a:rPr>
                        <a:t>ს </a:t>
                      </a:r>
                      <a:r>
                        <a:rPr lang="ka-GE" sz="1100" spc="-5">
                          <a:ln>
                            <a:noFill/>
                          </a:ln>
                          <a:effectLst/>
                        </a:rPr>
                        <a:t>ს</a:t>
                      </a:r>
                      <a:r>
                        <a:rPr lang="ka-GE" sz="1100" spc="5">
                          <a:ln>
                            <a:noFill/>
                          </a:ln>
                          <a:effectLst/>
                        </a:rPr>
                        <a:t>ა</a:t>
                      </a:r>
                      <a:r>
                        <a:rPr lang="ka-GE" sz="1100">
                          <a:ln>
                            <a:noFill/>
                          </a:ln>
                          <a:effectLst/>
                        </a:rPr>
                        <a:t>ზ</a:t>
                      </a:r>
                      <a:r>
                        <a:rPr lang="ka-GE" sz="1100" spc="5">
                          <a:ln>
                            <a:noFill/>
                          </a:ln>
                          <a:effectLst/>
                        </a:rPr>
                        <a:t>ო</a:t>
                      </a:r>
                      <a:r>
                        <a:rPr lang="ka-GE" sz="1100">
                          <a:ln>
                            <a:noFill/>
                          </a:ln>
                          <a:effectLst/>
                        </a:rPr>
                        <a:t>გა</a:t>
                      </a:r>
                      <a:r>
                        <a:rPr lang="ka-GE" sz="1100" spc="-5">
                          <a:ln>
                            <a:noFill/>
                          </a:ln>
                          <a:effectLst/>
                        </a:rPr>
                        <a:t>დ</a:t>
                      </a:r>
                      <a:r>
                        <a:rPr lang="ka-GE" sz="1100" spc="5">
                          <a:ln>
                            <a:noFill/>
                          </a:ln>
                          <a:effectLst/>
                        </a:rPr>
                        <a:t>ოე</a:t>
                      </a:r>
                      <a:r>
                        <a:rPr lang="ka-GE" sz="1100" spc="-5">
                          <a:ln>
                            <a:noFill/>
                          </a:ln>
                          <a:effectLst/>
                        </a:rPr>
                        <a:t>ბ</a:t>
                      </a:r>
                      <a:r>
                        <a:rPr lang="ka-GE" sz="1100" spc="5">
                          <a:ln>
                            <a:noFill/>
                          </a:ln>
                          <a:effectLst/>
                        </a:rPr>
                        <a:t>აშ</a:t>
                      </a:r>
                      <a:r>
                        <a:rPr lang="ka-GE" sz="1100">
                          <a:ln>
                            <a:noFill/>
                          </a:ln>
                          <a:effectLst/>
                        </a:rPr>
                        <a:t>ი</a:t>
                      </a:r>
                      <a:r>
                        <a:rPr lang="ka-GE" sz="1100" spc="-55">
                          <a:ln>
                            <a:noFill/>
                          </a:ln>
                          <a:effectLst/>
                        </a:rPr>
                        <a:t> </a:t>
                      </a:r>
                      <a:r>
                        <a:rPr lang="ka-GE" sz="1100" spc="-5">
                          <a:ln>
                            <a:noFill/>
                          </a:ln>
                          <a:effectLst/>
                        </a:rPr>
                        <a:t>დ</a:t>
                      </a:r>
                      <a:r>
                        <a:rPr lang="ka-GE" sz="1100" spc="5">
                          <a:ln>
                            <a:noFill/>
                          </a:ln>
                          <a:effectLst/>
                        </a:rPr>
                        <a:t>ა</a:t>
                      </a:r>
                      <a:r>
                        <a:rPr lang="ka-GE" sz="1100" spc="-5">
                          <a:ln>
                            <a:noFill/>
                          </a:ln>
                          <a:effectLst/>
                        </a:rPr>
                        <a:t>ბ</a:t>
                      </a:r>
                      <a:r>
                        <a:rPr lang="ka-GE" sz="1100" spc="5">
                          <a:ln>
                            <a:noFill/>
                          </a:ln>
                          <a:effectLst/>
                        </a:rPr>
                        <a:t>ა</a:t>
                      </a:r>
                      <a:r>
                        <a:rPr lang="ka-GE" sz="1100">
                          <a:ln>
                            <a:noFill/>
                          </a:ln>
                          <a:effectLst/>
                        </a:rPr>
                        <a:t>ლ გავრ</a:t>
                      </a:r>
                      <a:r>
                        <a:rPr lang="ka-GE" sz="1100" spc="-5">
                          <a:ln>
                            <a:noFill/>
                          </a:ln>
                          <a:effectLst/>
                        </a:rPr>
                        <a:t>ც</a:t>
                      </a:r>
                      <a:r>
                        <a:rPr lang="ka-GE" sz="1100" spc="5">
                          <a:ln>
                            <a:noFill/>
                          </a:ln>
                          <a:effectLst/>
                        </a:rPr>
                        <a:t>ელე</a:t>
                      </a:r>
                      <a:r>
                        <a:rPr lang="ka-GE" sz="1100" spc="-5">
                          <a:ln>
                            <a:noFill/>
                          </a:ln>
                          <a:effectLst/>
                        </a:rPr>
                        <a:t>ბ</a:t>
                      </a:r>
                      <a:r>
                        <a:rPr lang="ka-GE" sz="1100" spc="5">
                          <a:ln>
                            <a:noFill/>
                          </a:ln>
                          <a:effectLst/>
                        </a:rPr>
                        <a:t>ა</a:t>
                      </a:r>
                      <a:r>
                        <a:rPr lang="ka-GE" sz="1100">
                          <a:ln>
                            <a:noFill/>
                          </a:ln>
                          <a:effectLst/>
                        </a:rPr>
                        <a:t>ზე</a:t>
                      </a:r>
                      <a:endParaRPr lang="en-US" sz="11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800"/>
                        </a:spcAft>
                      </a:pPr>
                      <a:r>
                        <a:rPr lang="ka-GE" sz="1100" dirty="0">
                          <a:ln>
                            <a:noFill/>
                          </a:ln>
                          <a:effectLst/>
                        </a:rPr>
                        <a:t> </a:t>
                      </a:r>
                      <a:r>
                        <a:rPr lang="ka-GE" sz="1100" spc="-5" dirty="0" smtClean="0">
                          <a:ln>
                            <a:noFill/>
                          </a:ln>
                          <a:effectLst/>
                        </a:rPr>
                        <a:t>ს</a:t>
                      </a:r>
                      <a:r>
                        <a:rPr lang="ka-GE" sz="1100" spc="5" dirty="0" smtClean="0">
                          <a:ln>
                            <a:noFill/>
                          </a:ln>
                          <a:effectLst/>
                        </a:rPr>
                        <a:t>ა</a:t>
                      </a:r>
                      <a:r>
                        <a:rPr lang="ka-GE" sz="1100" dirty="0" smtClean="0">
                          <a:ln>
                            <a:noFill/>
                          </a:ln>
                          <a:effectLst/>
                        </a:rPr>
                        <a:t>ზ</a:t>
                      </a:r>
                      <a:r>
                        <a:rPr lang="ka-GE" sz="1100" spc="5" dirty="0" smtClean="0">
                          <a:ln>
                            <a:noFill/>
                          </a:ln>
                          <a:effectLst/>
                        </a:rPr>
                        <a:t>ო</a:t>
                      </a:r>
                      <a:r>
                        <a:rPr lang="ka-GE" sz="1100" dirty="0" smtClean="0">
                          <a:ln>
                            <a:noFill/>
                          </a:ln>
                          <a:effectLst/>
                        </a:rPr>
                        <a:t>გა</a:t>
                      </a:r>
                      <a:r>
                        <a:rPr lang="ka-GE" sz="1100" spc="-5" dirty="0" smtClean="0">
                          <a:ln>
                            <a:noFill/>
                          </a:ln>
                          <a:effectLst/>
                        </a:rPr>
                        <a:t>დ</a:t>
                      </a:r>
                      <a:r>
                        <a:rPr lang="ka-GE" sz="1100" spc="5" dirty="0" smtClean="0">
                          <a:ln>
                            <a:noFill/>
                          </a:ln>
                          <a:effectLst/>
                        </a:rPr>
                        <a:t>ოე</a:t>
                      </a:r>
                      <a:r>
                        <a:rPr lang="ka-GE" sz="1100" spc="-5" dirty="0" smtClean="0">
                          <a:ln>
                            <a:noFill/>
                          </a:ln>
                          <a:effectLst/>
                        </a:rPr>
                        <a:t>ბ</a:t>
                      </a:r>
                      <a:r>
                        <a:rPr lang="ka-GE" sz="1100" spc="5" dirty="0" smtClean="0">
                          <a:ln>
                            <a:noFill/>
                          </a:ln>
                          <a:effectLst/>
                        </a:rPr>
                        <a:t>აშ</a:t>
                      </a:r>
                      <a:r>
                        <a:rPr lang="ka-GE" sz="1100" dirty="0" smtClean="0">
                          <a:ln>
                            <a:noFill/>
                          </a:ln>
                          <a:effectLst/>
                        </a:rPr>
                        <a:t>ი</a:t>
                      </a:r>
                      <a:r>
                        <a:rPr lang="ka-GE" sz="1100" spc="-55" dirty="0" smtClean="0">
                          <a:ln>
                            <a:noFill/>
                          </a:ln>
                          <a:effectLst/>
                        </a:rPr>
                        <a:t> </a:t>
                      </a:r>
                      <a:r>
                        <a:rPr lang="ka-GE" sz="1100" dirty="0">
                          <a:ln>
                            <a:noFill/>
                          </a:ln>
                          <a:effectLst/>
                        </a:rPr>
                        <a:t>ვირუსის</a:t>
                      </a:r>
                      <a:r>
                        <a:rPr lang="ka-GE" sz="1100" spc="-40" dirty="0">
                          <a:ln>
                            <a:noFill/>
                          </a:ln>
                          <a:effectLst/>
                        </a:rPr>
                        <a:t> </a:t>
                      </a:r>
                      <a:r>
                        <a:rPr lang="ka-GE" sz="1100" dirty="0" smtClean="0">
                          <a:ln>
                            <a:noFill/>
                          </a:ln>
                          <a:effectLst/>
                        </a:rPr>
                        <a:t>გ</a:t>
                      </a:r>
                      <a:r>
                        <a:rPr lang="ka-GE" sz="1100" spc="10" dirty="0" smtClean="0">
                          <a:ln>
                            <a:noFill/>
                          </a:ln>
                          <a:effectLst/>
                        </a:rPr>
                        <a:t>ა</a:t>
                      </a:r>
                      <a:r>
                        <a:rPr lang="ka-GE" sz="1100" spc="-5" dirty="0" smtClean="0">
                          <a:ln>
                            <a:noFill/>
                          </a:ln>
                          <a:effectLst/>
                        </a:rPr>
                        <a:t>დ</a:t>
                      </a:r>
                      <a:r>
                        <a:rPr lang="ka-GE" sz="1100" spc="5" dirty="0" smtClean="0">
                          <a:ln>
                            <a:noFill/>
                          </a:ln>
                          <a:effectLst/>
                        </a:rPr>
                        <a:t>ა</a:t>
                      </a:r>
                      <a:r>
                        <a:rPr lang="ka-GE" sz="1100" spc="-5" dirty="0" smtClean="0">
                          <a:ln>
                            <a:noFill/>
                          </a:ln>
                          <a:effectLst/>
                        </a:rPr>
                        <a:t>ც</a:t>
                      </a:r>
                      <a:r>
                        <a:rPr lang="ka-GE" sz="1100" spc="5" dirty="0" smtClean="0">
                          <a:ln>
                            <a:noFill/>
                          </a:ln>
                          <a:effectLst/>
                        </a:rPr>
                        <a:t>ემის</a:t>
                      </a:r>
                      <a:r>
                        <a:rPr lang="ka-GE" sz="1100" spc="-35" dirty="0" smtClean="0">
                          <a:ln>
                            <a:noFill/>
                          </a:ln>
                          <a:effectLst/>
                        </a:rPr>
                        <a:t> </a:t>
                      </a:r>
                      <a:r>
                        <a:rPr lang="ka-GE" sz="1100" spc="5" dirty="0">
                          <a:ln>
                            <a:noFill/>
                          </a:ln>
                          <a:effectLst/>
                        </a:rPr>
                        <a:t>შე</a:t>
                      </a:r>
                      <a:r>
                        <a:rPr lang="ka-GE" sz="1100" dirty="0">
                          <a:ln>
                            <a:noFill/>
                          </a:ln>
                          <a:effectLst/>
                        </a:rPr>
                        <a:t>ჩ</a:t>
                      </a:r>
                      <a:r>
                        <a:rPr lang="ka-GE" sz="1100" spc="5" dirty="0">
                          <a:ln>
                            <a:noFill/>
                          </a:ln>
                          <a:effectLst/>
                        </a:rPr>
                        <a:t>ე</a:t>
                      </a:r>
                      <a:r>
                        <a:rPr lang="ka-GE" sz="1100" dirty="0">
                          <a:ln>
                            <a:noFill/>
                          </a:ln>
                          <a:effectLst/>
                        </a:rPr>
                        <a:t>რ</a:t>
                      </a:r>
                      <a:r>
                        <a:rPr lang="ka-GE" sz="1100" spc="5" dirty="0">
                          <a:ln>
                            <a:noFill/>
                          </a:ln>
                          <a:effectLst/>
                        </a:rPr>
                        <a:t>ე</a:t>
                      </a:r>
                      <a:r>
                        <a:rPr lang="ka-GE" sz="1100" spc="-5" dirty="0">
                          <a:ln>
                            <a:noFill/>
                          </a:ln>
                          <a:effectLst/>
                        </a:rPr>
                        <a:t>ბ</a:t>
                      </a:r>
                      <a:r>
                        <a:rPr lang="ka-GE" sz="1100" dirty="0">
                          <a:ln>
                            <a:noFill/>
                          </a:ln>
                          <a:effectLst/>
                        </a:rPr>
                        <a:t>ა ვე</a:t>
                      </a:r>
                      <a:r>
                        <a:rPr lang="ka-GE" sz="1100" spc="5" dirty="0">
                          <a:ln>
                            <a:noFill/>
                          </a:ln>
                          <a:effectLst/>
                        </a:rPr>
                        <a:t>ღა</a:t>
                      </a:r>
                      <a:r>
                        <a:rPr lang="ka-GE" sz="1100" dirty="0">
                          <a:ln>
                            <a:noFill/>
                          </a:ln>
                          <a:effectLst/>
                        </a:rPr>
                        <a:t>რ</a:t>
                      </a:r>
                      <a:r>
                        <a:rPr lang="ka-GE" sz="1100" spc="-20" dirty="0">
                          <a:ln>
                            <a:noFill/>
                          </a:ln>
                          <a:effectLst/>
                        </a:rPr>
                        <a:t> </a:t>
                      </a:r>
                      <a:r>
                        <a:rPr lang="ka-GE" sz="1100" spc="5" dirty="0">
                          <a:ln>
                            <a:noFill/>
                          </a:ln>
                          <a:effectLst/>
                        </a:rPr>
                        <a:t>ხე</a:t>
                      </a:r>
                      <a:r>
                        <a:rPr lang="ka-GE" sz="1100" spc="-10" dirty="0">
                          <a:ln>
                            <a:noFill/>
                          </a:ln>
                          <a:effectLst/>
                        </a:rPr>
                        <a:t>რ</a:t>
                      </a:r>
                      <a:r>
                        <a:rPr lang="ka-GE" sz="1100" spc="5" dirty="0">
                          <a:ln>
                            <a:noFill/>
                          </a:ln>
                          <a:effectLst/>
                        </a:rPr>
                        <a:t>ხ</a:t>
                      </a:r>
                      <a:r>
                        <a:rPr lang="ka-GE" sz="1100" spc="-5" dirty="0">
                          <a:ln>
                            <a:noFill/>
                          </a:ln>
                          <a:effectLst/>
                        </a:rPr>
                        <a:t>დ</a:t>
                      </a:r>
                      <a:r>
                        <a:rPr lang="ka-GE" sz="1100" spc="5" dirty="0">
                          <a:ln>
                            <a:noFill/>
                          </a:ln>
                          <a:effectLst/>
                        </a:rPr>
                        <a:t>ე</a:t>
                      </a:r>
                      <a:r>
                        <a:rPr lang="ka-GE" sz="1100" spc="-5" dirty="0">
                          <a:ln>
                            <a:noFill/>
                          </a:ln>
                          <a:effectLst/>
                        </a:rPr>
                        <a:t>ბ</a:t>
                      </a:r>
                      <a:r>
                        <a:rPr lang="ka-GE" sz="1100" dirty="0">
                          <a:ln>
                            <a:noFill/>
                          </a:ln>
                          <a:effectLst/>
                        </a:rPr>
                        <a:t>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a:lnSpc>
                          <a:spcPct val="107000"/>
                        </a:lnSpc>
                        <a:spcAft>
                          <a:spcPts val="800"/>
                        </a:spcAft>
                      </a:pPr>
                      <a:r>
                        <a:rPr lang="ka-GE" sz="1100" spc="-5" dirty="0" smtClean="0">
                          <a:ln>
                            <a:noFill/>
                          </a:ln>
                          <a:effectLst/>
                        </a:rPr>
                        <a:t>ს</a:t>
                      </a:r>
                      <a:r>
                        <a:rPr lang="ka-GE" sz="1100" spc="5" dirty="0" smtClean="0">
                          <a:ln>
                            <a:noFill/>
                          </a:ln>
                          <a:effectLst/>
                        </a:rPr>
                        <a:t>ა</a:t>
                      </a:r>
                      <a:r>
                        <a:rPr lang="ka-GE" sz="1100" dirty="0" smtClean="0">
                          <a:ln>
                            <a:noFill/>
                          </a:ln>
                          <a:effectLst/>
                        </a:rPr>
                        <a:t>ზ</a:t>
                      </a:r>
                      <a:r>
                        <a:rPr lang="ka-GE" sz="1100" spc="5" dirty="0" smtClean="0">
                          <a:ln>
                            <a:noFill/>
                          </a:ln>
                          <a:effectLst/>
                        </a:rPr>
                        <a:t>ო</a:t>
                      </a:r>
                      <a:r>
                        <a:rPr lang="ka-GE" sz="1100" dirty="0" smtClean="0">
                          <a:ln>
                            <a:noFill/>
                          </a:ln>
                          <a:effectLst/>
                        </a:rPr>
                        <a:t>გა</a:t>
                      </a:r>
                      <a:r>
                        <a:rPr lang="ka-GE" sz="1100" spc="-5" dirty="0" smtClean="0">
                          <a:ln>
                            <a:noFill/>
                          </a:ln>
                          <a:effectLst/>
                        </a:rPr>
                        <a:t>დ</a:t>
                      </a:r>
                      <a:r>
                        <a:rPr lang="ka-GE" sz="1100" spc="5" dirty="0" smtClean="0">
                          <a:ln>
                            <a:noFill/>
                          </a:ln>
                          <a:effectLst/>
                        </a:rPr>
                        <a:t>ოე</a:t>
                      </a:r>
                      <a:r>
                        <a:rPr lang="ka-GE" sz="1100" spc="-5" dirty="0" smtClean="0">
                          <a:ln>
                            <a:noFill/>
                          </a:ln>
                          <a:effectLst/>
                        </a:rPr>
                        <a:t>ბ</a:t>
                      </a:r>
                      <a:r>
                        <a:rPr lang="ka-GE" sz="1100" spc="5" dirty="0" smtClean="0">
                          <a:ln>
                            <a:noFill/>
                          </a:ln>
                          <a:effectLst/>
                        </a:rPr>
                        <a:t>აშ</a:t>
                      </a:r>
                      <a:r>
                        <a:rPr lang="ka-GE" sz="1100" dirty="0" smtClean="0">
                          <a:ln>
                            <a:noFill/>
                          </a:ln>
                          <a:effectLst/>
                        </a:rPr>
                        <a:t>ი </a:t>
                      </a:r>
                      <a:r>
                        <a:rPr lang="ka-GE" sz="1100" dirty="0">
                          <a:ln>
                            <a:noFill/>
                          </a:ln>
                          <a:effectLst/>
                        </a:rPr>
                        <a:t>ვირუსის</a:t>
                      </a:r>
                      <a:r>
                        <a:rPr lang="ka-GE" sz="1100" spc="-35" dirty="0">
                          <a:ln>
                            <a:noFill/>
                          </a:ln>
                          <a:effectLst/>
                        </a:rPr>
                        <a:t> </a:t>
                      </a:r>
                      <a:r>
                        <a:rPr lang="ka-GE" sz="1100" dirty="0">
                          <a:ln>
                            <a:noFill/>
                          </a:ln>
                          <a:effectLst/>
                        </a:rPr>
                        <a:t>გ</a:t>
                      </a:r>
                      <a:r>
                        <a:rPr lang="ka-GE" sz="1100" spc="10" dirty="0">
                          <a:ln>
                            <a:noFill/>
                          </a:ln>
                          <a:effectLst/>
                        </a:rPr>
                        <a:t>ა</a:t>
                      </a:r>
                      <a:r>
                        <a:rPr lang="ka-GE" sz="1100" spc="-5" dirty="0">
                          <a:ln>
                            <a:noFill/>
                          </a:ln>
                          <a:effectLst/>
                        </a:rPr>
                        <a:t>დ</a:t>
                      </a:r>
                      <a:r>
                        <a:rPr lang="ka-GE" sz="1100" spc="5" dirty="0">
                          <a:ln>
                            <a:noFill/>
                          </a:ln>
                          <a:effectLst/>
                        </a:rPr>
                        <a:t>ა</a:t>
                      </a:r>
                      <a:r>
                        <a:rPr lang="ka-GE" sz="1100" spc="-5" dirty="0">
                          <a:ln>
                            <a:noFill/>
                          </a:ln>
                          <a:effectLst/>
                        </a:rPr>
                        <a:t>ც</a:t>
                      </a:r>
                      <a:r>
                        <a:rPr lang="ka-GE" sz="1100" spc="5" dirty="0">
                          <a:ln>
                            <a:noFill/>
                          </a:ln>
                          <a:effectLst/>
                        </a:rPr>
                        <a:t>ემ</a:t>
                      </a:r>
                      <a:r>
                        <a:rPr lang="ka-GE" sz="1100" dirty="0">
                          <a:ln>
                            <a:noFill/>
                          </a:ln>
                          <a:effectLst/>
                        </a:rPr>
                        <a:t>ა </a:t>
                      </a:r>
                      <a:r>
                        <a:rPr lang="ka-GE" sz="1100" spc="5" dirty="0" smtClean="0">
                          <a:ln>
                            <a:noFill/>
                          </a:ln>
                          <a:effectLst/>
                        </a:rPr>
                        <a:t>მაღალ</a:t>
                      </a:r>
                      <a:r>
                        <a:rPr lang="ka-GE" sz="1100" dirty="0" smtClean="0">
                          <a:ln>
                            <a:noFill/>
                          </a:ln>
                          <a:effectLst/>
                        </a:rPr>
                        <a:t>ია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ka-GE" sz="1100" spc="-5" dirty="0" smtClean="0">
                          <a:ln>
                            <a:noFill/>
                          </a:ln>
                          <a:effectLst/>
                        </a:rPr>
                        <a:t>ს</a:t>
                      </a:r>
                      <a:r>
                        <a:rPr lang="ka-GE" sz="1100" spc="5" dirty="0" smtClean="0">
                          <a:ln>
                            <a:noFill/>
                          </a:ln>
                          <a:effectLst/>
                        </a:rPr>
                        <a:t>ა</a:t>
                      </a:r>
                      <a:r>
                        <a:rPr lang="ka-GE" sz="1100" dirty="0" smtClean="0">
                          <a:ln>
                            <a:noFill/>
                          </a:ln>
                          <a:effectLst/>
                        </a:rPr>
                        <a:t>ზ</a:t>
                      </a:r>
                      <a:r>
                        <a:rPr lang="ka-GE" sz="1100" spc="5" dirty="0" smtClean="0">
                          <a:ln>
                            <a:noFill/>
                          </a:ln>
                          <a:effectLst/>
                        </a:rPr>
                        <a:t>ო</a:t>
                      </a:r>
                      <a:r>
                        <a:rPr lang="ka-GE" sz="1100" dirty="0" smtClean="0">
                          <a:ln>
                            <a:noFill/>
                          </a:ln>
                          <a:effectLst/>
                        </a:rPr>
                        <a:t>გა</a:t>
                      </a:r>
                      <a:r>
                        <a:rPr lang="ka-GE" sz="1100" spc="-5" dirty="0" smtClean="0">
                          <a:ln>
                            <a:noFill/>
                          </a:ln>
                          <a:effectLst/>
                        </a:rPr>
                        <a:t>დ</a:t>
                      </a:r>
                      <a:r>
                        <a:rPr lang="ka-GE" sz="1100" spc="5" dirty="0" smtClean="0">
                          <a:ln>
                            <a:noFill/>
                          </a:ln>
                          <a:effectLst/>
                        </a:rPr>
                        <a:t>ოე</a:t>
                      </a:r>
                      <a:r>
                        <a:rPr lang="ka-GE" sz="1100" spc="-5" dirty="0" smtClean="0">
                          <a:ln>
                            <a:noFill/>
                          </a:ln>
                          <a:effectLst/>
                        </a:rPr>
                        <a:t>ბ</a:t>
                      </a:r>
                      <a:r>
                        <a:rPr lang="ka-GE" sz="1100" spc="5" dirty="0" smtClean="0">
                          <a:ln>
                            <a:noFill/>
                          </a:ln>
                          <a:effectLst/>
                        </a:rPr>
                        <a:t>აშ</a:t>
                      </a:r>
                      <a:r>
                        <a:rPr lang="ka-GE" sz="1100" dirty="0" smtClean="0">
                          <a:ln>
                            <a:noFill/>
                          </a:ln>
                          <a:effectLst/>
                        </a:rPr>
                        <a:t>ი </a:t>
                      </a:r>
                      <a:r>
                        <a:rPr lang="ka-GE" sz="1100" dirty="0">
                          <a:ln>
                            <a:noFill/>
                          </a:ln>
                          <a:effectLst/>
                        </a:rPr>
                        <a:t>ვირუსის</a:t>
                      </a:r>
                      <a:r>
                        <a:rPr lang="ka-GE" sz="1100" spc="-35" dirty="0">
                          <a:ln>
                            <a:noFill/>
                          </a:ln>
                          <a:effectLst/>
                        </a:rPr>
                        <a:t> </a:t>
                      </a:r>
                      <a:r>
                        <a:rPr lang="ka-GE" sz="1100" dirty="0">
                          <a:ln>
                            <a:noFill/>
                          </a:ln>
                          <a:effectLst/>
                        </a:rPr>
                        <a:t>გ</a:t>
                      </a:r>
                      <a:r>
                        <a:rPr lang="ka-GE" sz="1100" spc="10" dirty="0">
                          <a:ln>
                            <a:noFill/>
                          </a:ln>
                          <a:effectLst/>
                        </a:rPr>
                        <a:t>ა</a:t>
                      </a:r>
                      <a:r>
                        <a:rPr lang="ka-GE" sz="1100" spc="-5" dirty="0">
                          <a:ln>
                            <a:noFill/>
                          </a:ln>
                          <a:effectLst/>
                        </a:rPr>
                        <a:t>დ</a:t>
                      </a:r>
                      <a:r>
                        <a:rPr lang="ka-GE" sz="1100" spc="5" dirty="0">
                          <a:ln>
                            <a:noFill/>
                          </a:ln>
                          <a:effectLst/>
                        </a:rPr>
                        <a:t>ა</a:t>
                      </a:r>
                      <a:r>
                        <a:rPr lang="ka-GE" sz="1100" spc="-5" dirty="0">
                          <a:ln>
                            <a:noFill/>
                          </a:ln>
                          <a:effectLst/>
                        </a:rPr>
                        <a:t>ც</a:t>
                      </a:r>
                      <a:r>
                        <a:rPr lang="ka-GE" sz="1100" spc="5" dirty="0">
                          <a:ln>
                            <a:noFill/>
                          </a:ln>
                          <a:effectLst/>
                        </a:rPr>
                        <a:t>ემ</a:t>
                      </a:r>
                      <a:r>
                        <a:rPr lang="ka-GE" sz="1100" dirty="0">
                          <a:ln>
                            <a:noFill/>
                          </a:ln>
                          <a:effectLst/>
                        </a:rPr>
                        <a:t>ა </a:t>
                      </a:r>
                      <a:r>
                        <a:rPr lang="ka-GE" sz="1100" spc="5" dirty="0">
                          <a:ln>
                            <a:noFill/>
                          </a:ln>
                          <a:effectLst/>
                        </a:rPr>
                        <a:t>მნ</a:t>
                      </a:r>
                      <a:r>
                        <a:rPr lang="ka-GE" sz="1100" dirty="0">
                          <a:ln>
                            <a:noFill/>
                          </a:ln>
                          <a:effectLst/>
                        </a:rPr>
                        <a:t>ი</a:t>
                      </a:r>
                      <a:r>
                        <a:rPr lang="ka-GE" sz="1100" spc="5" dirty="0">
                          <a:ln>
                            <a:noFill/>
                          </a:ln>
                          <a:effectLst/>
                        </a:rPr>
                        <a:t>შ</a:t>
                      </a:r>
                      <a:r>
                        <a:rPr lang="ka-GE" sz="1100" dirty="0">
                          <a:ln>
                            <a:noFill/>
                          </a:ln>
                          <a:effectLst/>
                        </a:rPr>
                        <a:t>ვ</a:t>
                      </a:r>
                      <a:r>
                        <a:rPr lang="ka-GE" sz="1100" spc="5" dirty="0">
                          <a:ln>
                            <a:noFill/>
                          </a:ln>
                          <a:effectLst/>
                        </a:rPr>
                        <a:t>ნ</a:t>
                      </a:r>
                      <a:r>
                        <a:rPr lang="ka-GE" sz="1100" spc="-10" dirty="0">
                          <a:ln>
                            <a:noFill/>
                          </a:ln>
                          <a:effectLst/>
                        </a:rPr>
                        <a:t>ე</a:t>
                      </a:r>
                      <a:r>
                        <a:rPr lang="ka-GE" sz="1100" spc="5" dirty="0">
                          <a:ln>
                            <a:noFill/>
                          </a:ln>
                          <a:effectLst/>
                        </a:rPr>
                        <a:t>ლო</a:t>
                      </a:r>
                      <a:r>
                        <a:rPr lang="ka-GE" sz="1100" dirty="0">
                          <a:ln>
                            <a:noFill/>
                          </a:ln>
                          <a:effectLst/>
                        </a:rPr>
                        <a:t>ვ</a:t>
                      </a:r>
                      <a:r>
                        <a:rPr lang="ka-GE" sz="1100" spc="5" dirty="0">
                          <a:ln>
                            <a:noFill/>
                          </a:ln>
                          <a:effectLst/>
                        </a:rPr>
                        <a:t>ნა</a:t>
                      </a:r>
                      <a:r>
                        <a:rPr lang="ka-GE" sz="1100" dirty="0">
                          <a:ln>
                            <a:noFill/>
                          </a:ln>
                          <a:effectLst/>
                        </a:rPr>
                        <a:t>დ </a:t>
                      </a:r>
                      <a:r>
                        <a:rPr lang="ka-GE" sz="1100" spc="5" dirty="0">
                          <a:ln>
                            <a:noFill/>
                          </a:ln>
                          <a:effectLst/>
                        </a:rPr>
                        <a:t>მაღალ</a:t>
                      </a:r>
                      <a:r>
                        <a:rPr lang="ka-GE" sz="1100" dirty="0">
                          <a:ln>
                            <a:noFill/>
                          </a:ln>
                          <a:effectLst/>
                        </a:rPr>
                        <a:t>ია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195169"/>
                  </a:ext>
                </a:extLst>
              </a:tr>
              <a:tr h="326166">
                <a:tc>
                  <a:txBody>
                    <a:bodyPr/>
                    <a:lstStyle/>
                    <a:p>
                      <a:pPr algn="ctr">
                        <a:lnSpc>
                          <a:spcPct val="107000"/>
                        </a:lnSpc>
                        <a:spcAft>
                          <a:spcPts val="800"/>
                        </a:spcAft>
                      </a:pPr>
                      <a:r>
                        <a:rPr lang="ka-GE" sz="1100" b="1" dirty="0" smtClean="0">
                          <a:ln>
                            <a:noFill/>
                          </a:ln>
                          <a:solidFill>
                            <a:schemeClr val="bg1"/>
                          </a:solidFill>
                          <a:effectLst/>
                        </a:rPr>
                        <a:t>გარ</a:t>
                      </a:r>
                      <a:r>
                        <a:rPr lang="ka-GE" sz="1100" b="1" spc="-5" dirty="0" smtClean="0">
                          <a:ln>
                            <a:noFill/>
                          </a:ln>
                          <a:solidFill>
                            <a:schemeClr val="bg1"/>
                          </a:solidFill>
                          <a:effectLst/>
                        </a:rPr>
                        <a:t>დ</a:t>
                      </a:r>
                      <a:r>
                        <a:rPr lang="ka-GE" sz="1100" b="1" dirty="0" smtClean="0">
                          <a:ln>
                            <a:noFill/>
                          </a:ln>
                          <a:solidFill>
                            <a:schemeClr val="bg1"/>
                          </a:solidFill>
                          <a:effectLst/>
                        </a:rPr>
                        <a:t>ა</a:t>
                      </a:r>
                      <a:r>
                        <a:rPr lang="ka-GE" sz="1100" b="1" spc="10" dirty="0" smtClean="0">
                          <a:ln>
                            <a:noFill/>
                          </a:ln>
                          <a:solidFill>
                            <a:schemeClr val="bg1"/>
                          </a:solidFill>
                          <a:effectLst/>
                        </a:rPr>
                        <a:t>ც</a:t>
                      </a:r>
                      <a:r>
                        <a:rPr lang="ka-GE" sz="1100" b="1" spc="5" dirty="0" smtClean="0">
                          <a:ln>
                            <a:noFill/>
                          </a:ln>
                          <a:solidFill>
                            <a:schemeClr val="bg1"/>
                          </a:solidFill>
                          <a:effectLst/>
                        </a:rPr>
                        <a:t>ვ</a:t>
                      </a:r>
                      <a:r>
                        <a:rPr lang="ka-GE" sz="1100" b="1" spc="-5" dirty="0" smtClean="0">
                          <a:ln>
                            <a:noFill/>
                          </a:ln>
                          <a:solidFill>
                            <a:schemeClr val="bg1"/>
                          </a:solidFill>
                          <a:effectLst/>
                        </a:rPr>
                        <a:t>ლ</a:t>
                      </a:r>
                      <a:r>
                        <a:rPr lang="ka-GE" sz="1100" b="1" dirty="0" smtClean="0">
                          <a:ln>
                            <a:noFill/>
                          </a:ln>
                          <a:solidFill>
                            <a:schemeClr val="bg1"/>
                          </a:solidFill>
                          <a:effectLst/>
                        </a:rPr>
                        <a:t>ილთა </a:t>
                      </a:r>
                      <a:r>
                        <a:rPr lang="ka-GE" sz="1100" b="1" dirty="0">
                          <a:ln>
                            <a:noFill/>
                          </a:ln>
                          <a:solidFill>
                            <a:schemeClr val="bg1"/>
                          </a:solidFill>
                          <a:effectLst/>
                        </a:rPr>
                        <a:t>რა</a:t>
                      </a:r>
                      <a:r>
                        <a:rPr lang="ka-GE" sz="1100" b="1" spc="5" dirty="0">
                          <a:ln>
                            <a:noFill/>
                          </a:ln>
                          <a:solidFill>
                            <a:schemeClr val="bg1"/>
                          </a:solidFill>
                          <a:effectLst/>
                        </a:rPr>
                        <a:t>ო</a:t>
                      </a:r>
                      <a:r>
                        <a:rPr lang="ka-GE" sz="1100" b="1" spc="-5" dirty="0">
                          <a:ln>
                            <a:noFill/>
                          </a:ln>
                          <a:solidFill>
                            <a:schemeClr val="bg1"/>
                          </a:solidFill>
                          <a:effectLst/>
                        </a:rPr>
                        <a:t>დ</a:t>
                      </a:r>
                      <a:r>
                        <a:rPr lang="ka-GE" sz="1100" b="1" dirty="0">
                          <a:ln>
                            <a:noFill/>
                          </a:ln>
                          <a:solidFill>
                            <a:schemeClr val="bg1"/>
                          </a:solidFill>
                          <a:effectLst/>
                        </a:rPr>
                        <a:t>ე</a:t>
                      </a:r>
                      <a:r>
                        <a:rPr lang="ka-GE" sz="1100" b="1" spc="-5" dirty="0">
                          <a:ln>
                            <a:noFill/>
                          </a:ln>
                          <a:solidFill>
                            <a:schemeClr val="bg1"/>
                          </a:solidFill>
                          <a:effectLst/>
                        </a:rPr>
                        <a:t>ნ</a:t>
                      </a:r>
                      <a:r>
                        <a:rPr lang="ka-GE" sz="1100" b="1" spc="5" dirty="0">
                          <a:ln>
                            <a:noFill/>
                          </a:ln>
                          <a:solidFill>
                            <a:schemeClr val="bg1"/>
                          </a:solidFill>
                          <a:effectLst/>
                        </a:rPr>
                        <a:t>ო</a:t>
                      </a:r>
                      <a:r>
                        <a:rPr lang="ka-GE" sz="1100" b="1" dirty="0">
                          <a:ln>
                            <a:noFill/>
                          </a:ln>
                          <a:solidFill>
                            <a:schemeClr val="bg1"/>
                          </a:solidFill>
                          <a:effectLst/>
                        </a:rPr>
                        <a:t>ბა</a:t>
                      </a:r>
                      <a:endParaRPr lang="en-US" sz="1100" b="1"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1D6FA9"/>
                    </a:solidFill>
                  </a:tcPr>
                </a:tc>
                <a:tc>
                  <a:txBody>
                    <a:bodyPr/>
                    <a:lstStyle/>
                    <a:p>
                      <a:pPr algn="ctr">
                        <a:lnSpc>
                          <a:spcPct val="107000"/>
                        </a:lnSpc>
                        <a:spcAft>
                          <a:spcPts val="800"/>
                        </a:spcAft>
                      </a:pPr>
                      <a:r>
                        <a:rPr lang="ka-GE" sz="1100" spc="-5">
                          <a:ln>
                            <a:noFill/>
                          </a:ln>
                          <a:effectLst/>
                        </a:rPr>
                        <a:t>ს</a:t>
                      </a:r>
                      <a:r>
                        <a:rPr lang="ka-GE" sz="1100" spc="5">
                          <a:ln>
                            <a:noFill/>
                          </a:ln>
                          <a:effectLst/>
                        </a:rPr>
                        <a:t>ტა</a:t>
                      </a:r>
                      <a:r>
                        <a:rPr lang="ka-GE" sz="1100" spc="-5">
                          <a:ln>
                            <a:noFill/>
                          </a:ln>
                          <a:effectLst/>
                        </a:rPr>
                        <a:t>ბ</a:t>
                      </a:r>
                      <a:r>
                        <a:rPr lang="ka-GE" sz="1100">
                          <a:ln>
                            <a:noFill/>
                          </a:ln>
                          <a:effectLst/>
                        </a:rPr>
                        <a:t>ი</a:t>
                      </a:r>
                      <a:r>
                        <a:rPr lang="ka-GE" sz="1100" spc="5">
                          <a:ln>
                            <a:noFill/>
                          </a:ln>
                          <a:effectLst/>
                        </a:rPr>
                        <a:t>ლ</a:t>
                      </a:r>
                      <a:r>
                        <a:rPr lang="ka-GE" sz="1100">
                          <a:ln>
                            <a:noFill/>
                          </a:ln>
                          <a:effectLst/>
                        </a:rPr>
                        <a:t>ური</a:t>
                      </a:r>
                      <a:r>
                        <a:rPr lang="ka-GE" sz="1100" spc="-40">
                          <a:ln>
                            <a:noFill/>
                          </a:ln>
                          <a:effectLst/>
                        </a:rPr>
                        <a:t> </a:t>
                      </a:r>
                      <a:r>
                        <a:rPr lang="ka-GE" sz="1100" spc="5">
                          <a:ln>
                            <a:noFill/>
                          </a:ln>
                          <a:effectLst/>
                        </a:rPr>
                        <a:t>ა</a:t>
                      </a:r>
                      <a:r>
                        <a:rPr lang="ka-GE" sz="1100">
                          <a:ln>
                            <a:noFill/>
                          </a:ln>
                          <a:effectLst/>
                        </a:rPr>
                        <a:t>ნ</a:t>
                      </a:r>
                      <a:r>
                        <a:rPr lang="ka-GE" sz="1100" spc="-5">
                          <a:ln>
                            <a:noFill/>
                          </a:ln>
                          <a:effectLst/>
                        </a:rPr>
                        <a:t> </a:t>
                      </a:r>
                      <a:r>
                        <a:rPr lang="ka-GE" sz="1100">
                          <a:ln>
                            <a:noFill/>
                          </a:ln>
                          <a:effectLst/>
                        </a:rPr>
                        <a:t>კ</a:t>
                      </a:r>
                      <a:r>
                        <a:rPr lang="ka-GE" sz="1100" spc="10">
                          <a:ln>
                            <a:noFill/>
                          </a:ln>
                          <a:effectLst/>
                        </a:rPr>
                        <a:t>ლ</a:t>
                      </a:r>
                      <a:r>
                        <a:rPr lang="ka-GE" sz="1100" spc="5">
                          <a:ln>
                            <a:noFill/>
                          </a:ln>
                          <a:effectLst/>
                        </a:rPr>
                        <a:t>ე</a:t>
                      </a:r>
                      <a:r>
                        <a:rPr lang="ka-GE" sz="1100" spc="-5">
                          <a:ln>
                            <a:noFill/>
                          </a:ln>
                          <a:effectLst/>
                        </a:rPr>
                        <a:t>ბ</a:t>
                      </a:r>
                      <a:r>
                        <a:rPr lang="ka-GE" sz="1100" spc="5">
                          <a:ln>
                            <a:noFill/>
                          </a:ln>
                          <a:effectLst/>
                        </a:rPr>
                        <a:t>ა</a:t>
                      </a:r>
                      <a:r>
                        <a:rPr lang="ka-GE" sz="1100" spc="-5">
                          <a:ln>
                            <a:noFill/>
                          </a:ln>
                          <a:effectLst/>
                        </a:rPr>
                        <a:t>დ</a:t>
                      </a:r>
                      <a:r>
                        <a:rPr lang="ka-GE" sz="1100">
                          <a:ln>
                            <a:noFill/>
                          </a:ln>
                          <a:effectLst/>
                        </a:rPr>
                        <a:t>ი</a:t>
                      </a:r>
                      <a:endParaRPr lang="en-US" sz="1100">
                        <a:ln>
                          <a:noFill/>
                        </a:ln>
                        <a:effectLst/>
                      </a:endParaRPr>
                    </a:p>
                    <a:p>
                      <a:pPr algn="ctr">
                        <a:lnSpc>
                          <a:spcPct val="107000"/>
                        </a:lnSpc>
                        <a:spcAft>
                          <a:spcPts val="800"/>
                        </a:spcAft>
                      </a:pPr>
                      <a:r>
                        <a:rPr lang="ka-GE" sz="1100">
                          <a:ln>
                            <a:noFill/>
                          </a:ln>
                          <a:effectLst/>
                        </a:rPr>
                        <a:t> </a:t>
                      </a:r>
                      <a:endParaRPr lang="en-US" sz="11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800"/>
                        </a:spcAft>
                      </a:pPr>
                      <a:r>
                        <a:rPr lang="ka-GE" sz="1100" dirty="0">
                          <a:ln>
                            <a:noFill/>
                          </a:ln>
                          <a:effectLst/>
                        </a:rPr>
                        <a:t>ზ</a:t>
                      </a:r>
                      <a:r>
                        <a:rPr lang="ka-GE" sz="1100" spc="5" dirty="0">
                          <a:ln>
                            <a:noFill/>
                          </a:ln>
                          <a:effectLst/>
                        </a:rPr>
                        <a:t>რ</a:t>
                      </a:r>
                      <a:r>
                        <a:rPr lang="ka-GE" sz="1100" spc="-5" dirty="0">
                          <a:ln>
                            <a:noFill/>
                          </a:ln>
                          <a:effectLst/>
                        </a:rPr>
                        <a:t>დ</a:t>
                      </a:r>
                      <a:r>
                        <a:rPr lang="ka-GE" sz="1100" spc="5" dirty="0">
                          <a:ln>
                            <a:noFill/>
                          </a:ln>
                          <a:effectLst/>
                        </a:rPr>
                        <a:t>ა</a:t>
                      </a:r>
                      <a:r>
                        <a:rPr lang="ka-GE" sz="1100" spc="-5" dirty="0">
                          <a:ln>
                            <a:noFill/>
                          </a:ln>
                          <a:effectLst/>
                        </a:rPr>
                        <a:t>დ</a:t>
                      </a:r>
                      <a:r>
                        <a:rPr lang="ka-GE" sz="1100" dirty="0">
                          <a:ln>
                            <a:noFill/>
                          </a:ln>
                          <a:effectLst/>
                        </a:rPr>
                        <a:t>ი</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a:lnSpc>
                          <a:spcPct val="107000"/>
                        </a:lnSpc>
                        <a:spcAft>
                          <a:spcPts val="800"/>
                        </a:spcAft>
                      </a:pPr>
                      <a:r>
                        <a:rPr lang="ka-GE" sz="1100" dirty="0">
                          <a:ln>
                            <a:noFill/>
                          </a:ln>
                          <a:effectLst/>
                        </a:rPr>
                        <a:t>ზ</a:t>
                      </a:r>
                      <a:r>
                        <a:rPr lang="ka-GE" sz="1100" spc="5" dirty="0">
                          <a:ln>
                            <a:noFill/>
                          </a:ln>
                          <a:effectLst/>
                        </a:rPr>
                        <a:t>რ</a:t>
                      </a:r>
                      <a:r>
                        <a:rPr lang="ka-GE" sz="1100" spc="-5" dirty="0">
                          <a:ln>
                            <a:noFill/>
                          </a:ln>
                          <a:effectLst/>
                        </a:rPr>
                        <a:t>დ</a:t>
                      </a:r>
                      <a:r>
                        <a:rPr lang="ka-GE" sz="1100" spc="5" dirty="0">
                          <a:ln>
                            <a:noFill/>
                          </a:ln>
                          <a:effectLst/>
                        </a:rPr>
                        <a:t>ა</a:t>
                      </a:r>
                      <a:r>
                        <a:rPr lang="ka-GE" sz="1100" spc="-5" dirty="0">
                          <a:ln>
                            <a:noFill/>
                          </a:ln>
                          <a:effectLst/>
                        </a:rPr>
                        <a:t>დ</a:t>
                      </a:r>
                      <a:r>
                        <a:rPr lang="ka-GE" sz="1100" dirty="0">
                          <a:ln>
                            <a:noFill/>
                          </a:ln>
                          <a:effectLst/>
                        </a:rPr>
                        <a:t>ი</a:t>
                      </a:r>
                      <a:r>
                        <a:rPr lang="ka-GE" sz="1100" spc="-30" dirty="0">
                          <a:ln>
                            <a:noFill/>
                          </a:ln>
                          <a:effectLst/>
                        </a:rPr>
                        <a:t> </a:t>
                      </a:r>
                      <a:r>
                        <a:rPr lang="ka-GE" sz="1100" spc="-5" dirty="0">
                          <a:ln>
                            <a:noFill/>
                          </a:ln>
                          <a:effectLst/>
                        </a:rPr>
                        <a:t>დ</a:t>
                      </a:r>
                      <a:r>
                        <a:rPr lang="ka-GE" sz="1100" dirty="0">
                          <a:ln>
                            <a:noFill/>
                          </a:ln>
                          <a:effectLst/>
                        </a:rPr>
                        <a:t>ა</a:t>
                      </a:r>
                      <a:r>
                        <a:rPr lang="ka-GE" sz="1100" spc="5" dirty="0">
                          <a:ln>
                            <a:noFill/>
                          </a:ln>
                          <a:effectLst/>
                        </a:rPr>
                        <a:t> </a:t>
                      </a:r>
                      <a:r>
                        <a:rPr lang="ka-GE" sz="1100" spc="-5" dirty="0">
                          <a:ln>
                            <a:noFill/>
                          </a:ln>
                          <a:effectLst/>
                        </a:rPr>
                        <a:t>სწ</a:t>
                      </a:r>
                      <a:r>
                        <a:rPr lang="ka-GE" sz="1100" dirty="0">
                          <a:ln>
                            <a:noFill/>
                          </a:ln>
                          <a:effectLst/>
                        </a:rPr>
                        <a:t>რ</a:t>
                      </a:r>
                      <a:r>
                        <a:rPr lang="ka-GE" sz="1100" spc="5" dirty="0">
                          <a:ln>
                            <a:noFill/>
                          </a:ln>
                          <a:effectLst/>
                        </a:rPr>
                        <a:t>ა</a:t>
                      </a:r>
                      <a:r>
                        <a:rPr lang="ka-GE" sz="1100" spc="-5" dirty="0">
                          <a:ln>
                            <a:noFill/>
                          </a:ln>
                          <a:effectLst/>
                        </a:rPr>
                        <a:t>ფ</a:t>
                      </a:r>
                      <a:r>
                        <a:rPr lang="ka-GE" sz="1100" spc="15" dirty="0">
                          <a:ln>
                            <a:noFill/>
                          </a:ln>
                          <a:effectLst/>
                        </a:rPr>
                        <a:t>ა</a:t>
                      </a:r>
                      <a:r>
                        <a:rPr lang="ka-GE" sz="1100" dirty="0">
                          <a:ln>
                            <a:noFill/>
                          </a:ln>
                          <a:effectLst/>
                        </a:rPr>
                        <a:t>დ ზ</a:t>
                      </a:r>
                      <a:r>
                        <a:rPr lang="ka-GE" sz="1100" spc="5" dirty="0">
                          <a:ln>
                            <a:noFill/>
                          </a:ln>
                          <a:effectLst/>
                        </a:rPr>
                        <a:t>რ</a:t>
                      </a:r>
                      <a:r>
                        <a:rPr lang="ka-GE" sz="1100" spc="-5" dirty="0">
                          <a:ln>
                            <a:noFill/>
                          </a:ln>
                          <a:effectLst/>
                        </a:rPr>
                        <a:t>დ</a:t>
                      </a:r>
                      <a:r>
                        <a:rPr lang="ka-GE" sz="1100" spc="5" dirty="0">
                          <a:ln>
                            <a:noFill/>
                          </a:ln>
                          <a:effectLst/>
                        </a:rPr>
                        <a:t>ა</a:t>
                      </a:r>
                      <a:r>
                        <a:rPr lang="ka-GE" sz="1100" spc="-5" dirty="0">
                          <a:ln>
                            <a:noFill/>
                          </a:ln>
                          <a:effectLst/>
                        </a:rPr>
                        <a:t>დ</a:t>
                      </a:r>
                      <a:r>
                        <a:rPr lang="ka-GE" sz="1100" dirty="0">
                          <a:ln>
                            <a:noFill/>
                          </a:ln>
                          <a:effectLst/>
                        </a:rPr>
                        <a:t>ი</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ka-GE" sz="1100" dirty="0">
                          <a:ln>
                            <a:noFill/>
                          </a:ln>
                          <a:effectLst/>
                        </a:rPr>
                        <a:t>ზ</a:t>
                      </a:r>
                      <a:r>
                        <a:rPr lang="ka-GE" sz="1100" spc="5" dirty="0">
                          <a:ln>
                            <a:noFill/>
                          </a:ln>
                          <a:effectLst/>
                        </a:rPr>
                        <a:t>რ</a:t>
                      </a:r>
                      <a:r>
                        <a:rPr lang="ka-GE" sz="1100" spc="-5" dirty="0">
                          <a:ln>
                            <a:noFill/>
                          </a:ln>
                          <a:effectLst/>
                        </a:rPr>
                        <a:t>დ</a:t>
                      </a:r>
                      <a:r>
                        <a:rPr lang="ka-GE" sz="1100" spc="5" dirty="0">
                          <a:ln>
                            <a:noFill/>
                          </a:ln>
                          <a:effectLst/>
                        </a:rPr>
                        <a:t>ა</a:t>
                      </a:r>
                      <a:r>
                        <a:rPr lang="ka-GE" sz="1100" spc="-5" dirty="0">
                          <a:ln>
                            <a:noFill/>
                          </a:ln>
                          <a:effectLst/>
                        </a:rPr>
                        <a:t>დ</a:t>
                      </a:r>
                      <a:r>
                        <a:rPr lang="ka-GE" sz="1100" dirty="0">
                          <a:ln>
                            <a:noFill/>
                          </a:ln>
                          <a:effectLst/>
                        </a:rPr>
                        <a:t>ი</a:t>
                      </a:r>
                      <a:r>
                        <a:rPr lang="ka-GE" sz="1100" spc="-30" dirty="0">
                          <a:ln>
                            <a:noFill/>
                          </a:ln>
                          <a:effectLst/>
                        </a:rPr>
                        <a:t> </a:t>
                      </a:r>
                      <a:r>
                        <a:rPr lang="ka-GE" sz="1100" spc="-5" dirty="0">
                          <a:ln>
                            <a:noFill/>
                          </a:ln>
                          <a:effectLst/>
                        </a:rPr>
                        <a:t>დ</a:t>
                      </a:r>
                      <a:r>
                        <a:rPr lang="ka-GE" sz="1100" dirty="0">
                          <a:ln>
                            <a:noFill/>
                          </a:ln>
                          <a:effectLst/>
                        </a:rPr>
                        <a:t>ა</a:t>
                      </a:r>
                      <a:r>
                        <a:rPr lang="ka-GE" sz="1100" spc="5" dirty="0">
                          <a:ln>
                            <a:noFill/>
                          </a:ln>
                          <a:effectLst/>
                        </a:rPr>
                        <a:t> </a:t>
                      </a:r>
                      <a:r>
                        <a:rPr lang="ka-GE" sz="1100" spc="-5" dirty="0">
                          <a:ln>
                            <a:noFill/>
                          </a:ln>
                          <a:effectLst/>
                        </a:rPr>
                        <a:t>სწ</a:t>
                      </a:r>
                      <a:r>
                        <a:rPr lang="ka-GE" sz="1100" dirty="0">
                          <a:ln>
                            <a:noFill/>
                          </a:ln>
                          <a:effectLst/>
                        </a:rPr>
                        <a:t>რ</a:t>
                      </a:r>
                      <a:r>
                        <a:rPr lang="ka-GE" sz="1100" spc="5" dirty="0">
                          <a:ln>
                            <a:noFill/>
                          </a:ln>
                          <a:effectLst/>
                        </a:rPr>
                        <a:t>ა</a:t>
                      </a:r>
                      <a:r>
                        <a:rPr lang="ka-GE" sz="1100" spc="-5" dirty="0">
                          <a:ln>
                            <a:noFill/>
                          </a:ln>
                          <a:effectLst/>
                        </a:rPr>
                        <a:t>ფ</a:t>
                      </a:r>
                      <a:r>
                        <a:rPr lang="ka-GE" sz="1100" spc="15" dirty="0">
                          <a:ln>
                            <a:noFill/>
                          </a:ln>
                          <a:effectLst/>
                        </a:rPr>
                        <a:t>ა</a:t>
                      </a:r>
                      <a:r>
                        <a:rPr lang="ka-GE" sz="1100" dirty="0">
                          <a:ln>
                            <a:noFill/>
                          </a:ln>
                          <a:effectLst/>
                        </a:rPr>
                        <a:t>დ ზ</a:t>
                      </a:r>
                      <a:r>
                        <a:rPr lang="ka-GE" sz="1100" spc="5" dirty="0">
                          <a:ln>
                            <a:noFill/>
                          </a:ln>
                          <a:effectLst/>
                        </a:rPr>
                        <a:t>რ</a:t>
                      </a:r>
                      <a:r>
                        <a:rPr lang="ka-GE" sz="1100" spc="-5" dirty="0">
                          <a:ln>
                            <a:noFill/>
                          </a:ln>
                          <a:effectLst/>
                        </a:rPr>
                        <a:t>დ</a:t>
                      </a:r>
                      <a:r>
                        <a:rPr lang="ka-GE" sz="1100" spc="5" dirty="0">
                          <a:ln>
                            <a:noFill/>
                          </a:ln>
                          <a:effectLst/>
                        </a:rPr>
                        <a:t>ა</a:t>
                      </a:r>
                      <a:r>
                        <a:rPr lang="ka-GE" sz="1100" spc="-5" dirty="0">
                          <a:ln>
                            <a:noFill/>
                          </a:ln>
                          <a:effectLst/>
                        </a:rPr>
                        <a:t>დ</a:t>
                      </a:r>
                      <a:r>
                        <a:rPr lang="ka-GE" sz="1100" dirty="0">
                          <a:ln>
                            <a:noFill/>
                          </a:ln>
                          <a:effectLst/>
                        </a:rPr>
                        <a:t>ი</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89605881"/>
                  </a:ext>
                </a:extLst>
              </a:tr>
              <a:tr h="587231">
                <a:tc>
                  <a:txBody>
                    <a:bodyPr/>
                    <a:lstStyle/>
                    <a:p>
                      <a:pPr algn="ctr">
                        <a:lnSpc>
                          <a:spcPct val="107000"/>
                        </a:lnSpc>
                        <a:spcAft>
                          <a:spcPts val="800"/>
                        </a:spcAft>
                      </a:pPr>
                      <a:r>
                        <a:rPr lang="ka-GE" sz="1100" b="1" spc="-5" dirty="0">
                          <a:ln>
                            <a:noFill/>
                          </a:ln>
                          <a:solidFill>
                            <a:schemeClr val="bg1"/>
                          </a:solidFill>
                          <a:effectLst/>
                        </a:rPr>
                        <a:t>ჰ</a:t>
                      </a:r>
                      <a:r>
                        <a:rPr lang="ka-GE" sz="1100" b="1" spc="5" dirty="0">
                          <a:ln>
                            <a:noFill/>
                          </a:ln>
                          <a:solidFill>
                            <a:schemeClr val="bg1"/>
                          </a:solidFill>
                          <a:effectLst/>
                        </a:rPr>
                        <a:t>ოს</a:t>
                      </a:r>
                      <a:r>
                        <a:rPr lang="ka-GE" sz="1100" b="1" dirty="0">
                          <a:ln>
                            <a:noFill/>
                          </a:ln>
                          <a:solidFill>
                            <a:schemeClr val="bg1"/>
                          </a:solidFill>
                          <a:effectLst/>
                        </a:rPr>
                        <a:t>პი</a:t>
                      </a:r>
                      <a:r>
                        <a:rPr lang="ka-GE" sz="1100" b="1" spc="5" dirty="0">
                          <a:ln>
                            <a:noFill/>
                          </a:ln>
                          <a:solidFill>
                            <a:schemeClr val="bg1"/>
                          </a:solidFill>
                          <a:effectLst/>
                        </a:rPr>
                        <a:t>ტ</a:t>
                      </a:r>
                      <a:r>
                        <a:rPr lang="ka-GE" sz="1100" b="1" dirty="0">
                          <a:ln>
                            <a:noFill/>
                          </a:ln>
                          <a:solidFill>
                            <a:schemeClr val="bg1"/>
                          </a:solidFill>
                          <a:effectLst/>
                        </a:rPr>
                        <a:t>ალ</a:t>
                      </a:r>
                      <a:r>
                        <a:rPr lang="ka-GE" sz="1100" b="1" spc="5" dirty="0">
                          <a:ln>
                            <a:noFill/>
                          </a:ln>
                          <a:solidFill>
                            <a:schemeClr val="bg1"/>
                          </a:solidFill>
                          <a:effectLst/>
                        </a:rPr>
                        <a:t>შ</a:t>
                      </a:r>
                      <a:r>
                        <a:rPr lang="ka-GE" sz="1100" b="1" dirty="0">
                          <a:ln>
                            <a:noFill/>
                          </a:ln>
                          <a:solidFill>
                            <a:schemeClr val="bg1"/>
                          </a:solidFill>
                          <a:effectLst/>
                        </a:rPr>
                        <a:t>ი</a:t>
                      </a:r>
                      <a:r>
                        <a:rPr lang="ka-GE" sz="1100" b="1" spc="-45" dirty="0">
                          <a:ln>
                            <a:noFill/>
                          </a:ln>
                          <a:solidFill>
                            <a:schemeClr val="bg1"/>
                          </a:solidFill>
                          <a:effectLst/>
                        </a:rPr>
                        <a:t> </a:t>
                      </a:r>
                      <a:r>
                        <a:rPr lang="ka-GE" sz="1100" b="1" spc="-5" dirty="0">
                          <a:ln>
                            <a:noFill/>
                          </a:ln>
                          <a:solidFill>
                            <a:schemeClr val="bg1"/>
                          </a:solidFill>
                          <a:effectLst/>
                        </a:rPr>
                        <a:t>და</a:t>
                      </a:r>
                      <a:r>
                        <a:rPr lang="ka-GE" sz="1100" b="1" dirty="0">
                          <a:ln>
                            <a:noFill/>
                          </a:ln>
                          <a:solidFill>
                            <a:schemeClr val="bg1"/>
                          </a:solidFill>
                          <a:effectLst/>
                        </a:rPr>
                        <a:t> კრ</a:t>
                      </a:r>
                      <a:r>
                        <a:rPr lang="ka-GE" sz="1100" b="1" spc="5" dirty="0">
                          <a:ln>
                            <a:noFill/>
                          </a:ln>
                          <a:solidFill>
                            <a:schemeClr val="bg1"/>
                          </a:solidFill>
                          <a:effectLst/>
                        </a:rPr>
                        <a:t>ი</a:t>
                      </a:r>
                      <a:r>
                        <a:rPr lang="ka-GE" sz="1100" b="1" dirty="0">
                          <a:ln>
                            <a:noFill/>
                          </a:ln>
                          <a:solidFill>
                            <a:schemeClr val="bg1"/>
                          </a:solidFill>
                          <a:effectLst/>
                        </a:rPr>
                        <a:t>ტ</a:t>
                      </a:r>
                      <a:r>
                        <a:rPr lang="ka-GE" sz="1100" b="1" spc="5" dirty="0">
                          <a:ln>
                            <a:noFill/>
                          </a:ln>
                          <a:solidFill>
                            <a:schemeClr val="bg1"/>
                          </a:solidFill>
                          <a:effectLst/>
                        </a:rPr>
                        <a:t>ი</a:t>
                      </a:r>
                      <a:r>
                        <a:rPr lang="ka-GE" sz="1100" b="1" dirty="0">
                          <a:ln>
                            <a:noFill/>
                          </a:ln>
                          <a:solidFill>
                            <a:schemeClr val="bg1"/>
                          </a:solidFill>
                          <a:effectLst/>
                        </a:rPr>
                        <a:t>კული</a:t>
                      </a:r>
                      <a:r>
                        <a:rPr lang="ka-GE" sz="1100" b="1" spc="-30" dirty="0">
                          <a:ln>
                            <a:noFill/>
                          </a:ln>
                          <a:solidFill>
                            <a:schemeClr val="bg1"/>
                          </a:solidFill>
                          <a:effectLst/>
                        </a:rPr>
                        <a:t> </a:t>
                      </a:r>
                      <a:r>
                        <a:rPr lang="ka-GE" sz="1100" b="1" spc="-5" dirty="0">
                          <a:ln>
                            <a:noFill/>
                          </a:ln>
                          <a:solidFill>
                            <a:schemeClr val="bg1"/>
                          </a:solidFill>
                          <a:effectLst/>
                        </a:rPr>
                        <a:t>დ</a:t>
                      </a:r>
                      <a:r>
                        <a:rPr lang="ka-GE" sz="1100" b="1" dirty="0">
                          <a:ln>
                            <a:noFill/>
                          </a:ln>
                          <a:solidFill>
                            <a:schemeClr val="bg1"/>
                          </a:solidFill>
                          <a:effectLst/>
                        </a:rPr>
                        <a:t>ახმ</a:t>
                      </a:r>
                      <a:r>
                        <a:rPr lang="ka-GE" sz="1100" b="1" spc="5" dirty="0">
                          <a:ln>
                            <a:noFill/>
                          </a:ln>
                          <a:solidFill>
                            <a:schemeClr val="bg1"/>
                          </a:solidFill>
                          <a:effectLst/>
                        </a:rPr>
                        <a:t>ა</a:t>
                      </a:r>
                      <a:r>
                        <a:rPr lang="ka-GE" sz="1100" b="1" dirty="0">
                          <a:ln>
                            <a:noFill/>
                          </a:ln>
                          <a:solidFill>
                            <a:schemeClr val="bg1"/>
                          </a:solidFill>
                          <a:effectLst/>
                        </a:rPr>
                        <a:t>რებ</a:t>
                      </a:r>
                      <a:r>
                        <a:rPr lang="ka-GE" sz="1100" b="1" spc="5" dirty="0">
                          <a:ln>
                            <a:noFill/>
                          </a:ln>
                          <a:solidFill>
                            <a:schemeClr val="bg1"/>
                          </a:solidFill>
                          <a:effectLst/>
                        </a:rPr>
                        <a:t>ი</a:t>
                      </a:r>
                      <a:r>
                        <a:rPr lang="ka-GE" sz="1100" b="1" dirty="0">
                          <a:ln>
                            <a:noFill/>
                          </a:ln>
                          <a:solidFill>
                            <a:schemeClr val="bg1"/>
                          </a:solidFill>
                          <a:effectLst/>
                        </a:rPr>
                        <a:t>ს გა</a:t>
                      </a:r>
                      <a:r>
                        <a:rPr lang="ka-GE" sz="1100" b="1" spc="-5" dirty="0">
                          <a:ln>
                            <a:noFill/>
                          </a:ln>
                          <a:solidFill>
                            <a:schemeClr val="bg1"/>
                          </a:solidFill>
                          <a:effectLst/>
                        </a:rPr>
                        <a:t>ნ</a:t>
                      </a:r>
                      <a:r>
                        <a:rPr lang="ka-GE" sz="1100" b="1" spc="5" dirty="0">
                          <a:ln>
                            <a:noFill/>
                          </a:ln>
                          <a:solidFill>
                            <a:schemeClr val="bg1"/>
                          </a:solidFill>
                          <a:effectLst/>
                        </a:rPr>
                        <a:t>ყო</a:t>
                      </a:r>
                      <a:r>
                        <a:rPr lang="ka-GE" sz="1100" b="1" dirty="0">
                          <a:ln>
                            <a:noFill/>
                          </a:ln>
                          <a:solidFill>
                            <a:schemeClr val="bg1"/>
                          </a:solidFill>
                          <a:effectLst/>
                        </a:rPr>
                        <a:t>ფ</a:t>
                      </a:r>
                      <a:r>
                        <a:rPr lang="ka-GE" sz="1100" b="1" spc="5" dirty="0">
                          <a:ln>
                            <a:noFill/>
                          </a:ln>
                          <a:solidFill>
                            <a:schemeClr val="bg1"/>
                          </a:solidFill>
                          <a:effectLst/>
                        </a:rPr>
                        <a:t>ი</a:t>
                      </a:r>
                      <a:r>
                        <a:rPr lang="ka-GE" sz="1100" b="1" spc="-5" dirty="0">
                          <a:ln>
                            <a:noFill/>
                          </a:ln>
                          <a:solidFill>
                            <a:schemeClr val="bg1"/>
                          </a:solidFill>
                          <a:effectLst/>
                        </a:rPr>
                        <a:t>ლ</a:t>
                      </a:r>
                      <a:r>
                        <a:rPr lang="ka-GE" sz="1100" b="1" dirty="0">
                          <a:ln>
                            <a:noFill/>
                          </a:ln>
                          <a:solidFill>
                            <a:schemeClr val="bg1"/>
                          </a:solidFill>
                          <a:effectLst/>
                        </a:rPr>
                        <a:t>ებ</a:t>
                      </a:r>
                      <a:r>
                        <a:rPr lang="ka-GE" sz="1100" b="1" spc="5" dirty="0">
                          <a:ln>
                            <a:noFill/>
                          </a:ln>
                          <a:solidFill>
                            <a:schemeClr val="bg1"/>
                          </a:solidFill>
                          <a:effectLst/>
                        </a:rPr>
                        <a:t>აშ</a:t>
                      </a:r>
                      <a:r>
                        <a:rPr lang="ka-GE" sz="1100" b="1" dirty="0">
                          <a:ln>
                            <a:noFill/>
                          </a:ln>
                          <a:solidFill>
                            <a:schemeClr val="bg1"/>
                          </a:solidFill>
                          <a:effectLst/>
                        </a:rPr>
                        <a:t>ი </a:t>
                      </a:r>
                      <a:r>
                        <a:rPr lang="ka-GE" sz="1100" b="1" spc="5" dirty="0">
                          <a:ln>
                            <a:noFill/>
                          </a:ln>
                          <a:solidFill>
                            <a:schemeClr val="bg1"/>
                          </a:solidFill>
                          <a:effectLst/>
                        </a:rPr>
                        <a:t>მ</a:t>
                      </a:r>
                      <a:r>
                        <a:rPr lang="ka-GE" sz="1100" b="1" dirty="0">
                          <a:ln>
                            <a:noFill/>
                          </a:ln>
                          <a:solidFill>
                            <a:schemeClr val="bg1"/>
                          </a:solidFill>
                          <a:effectLst/>
                        </a:rPr>
                        <a:t>ი</a:t>
                      </a:r>
                      <a:r>
                        <a:rPr lang="ka-GE" sz="1100" b="1" spc="5" dirty="0">
                          <a:ln>
                            <a:noFill/>
                          </a:ln>
                          <a:solidFill>
                            <a:schemeClr val="bg1"/>
                          </a:solidFill>
                          <a:effectLst/>
                        </a:rPr>
                        <a:t>მ</a:t>
                      </a:r>
                      <a:r>
                        <a:rPr lang="ka-GE" sz="1100" b="1" dirty="0">
                          <a:ln>
                            <a:noFill/>
                          </a:ln>
                          <a:solidFill>
                            <a:schemeClr val="bg1"/>
                          </a:solidFill>
                          <a:effectLst/>
                        </a:rPr>
                        <a:t>არ</a:t>
                      </a:r>
                      <a:r>
                        <a:rPr lang="ka-GE" sz="1100" b="1" spc="5" dirty="0">
                          <a:ln>
                            <a:noFill/>
                          </a:ln>
                          <a:solidFill>
                            <a:schemeClr val="bg1"/>
                          </a:solidFill>
                          <a:effectLst/>
                        </a:rPr>
                        <a:t>თ</a:t>
                      </a:r>
                      <a:r>
                        <a:rPr lang="ka-GE" sz="1100" b="1" spc="-5" dirty="0">
                          <a:ln>
                            <a:noFill/>
                          </a:ln>
                          <a:solidFill>
                            <a:schemeClr val="bg1"/>
                          </a:solidFill>
                          <a:effectLst/>
                        </a:rPr>
                        <a:t>ვ</a:t>
                      </a:r>
                      <a:r>
                        <a:rPr lang="ka-GE" sz="1100" b="1" dirty="0">
                          <a:ln>
                            <a:noFill/>
                          </a:ln>
                          <a:solidFill>
                            <a:schemeClr val="bg1"/>
                          </a:solidFill>
                          <a:effectLst/>
                        </a:rPr>
                        <a:t>ი</a:t>
                      </a:r>
                      <a:r>
                        <a:rPr lang="ka-GE" sz="1100" b="1" spc="5" dirty="0">
                          <a:ln>
                            <a:noFill/>
                          </a:ln>
                          <a:solidFill>
                            <a:schemeClr val="bg1"/>
                          </a:solidFill>
                          <a:effectLst/>
                        </a:rPr>
                        <a:t>ა</a:t>
                      </a:r>
                      <a:r>
                        <a:rPr lang="ka-GE" sz="1100" b="1" spc="-5" dirty="0">
                          <a:ln>
                            <a:noFill/>
                          </a:ln>
                          <a:solidFill>
                            <a:schemeClr val="bg1"/>
                          </a:solidFill>
                          <a:effectLst/>
                        </a:rPr>
                        <a:t>ნ</a:t>
                      </a:r>
                      <a:r>
                        <a:rPr lang="ka-GE" sz="1100" b="1" spc="5" dirty="0">
                          <a:ln>
                            <a:noFill/>
                          </a:ln>
                          <a:solidFill>
                            <a:schemeClr val="bg1"/>
                          </a:solidFill>
                          <a:effectLst/>
                        </a:rPr>
                        <a:t>ო</a:t>
                      </a:r>
                      <a:r>
                        <a:rPr lang="ka-GE" sz="1100" b="1" dirty="0">
                          <a:ln>
                            <a:noFill/>
                          </a:ln>
                          <a:solidFill>
                            <a:schemeClr val="bg1"/>
                          </a:solidFill>
                          <a:effectLst/>
                        </a:rPr>
                        <a:t>ბა</a:t>
                      </a:r>
                      <a:endParaRPr lang="en-US" sz="1100" b="1"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1D6FA9"/>
                    </a:solidFill>
                  </a:tcPr>
                </a:tc>
                <a:tc>
                  <a:txBody>
                    <a:bodyPr/>
                    <a:lstStyle/>
                    <a:p>
                      <a:pPr algn="ctr">
                        <a:lnSpc>
                          <a:spcPct val="107000"/>
                        </a:lnSpc>
                        <a:spcAft>
                          <a:spcPts val="800"/>
                        </a:spcAft>
                      </a:pPr>
                      <a:r>
                        <a:rPr lang="ka-GE" sz="1100" spc="-5">
                          <a:ln>
                            <a:noFill/>
                          </a:ln>
                          <a:effectLst/>
                        </a:rPr>
                        <a:t>ს</a:t>
                      </a:r>
                      <a:r>
                        <a:rPr lang="ka-GE" sz="1100" spc="5">
                          <a:ln>
                            <a:noFill/>
                          </a:ln>
                          <a:effectLst/>
                        </a:rPr>
                        <a:t>ტა</a:t>
                      </a:r>
                      <a:r>
                        <a:rPr lang="ka-GE" sz="1100" spc="-5">
                          <a:ln>
                            <a:noFill/>
                          </a:ln>
                          <a:effectLst/>
                        </a:rPr>
                        <a:t>ბ</a:t>
                      </a:r>
                      <a:r>
                        <a:rPr lang="ka-GE" sz="1100">
                          <a:ln>
                            <a:noFill/>
                          </a:ln>
                          <a:effectLst/>
                        </a:rPr>
                        <a:t>ი</a:t>
                      </a:r>
                      <a:r>
                        <a:rPr lang="ka-GE" sz="1100" spc="5">
                          <a:ln>
                            <a:noFill/>
                          </a:ln>
                          <a:effectLst/>
                        </a:rPr>
                        <a:t>ლ</a:t>
                      </a:r>
                      <a:r>
                        <a:rPr lang="ka-GE" sz="1100">
                          <a:ln>
                            <a:noFill/>
                          </a:ln>
                          <a:effectLst/>
                        </a:rPr>
                        <a:t>ური</a:t>
                      </a:r>
                      <a:r>
                        <a:rPr lang="ka-GE" sz="1100" spc="-40">
                          <a:ln>
                            <a:noFill/>
                          </a:ln>
                          <a:effectLst/>
                        </a:rPr>
                        <a:t> </a:t>
                      </a:r>
                      <a:r>
                        <a:rPr lang="ka-GE" sz="1100" spc="5">
                          <a:ln>
                            <a:noFill/>
                          </a:ln>
                          <a:effectLst/>
                        </a:rPr>
                        <a:t>ა</a:t>
                      </a:r>
                      <a:r>
                        <a:rPr lang="ka-GE" sz="1100">
                          <a:ln>
                            <a:noFill/>
                          </a:ln>
                          <a:effectLst/>
                        </a:rPr>
                        <a:t>ნ</a:t>
                      </a:r>
                      <a:r>
                        <a:rPr lang="ka-GE" sz="1100" spc="-5">
                          <a:ln>
                            <a:noFill/>
                          </a:ln>
                          <a:effectLst/>
                        </a:rPr>
                        <a:t> </a:t>
                      </a:r>
                      <a:r>
                        <a:rPr lang="ka-GE" sz="1100">
                          <a:ln>
                            <a:noFill/>
                          </a:ln>
                          <a:effectLst/>
                        </a:rPr>
                        <a:t>კ</a:t>
                      </a:r>
                      <a:r>
                        <a:rPr lang="ka-GE" sz="1100" spc="10">
                          <a:ln>
                            <a:noFill/>
                          </a:ln>
                          <a:effectLst/>
                        </a:rPr>
                        <a:t>ლ</a:t>
                      </a:r>
                      <a:r>
                        <a:rPr lang="ka-GE" sz="1100" spc="5">
                          <a:ln>
                            <a:noFill/>
                          </a:ln>
                          <a:effectLst/>
                        </a:rPr>
                        <a:t>ე</a:t>
                      </a:r>
                      <a:r>
                        <a:rPr lang="ka-GE" sz="1100" spc="-5">
                          <a:ln>
                            <a:noFill/>
                          </a:ln>
                          <a:effectLst/>
                        </a:rPr>
                        <a:t>ბ</a:t>
                      </a:r>
                      <a:r>
                        <a:rPr lang="ka-GE" sz="1100" spc="5">
                          <a:ln>
                            <a:noFill/>
                          </a:ln>
                          <a:effectLst/>
                        </a:rPr>
                        <a:t>ა</a:t>
                      </a:r>
                      <a:r>
                        <a:rPr lang="ka-GE" sz="1100" spc="-5">
                          <a:ln>
                            <a:noFill/>
                          </a:ln>
                          <a:effectLst/>
                        </a:rPr>
                        <a:t>დ</a:t>
                      </a:r>
                      <a:r>
                        <a:rPr lang="ka-GE" sz="1100">
                          <a:ln>
                            <a:noFill/>
                          </a:ln>
                          <a:effectLst/>
                        </a:rPr>
                        <a:t>ი, მიუთითებს გადაცემათა კლებაზე</a:t>
                      </a:r>
                      <a:endParaRPr lang="en-US" sz="1100">
                        <a:ln>
                          <a:noFill/>
                        </a:ln>
                        <a:effectLst/>
                      </a:endParaRPr>
                    </a:p>
                    <a:p>
                      <a:pPr algn="ctr">
                        <a:lnSpc>
                          <a:spcPct val="107000"/>
                        </a:lnSpc>
                        <a:spcAft>
                          <a:spcPts val="800"/>
                        </a:spcAft>
                      </a:pPr>
                      <a:r>
                        <a:rPr lang="ka-GE" sz="1100">
                          <a:ln>
                            <a:noFill/>
                          </a:ln>
                          <a:effectLst/>
                        </a:rPr>
                        <a:t> </a:t>
                      </a:r>
                      <a:endParaRPr lang="en-US" sz="11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800"/>
                        </a:spcAft>
                      </a:pPr>
                      <a:r>
                        <a:rPr lang="ka-GE" sz="1100" dirty="0" smtClean="0">
                          <a:ln>
                            <a:noFill/>
                          </a:ln>
                          <a:effectLst/>
                        </a:rPr>
                        <a:t>სტაბილურად ზ</a:t>
                      </a:r>
                      <a:r>
                        <a:rPr lang="ka-GE" sz="1100" spc="5" dirty="0" smtClean="0">
                          <a:ln>
                            <a:noFill/>
                          </a:ln>
                          <a:effectLst/>
                        </a:rPr>
                        <a:t>რ</a:t>
                      </a:r>
                      <a:r>
                        <a:rPr lang="ka-GE" sz="1100" spc="-5" dirty="0" smtClean="0">
                          <a:ln>
                            <a:noFill/>
                          </a:ln>
                          <a:effectLst/>
                        </a:rPr>
                        <a:t>დ</a:t>
                      </a:r>
                      <a:r>
                        <a:rPr lang="ka-GE" sz="1100" spc="5" dirty="0" smtClean="0">
                          <a:ln>
                            <a:noFill/>
                          </a:ln>
                          <a:effectLst/>
                        </a:rPr>
                        <a:t>ა</a:t>
                      </a:r>
                      <a:r>
                        <a:rPr lang="ka-GE" sz="1100" spc="-5" dirty="0" smtClean="0">
                          <a:ln>
                            <a:noFill/>
                          </a:ln>
                          <a:effectLst/>
                        </a:rPr>
                        <a:t>დ</a:t>
                      </a:r>
                      <a:r>
                        <a:rPr lang="ka-GE" sz="1100" dirty="0" smtClean="0">
                          <a:ln>
                            <a:noFill/>
                          </a:ln>
                          <a:effectLst/>
                        </a:rPr>
                        <a:t>ი</a:t>
                      </a:r>
                      <a:r>
                        <a:rPr lang="ka-GE" sz="1100" spc="-30" dirty="0" smtClean="0">
                          <a:ln>
                            <a:noFill/>
                          </a:ln>
                          <a:effectLst/>
                        </a:rPr>
                        <a:t> </a:t>
                      </a:r>
                      <a:r>
                        <a:rPr lang="ka-GE" sz="1100" spc="5" dirty="0">
                          <a:ln>
                            <a:noFill/>
                          </a:ln>
                          <a:effectLst/>
                        </a:rPr>
                        <a:t>მ</a:t>
                      </a:r>
                      <a:r>
                        <a:rPr lang="ka-GE" sz="1100" dirty="0">
                          <a:ln>
                            <a:noFill/>
                          </a:ln>
                          <a:effectLst/>
                        </a:rPr>
                        <a:t>ი</a:t>
                      </a:r>
                      <a:r>
                        <a:rPr lang="ka-GE" sz="1100" spc="5" dirty="0">
                          <a:ln>
                            <a:noFill/>
                          </a:ln>
                          <a:effectLst/>
                        </a:rPr>
                        <a:t>მა</a:t>
                      </a:r>
                      <a:r>
                        <a:rPr lang="ka-GE" sz="1100" dirty="0">
                          <a:ln>
                            <a:noFill/>
                          </a:ln>
                          <a:effectLst/>
                        </a:rPr>
                        <a:t>რთვია</a:t>
                      </a:r>
                      <a:r>
                        <a:rPr lang="ka-GE" sz="1100" spc="5" dirty="0">
                          <a:ln>
                            <a:noFill/>
                          </a:ln>
                          <a:effectLst/>
                        </a:rPr>
                        <a:t>ნო</a:t>
                      </a:r>
                      <a:r>
                        <a:rPr lang="ka-GE" sz="1100" spc="-5" dirty="0">
                          <a:ln>
                            <a:noFill/>
                          </a:ln>
                          <a:effectLst/>
                        </a:rPr>
                        <a:t>ბ</a:t>
                      </a:r>
                      <a:r>
                        <a:rPr lang="ka-GE" sz="1100" dirty="0">
                          <a:ln>
                            <a:noFill/>
                          </a:ln>
                          <a:effectLst/>
                        </a:rPr>
                        <a:t>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a:lnSpc>
                          <a:spcPct val="107000"/>
                        </a:lnSpc>
                        <a:spcAft>
                          <a:spcPts val="800"/>
                        </a:spcAft>
                      </a:pPr>
                      <a:r>
                        <a:rPr lang="ka-GE" sz="1100" spc="-5" dirty="0" smtClean="0">
                          <a:ln>
                            <a:noFill/>
                          </a:ln>
                          <a:effectLst/>
                        </a:rPr>
                        <a:t>სწ</a:t>
                      </a:r>
                      <a:r>
                        <a:rPr lang="ka-GE" sz="1100" dirty="0" smtClean="0">
                          <a:ln>
                            <a:noFill/>
                          </a:ln>
                          <a:effectLst/>
                        </a:rPr>
                        <a:t>რ</a:t>
                      </a:r>
                      <a:r>
                        <a:rPr lang="ka-GE" sz="1100" spc="5" dirty="0" smtClean="0">
                          <a:ln>
                            <a:noFill/>
                          </a:ln>
                          <a:effectLst/>
                        </a:rPr>
                        <a:t>ა</a:t>
                      </a:r>
                      <a:r>
                        <a:rPr lang="ka-GE" sz="1100" spc="-5" dirty="0" smtClean="0">
                          <a:ln>
                            <a:noFill/>
                          </a:ln>
                          <a:effectLst/>
                        </a:rPr>
                        <a:t>ფ</a:t>
                      </a:r>
                      <a:r>
                        <a:rPr lang="ka-GE" sz="1100" spc="15" dirty="0" smtClean="0">
                          <a:ln>
                            <a:noFill/>
                          </a:ln>
                          <a:effectLst/>
                        </a:rPr>
                        <a:t>ა</a:t>
                      </a:r>
                      <a:r>
                        <a:rPr lang="ka-GE" sz="1100" dirty="0" smtClean="0">
                          <a:ln>
                            <a:noFill/>
                          </a:ln>
                          <a:effectLst/>
                        </a:rPr>
                        <a:t>დ</a:t>
                      </a:r>
                      <a:r>
                        <a:rPr lang="ka-GE" sz="1100" spc="-40" dirty="0" smtClean="0">
                          <a:ln>
                            <a:noFill/>
                          </a:ln>
                          <a:effectLst/>
                        </a:rPr>
                        <a:t> </a:t>
                      </a:r>
                      <a:r>
                        <a:rPr lang="ka-GE" sz="1100" spc="5" dirty="0">
                          <a:ln>
                            <a:noFill/>
                          </a:ln>
                          <a:effectLst/>
                        </a:rPr>
                        <a:t>მ</a:t>
                      </a:r>
                      <a:r>
                        <a:rPr lang="ka-GE" sz="1100" dirty="0">
                          <a:ln>
                            <a:noFill/>
                          </a:ln>
                          <a:effectLst/>
                        </a:rPr>
                        <a:t>ზ</a:t>
                      </a:r>
                      <a:r>
                        <a:rPr lang="ka-GE" sz="1100" spc="5" dirty="0">
                          <a:ln>
                            <a:noFill/>
                          </a:ln>
                          <a:effectLst/>
                        </a:rPr>
                        <a:t>ა</a:t>
                      </a:r>
                      <a:r>
                        <a:rPr lang="ka-GE" sz="1100" dirty="0">
                          <a:ln>
                            <a:noFill/>
                          </a:ln>
                          <a:effectLst/>
                        </a:rPr>
                        <a:t>რდი </a:t>
                      </a:r>
                      <a:r>
                        <a:rPr lang="ka-GE" sz="1100" spc="5" dirty="0">
                          <a:ln>
                            <a:noFill/>
                          </a:ln>
                          <a:effectLst/>
                        </a:rPr>
                        <a:t>მ</a:t>
                      </a:r>
                      <a:r>
                        <a:rPr lang="ka-GE" sz="1100" dirty="0">
                          <a:ln>
                            <a:noFill/>
                          </a:ln>
                          <a:effectLst/>
                        </a:rPr>
                        <a:t>ი</a:t>
                      </a:r>
                      <a:r>
                        <a:rPr lang="ka-GE" sz="1100" spc="5" dirty="0">
                          <a:ln>
                            <a:noFill/>
                          </a:ln>
                          <a:effectLst/>
                        </a:rPr>
                        <a:t>მა</a:t>
                      </a:r>
                      <a:r>
                        <a:rPr lang="ka-GE" sz="1100" dirty="0">
                          <a:ln>
                            <a:noFill/>
                          </a:ln>
                          <a:effectLst/>
                        </a:rPr>
                        <a:t>რთვია</a:t>
                      </a:r>
                      <a:r>
                        <a:rPr lang="ka-GE" sz="1100" spc="5" dirty="0">
                          <a:ln>
                            <a:noFill/>
                          </a:ln>
                          <a:effectLst/>
                        </a:rPr>
                        <a:t>ნო</a:t>
                      </a:r>
                      <a:r>
                        <a:rPr lang="ka-GE" sz="1100" spc="-5" dirty="0">
                          <a:ln>
                            <a:noFill/>
                          </a:ln>
                          <a:effectLst/>
                        </a:rPr>
                        <a:t>ბ</a:t>
                      </a:r>
                      <a:r>
                        <a:rPr lang="ka-GE" sz="1100" dirty="0">
                          <a:ln>
                            <a:noFill/>
                          </a:ln>
                          <a:effectLst/>
                        </a:rPr>
                        <a:t>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ka-GE" sz="1100" spc="5" dirty="0">
                          <a:ln>
                            <a:noFill/>
                          </a:ln>
                          <a:effectLst/>
                        </a:rPr>
                        <a:t>მნ</a:t>
                      </a:r>
                      <a:r>
                        <a:rPr lang="ka-GE" sz="1100" dirty="0">
                          <a:ln>
                            <a:noFill/>
                          </a:ln>
                          <a:effectLst/>
                        </a:rPr>
                        <a:t>ი</a:t>
                      </a:r>
                      <a:r>
                        <a:rPr lang="ka-GE" sz="1100" spc="5" dirty="0">
                          <a:ln>
                            <a:noFill/>
                          </a:ln>
                          <a:effectLst/>
                        </a:rPr>
                        <a:t>შ</a:t>
                      </a:r>
                      <a:r>
                        <a:rPr lang="ka-GE" sz="1100" dirty="0">
                          <a:ln>
                            <a:noFill/>
                          </a:ln>
                          <a:effectLst/>
                        </a:rPr>
                        <a:t>ვ</a:t>
                      </a:r>
                      <a:r>
                        <a:rPr lang="ka-GE" sz="1100" spc="5" dirty="0">
                          <a:ln>
                            <a:noFill/>
                          </a:ln>
                          <a:effectLst/>
                        </a:rPr>
                        <a:t>ნ</a:t>
                      </a:r>
                      <a:r>
                        <a:rPr lang="ka-GE" sz="1100" spc="-10" dirty="0">
                          <a:ln>
                            <a:noFill/>
                          </a:ln>
                          <a:effectLst/>
                        </a:rPr>
                        <a:t>ე</a:t>
                      </a:r>
                      <a:r>
                        <a:rPr lang="ka-GE" sz="1100" spc="5" dirty="0">
                          <a:ln>
                            <a:noFill/>
                          </a:ln>
                          <a:effectLst/>
                        </a:rPr>
                        <a:t>ლო</a:t>
                      </a:r>
                      <a:r>
                        <a:rPr lang="ka-GE" sz="1100" dirty="0">
                          <a:ln>
                            <a:noFill/>
                          </a:ln>
                          <a:effectLst/>
                        </a:rPr>
                        <a:t>ვა</a:t>
                      </a:r>
                      <a:r>
                        <a:rPr lang="ka-GE" sz="1100" spc="5" dirty="0">
                          <a:ln>
                            <a:noFill/>
                          </a:ln>
                          <a:effectLst/>
                        </a:rPr>
                        <a:t>ნ</a:t>
                      </a:r>
                      <a:r>
                        <a:rPr lang="ka-GE" sz="1100" dirty="0">
                          <a:ln>
                            <a:noFill/>
                          </a:ln>
                          <a:effectLst/>
                        </a:rPr>
                        <a:t>ი</a:t>
                      </a:r>
                      <a:r>
                        <a:rPr lang="ka-GE" sz="1100" spc="-55" dirty="0">
                          <a:ln>
                            <a:noFill/>
                          </a:ln>
                          <a:effectLst/>
                        </a:rPr>
                        <a:t> </a:t>
                      </a:r>
                      <a:r>
                        <a:rPr lang="ka-GE" sz="1100" spc="-5" dirty="0">
                          <a:ln>
                            <a:noFill/>
                          </a:ln>
                          <a:effectLst/>
                        </a:rPr>
                        <a:t>და სწ</a:t>
                      </a:r>
                      <a:r>
                        <a:rPr lang="ka-GE" sz="1100" dirty="0">
                          <a:ln>
                            <a:noFill/>
                          </a:ln>
                          <a:effectLst/>
                        </a:rPr>
                        <a:t>რ</a:t>
                      </a:r>
                      <a:r>
                        <a:rPr lang="ka-GE" sz="1100" spc="5" dirty="0">
                          <a:ln>
                            <a:noFill/>
                          </a:ln>
                          <a:effectLst/>
                        </a:rPr>
                        <a:t>ა</a:t>
                      </a:r>
                      <a:r>
                        <a:rPr lang="ka-GE" sz="1100" spc="-5" dirty="0">
                          <a:ln>
                            <a:noFill/>
                          </a:ln>
                          <a:effectLst/>
                        </a:rPr>
                        <a:t>ფ</a:t>
                      </a:r>
                      <a:r>
                        <a:rPr lang="ka-GE" sz="1100" spc="15" dirty="0">
                          <a:ln>
                            <a:noFill/>
                          </a:ln>
                          <a:effectLst/>
                        </a:rPr>
                        <a:t>ა</a:t>
                      </a:r>
                      <a:r>
                        <a:rPr lang="ka-GE" sz="1100" dirty="0">
                          <a:ln>
                            <a:noFill/>
                          </a:ln>
                          <a:effectLst/>
                        </a:rPr>
                        <a:t>დ</a:t>
                      </a:r>
                      <a:r>
                        <a:rPr lang="ka-GE" sz="1100" spc="-40" dirty="0">
                          <a:ln>
                            <a:noFill/>
                          </a:ln>
                          <a:effectLst/>
                        </a:rPr>
                        <a:t> </a:t>
                      </a:r>
                      <a:r>
                        <a:rPr lang="ka-GE" sz="1100" spc="5" dirty="0">
                          <a:ln>
                            <a:noFill/>
                          </a:ln>
                          <a:effectLst/>
                        </a:rPr>
                        <a:t>მ</a:t>
                      </a:r>
                      <a:r>
                        <a:rPr lang="ka-GE" sz="1100" dirty="0">
                          <a:ln>
                            <a:noFill/>
                          </a:ln>
                          <a:effectLst/>
                        </a:rPr>
                        <a:t>ზ</a:t>
                      </a:r>
                      <a:r>
                        <a:rPr lang="ka-GE" sz="1100" spc="5" dirty="0">
                          <a:ln>
                            <a:noFill/>
                          </a:ln>
                          <a:effectLst/>
                        </a:rPr>
                        <a:t>ა</a:t>
                      </a:r>
                      <a:r>
                        <a:rPr lang="ka-GE" sz="1100" dirty="0">
                          <a:ln>
                            <a:noFill/>
                          </a:ln>
                          <a:effectLst/>
                        </a:rPr>
                        <a:t>რდი </a:t>
                      </a:r>
                      <a:r>
                        <a:rPr lang="ka-GE" sz="1100" spc="5" dirty="0">
                          <a:ln>
                            <a:noFill/>
                          </a:ln>
                          <a:effectLst/>
                        </a:rPr>
                        <a:t>მ</a:t>
                      </a:r>
                      <a:r>
                        <a:rPr lang="ka-GE" sz="1100" dirty="0">
                          <a:ln>
                            <a:noFill/>
                          </a:ln>
                          <a:effectLst/>
                        </a:rPr>
                        <a:t>ი</a:t>
                      </a:r>
                      <a:r>
                        <a:rPr lang="ka-GE" sz="1100" spc="5" dirty="0">
                          <a:ln>
                            <a:noFill/>
                          </a:ln>
                          <a:effectLst/>
                        </a:rPr>
                        <a:t>მა</a:t>
                      </a:r>
                      <a:r>
                        <a:rPr lang="ka-GE" sz="1100" dirty="0">
                          <a:ln>
                            <a:noFill/>
                          </a:ln>
                          <a:effectLst/>
                        </a:rPr>
                        <a:t>რთვია</a:t>
                      </a:r>
                      <a:r>
                        <a:rPr lang="ka-GE" sz="1100" spc="5" dirty="0">
                          <a:ln>
                            <a:noFill/>
                          </a:ln>
                          <a:effectLst/>
                        </a:rPr>
                        <a:t>ნო</a:t>
                      </a:r>
                      <a:r>
                        <a:rPr lang="ka-GE" sz="1100" spc="-5" dirty="0">
                          <a:ln>
                            <a:noFill/>
                          </a:ln>
                          <a:effectLst/>
                        </a:rPr>
                        <a:t>ბ</a:t>
                      </a:r>
                      <a:r>
                        <a:rPr lang="ka-GE" sz="1100" dirty="0">
                          <a:ln>
                            <a:noFill/>
                          </a:ln>
                          <a:effectLst/>
                        </a:rPr>
                        <a:t>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91999974"/>
                  </a:ext>
                </a:extLst>
              </a:tr>
              <a:tr h="677167">
                <a:tc>
                  <a:txBody>
                    <a:bodyPr/>
                    <a:lstStyle/>
                    <a:p>
                      <a:pPr algn="ctr">
                        <a:lnSpc>
                          <a:spcPct val="107000"/>
                        </a:lnSpc>
                        <a:spcAft>
                          <a:spcPts val="800"/>
                        </a:spcAft>
                      </a:pPr>
                      <a:r>
                        <a:rPr lang="ka-GE" sz="1100" b="1" dirty="0">
                          <a:ln>
                            <a:noFill/>
                          </a:ln>
                          <a:solidFill>
                            <a:schemeClr val="bg1"/>
                          </a:solidFill>
                          <a:effectLst/>
                        </a:rPr>
                        <a:t>ტე</a:t>
                      </a:r>
                      <a:r>
                        <a:rPr lang="ka-GE" sz="1100" b="1" spc="5" dirty="0">
                          <a:ln>
                            <a:noFill/>
                          </a:ln>
                          <a:solidFill>
                            <a:schemeClr val="bg1"/>
                          </a:solidFill>
                          <a:effectLst/>
                        </a:rPr>
                        <a:t>ს</a:t>
                      </a:r>
                      <a:r>
                        <a:rPr lang="ka-GE" sz="1100" b="1" dirty="0">
                          <a:ln>
                            <a:noFill/>
                          </a:ln>
                          <a:solidFill>
                            <a:schemeClr val="bg1"/>
                          </a:solidFill>
                          <a:effectLst/>
                        </a:rPr>
                        <a:t>ტ</a:t>
                      </a:r>
                      <a:r>
                        <a:rPr lang="ka-GE" sz="1100" b="1" spc="5" dirty="0">
                          <a:ln>
                            <a:noFill/>
                          </a:ln>
                          <a:solidFill>
                            <a:schemeClr val="bg1"/>
                          </a:solidFill>
                          <a:effectLst/>
                        </a:rPr>
                        <a:t>ი</a:t>
                      </a:r>
                      <a:r>
                        <a:rPr lang="ka-GE" sz="1100" b="1" dirty="0">
                          <a:ln>
                            <a:noFill/>
                          </a:ln>
                          <a:solidFill>
                            <a:schemeClr val="bg1"/>
                          </a:solidFill>
                          <a:effectLst/>
                        </a:rPr>
                        <a:t>რებ</a:t>
                      </a:r>
                      <a:r>
                        <a:rPr lang="ka-GE" sz="1100" b="1" spc="5" dirty="0">
                          <a:ln>
                            <a:noFill/>
                          </a:ln>
                          <a:solidFill>
                            <a:schemeClr val="bg1"/>
                          </a:solidFill>
                          <a:effectLst/>
                        </a:rPr>
                        <a:t>ი</a:t>
                      </a:r>
                      <a:r>
                        <a:rPr lang="ka-GE" sz="1100" b="1" dirty="0">
                          <a:ln>
                            <a:noFill/>
                          </a:ln>
                          <a:solidFill>
                            <a:schemeClr val="bg1"/>
                          </a:solidFill>
                          <a:effectLst/>
                        </a:rPr>
                        <a:t>ს</a:t>
                      </a:r>
                      <a:r>
                        <a:rPr lang="ka-GE" sz="1100" b="1" spc="-45" dirty="0">
                          <a:ln>
                            <a:noFill/>
                          </a:ln>
                          <a:solidFill>
                            <a:schemeClr val="bg1"/>
                          </a:solidFill>
                          <a:effectLst/>
                        </a:rPr>
                        <a:t> </a:t>
                      </a:r>
                      <a:r>
                        <a:rPr lang="ka-GE" sz="1100" b="1" spc="-5" dirty="0">
                          <a:ln>
                            <a:noFill/>
                          </a:ln>
                          <a:solidFill>
                            <a:schemeClr val="bg1"/>
                          </a:solidFill>
                          <a:effectLst/>
                        </a:rPr>
                        <a:t>და</a:t>
                      </a:r>
                      <a:r>
                        <a:rPr lang="ka-GE" sz="1100" b="1" dirty="0">
                          <a:ln>
                            <a:noFill/>
                          </a:ln>
                          <a:solidFill>
                            <a:schemeClr val="bg1"/>
                          </a:solidFill>
                          <a:effectLst/>
                        </a:rPr>
                        <a:t> </a:t>
                      </a:r>
                      <a:r>
                        <a:rPr lang="ka-GE" sz="1100" b="1" spc="5" dirty="0">
                          <a:ln>
                            <a:noFill/>
                          </a:ln>
                          <a:solidFill>
                            <a:schemeClr val="bg1"/>
                          </a:solidFill>
                          <a:effectLst/>
                        </a:rPr>
                        <a:t>შ</a:t>
                      </a:r>
                      <a:r>
                        <a:rPr lang="ka-GE" sz="1100" b="1" dirty="0">
                          <a:ln>
                            <a:noFill/>
                          </a:ln>
                          <a:solidFill>
                            <a:schemeClr val="bg1"/>
                          </a:solidFill>
                          <a:effectLst/>
                        </a:rPr>
                        <a:t>ე</a:t>
                      </a:r>
                      <a:r>
                        <a:rPr lang="ka-GE" sz="1100" b="1" spc="5" dirty="0">
                          <a:ln>
                            <a:noFill/>
                          </a:ln>
                          <a:solidFill>
                            <a:schemeClr val="bg1"/>
                          </a:solidFill>
                          <a:effectLst/>
                        </a:rPr>
                        <a:t>მ</a:t>
                      </a:r>
                      <a:r>
                        <a:rPr lang="ka-GE" sz="1100" b="1" dirty="0">
                          <a:ln>
                            <a:noFill/>
                          </a:ln>
                          <a:solidFill>
                            <a:schemeClr val="bg1"/>
                          </a:solidFill>
                          <a:effectLst/>
                        </a:rPr>
                        <a:t>თხ</a:t>
                      </a:r>
                      <a:r>
                        <a:rPr lang="ka-GE" sz="1100" b="1" spc="-5" dirty="0">
                          <a:ln>
                            <a:noFill/>
                          </a:ln>
                          <a:solidFill>
                            <a:schemeClr val="bg1"/>
                          </a:solidFill>
                          <a:effectLst/>
                        </a:rPr>
                        <a:t>ვ</a:t>
                      </a:r>
                      <a:r>
                        <a:rPr lang="ka-GE" sz="1100" b="1" dirty="0">
                          <a:ln>
                            <a:noFill/>
                          </a:ln>
                          <a:solidFill>
                            <a:schemeClr val="bg1"/>
                          </a:solidFill>
                          <a:effectLst/>
                        </a:rPr>
                        <a:t>ე</a:t>
                      </a:r>
                      <a:r>
                        <a:rPr lang="ka-GE" sz="1100" b="1" spc="5" dirty="0">
                          <a:ln>
                            <a:noFill/>
                          </a:ln>
                          <a:solidFill>
                            <a:schemeClr val="bg1"/>
                          </a:solidFill>
                          <a:effectLst/>
                        </a:rPr>
                        <a:t>ვ</a:t>
                      </a:r>
                      <a:r>
                        <a:rPr lang="ka-GE" sz="1100" b="1" dirty="0">
                          <a:ln>
                            <a:noFill/>
                          </a:ln>
                          <a:solidFill>
                            <a:schemeClr val="bg1"/>
                          </a:solidFill>
                          <a:effectLst/>
                        </a:rPr>
                        <a:t>ებზე </a:t>
                      </a:r>
                      <a:r>
                        <a:rPr lang="ka-GE" sz="1100" b="1" spc="5" dirty="0">
                          <a:ln>
                            <a:noFill/>
                          </a:ln>
                          <a:solidFill>
                            <a:schemeClr val="bg1"/>
                          </a:solidFill>
                          <a:effectLst/>
                        </a:rPr>
                        <a:t>მ</a:t>
                      </a:r>
                      <a:r>
                        <a:rPr lang="ka-GE" sz="1100" b="1" dirty="0">
                          <a:ln>
                            <a:noFill/>
                          </a:ln>
                          <a:solidFill>
                            <a:schemeClr val="bg1"/>
                          </a:solidFill>
                          <a:effectLst/>
                        </a:rPr>
                        <a:t>ი</a:t>
                      </a:r>
                      <a:r>
                        <a:rPr lang="ka-GE" sz="1100" b="1" spc="-5" dirty="0">
                          <a:ln>
                            <a:noFill/>
                          </a:ln>
                          <a:solidFill>
                            <a:schemeClr val="bg1"/>
                          </a:solidFill>
                          <a:effectLst/>
                        </a:rPr>
                        <a:t>დ</a:t>
                      </a:r>
                      <a:r>
                        <a:rPr lang="ka-GE" sz="1100" b="1" dirty="0">
                          <a:ln>
                            <a:noFill/>
                          </a:ln>
                          <a:solidFill>
                            <a:schemeClr val="bg1"/>
                          </a:solidFill>
                          <a:effectLst/>
                        </a:rPr>
                        <a:t>ე</a:t>
                      </a:r>
                      <a:r>
                        <a:rPr lang="ka-GE" sz="1100" b="1" spc="5" dirty="0">
                          <a:ln>
                            <a:noFill/>
                          </a:ln>
                          <a:solidFill>
                            <a:schemeClr val="bg1"/>
                          </a:solidFill>
                          <a:effectLst/>
                        </a:rPr>
                        <a:t>ვ</a:t>
                      </a:r>
                      <a:r>
                        <a:rPr lang="ka-GE" sz="1100" b="1" spc="-5" dirty="0">
                          <a:ln>
                            <a:noFill/>
                          </a:ln>
                          <a:solidFill>
                            <a:schemeClr val="bg1"/>
                          </a:solidFill>
                          <a:effectLst/>
                        </a:rPr>
                        <a:t>ნ</a:t>
                      </a:r>
                      <a:r>
                        <a:rPr lang="ka-GE" sz="1100" b="1" dirty="0">
                          <a:ln>
                            <a:noFill/>
                          </a:ln>
                          <a:solidFill>
                            <a:schemeClr val="bg1"/>
                          </a:solidFill>
                          <a:effectLst/>
                        </a:rPr>
                        <a:t>ებ</a:t>
                      </a:r>
                      <a:r>
                        <a:rPr lang="ka-GE" sz="1100" b="1" spc="5" dirty="0">
                          <a:ln>
                            <a:noFill/>
                          </a:ln>
                          <a:solidFill>
                            <a:schemeClr val="bg1"/>
                          </a:solidFill>
                          <a:effectLst/>
                        </a:rPr>
                        <a:t>ი</a:t>
                      </a:r>
                      <a:r>
                        <a:rPr lang="ka-GE" sz="1100" b="1" dirty="0">
                          <a:ln>
                            <a:noFill/>
                          </a:ln>
                          <a:solidFill>
                            <a:schemeClr val="bg1"/>
                          </a:solidFill>
                          <a:effectLst/>
                        </a:rPr>
                        <a:t>ს </a:t>
                      </a:r>
                      <a:r>
                        <a:rPr lang="ka-GE" sz="1100" b="1" spc="5" dirty="0">
                          <a:ln>
                            <a:noFill/>
                          </a:ln>
                          <a:solidFill>
                            <a:schemeClr val="bg1"/>
                          </a:solidFill>
                          <a:effectLst/>
                        </a:rPr>
                        <a:t>შ</a:t>
                      </a:r>
                      <a:r>
                        <a:rPr lang="ka-GE" sz="1100" b="1" dirty="0">
                          <a:ln>
                            <a:noFill/>
                          </a:ln>
                          <a:solidFill>
                            <a:schemeClr val="bg1"/>
                          </a:solidFill>
                          <a:effectLst/>
                        </a:rPr>
                        <a:t>ე</a:t>
                      </a:r>
                      <a:r>
                        <a:rPr lang="ka-GE" sz="1100" b="1" spc="5" dirty="0">
                          <a:ln>
                            <a:noFill/>
                          </a:ln>
                          <a:solidFill>
                            <a:schemeClr val="bg1"/>
                          </a:solidFill>
                          <a:effectLst/>
                        </a:rPr>
                        <a:t>ს</a:t>
                      </a:r>
                      <a:r>
                        <a:rPr lang="ka-GE" sz="1100" b="1" dirty="0">
                          <a:ln>
                            <a:noFill/>
                          </a:ln>
                          <a:solidFill>
                            <a:schemeClr val="bg1"/>
                          </a:solidFill>
                          <a:effectLst/>
                        </a:rPr>
                        <a:t>აძლებლ</a:t>
                      </a:r>
                      <a:r>
                        <a:rPr lang="ka-GE" sz="1100" b="1" spc="5" dirty="0">
                          <a:ln>
                            <a:noFill/>
                          </a:ln>
                          <a:solidFill>
                            <a:schemeClr val="bg1"/>
                          </a:solidFill>
                          <a:effectLst/>
                        </a:rPr>
                        <a:t>ო</a:t>
                      </a:r>
                      <a:r>
                        <a:rPr lang="ka-GE" sz="1100" b="1" dirty="0">
                          <a:ln>
                            <a:noFill/>
                          </a:ln>
                          <a:solidFill>
                            <a:schemeClr val="bg1"/>
                          </a:solidFill>
                          <a:effectLst/>
                        </a:rPr>
                        <a:t>ბა</a:t>
                      </a:r>
                      <a:endParaRPr lang="en-US" sz="1100" b="1"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1D6FA9"/>
                    </a:solidFill>
                  </a:tcPr>
                </a:tc>
                <a:tc>
                  <a:txBody>
                    <a:bodyPr/>
                    <a:lstStyle/>
                    <a:p>
                      <a:pPr algn="ctr">
                        <a:lnSpc>
                          <a:spcPct val="107000"/>
                        </a:lnSpc>
                        <a:spcAft>
                          <a:spcPts val="800"/>
                        </a:spcAft>
                      </a:pPr>
                      <a:r>
                        <a:rPr lang="ka-GE" sz="1100">
                          <a:ln>
                            <a:noFill/>
                          </a:ln>
                          <a:effectLst/>
                        </a:rPr>
                        <a:t>შესაძლებელია შემთხვევების განსაზღვრა და მასზე მიდევნება</a:t>
                      </a:r>
                      <a:endParaRPr lang="en-US" sz="11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800"/>
                        </a:spcAft>
                      </a:pPr>
                      <a:r>
                        <a:rPr lang="ka-GE" sz="1100" spc="5">
                          <a:ln>
                            <a:noFill/>
                          </a:ln>
                          <a:effectLst/>
                        </a:rPr>
                        <a:t>ა</a:t>
                      </a:r>
                      <a:r>
                        <a:rPr lang="ka-GE" sz="1100">
                          <a:ln>
                            <a:noFill/>
                          </a:ln>
                          <a:effectLst/>
                        </a:rPr>
                        <a:t>რსებ</a:t>
                      </a:r>
                      <a:r>
                        <a:rPr lang="ka-GE" sz="1100" spc="-5">
                          <a:ln>
                            <a:noFill/>
                          </a:ln>
                          <a:effectLst/>
                        </a:rPr>
                        <a:t>უ</a:t>
                      </a:r>
                      <a:r>
                        <a:rPr lang="ka-GE" sz="1100">
                          <a:ln>
                            <a:noFill/>
                          </a:ln>
                          <a:effectLst/>
                        </a:rPr>
                        <a:t>ლ</a:t>
                      </a:r>
                      <a:r>
                        <a:rPr lang="ka-GE" sz="1100" spc="-30">
                          <a:ln>
                            <a:noFill/>
                          </a:ln>
                          <a:effectLst/>
                        </a:rPr>
                        <a:t> </a:t>
                      </a:r>
                      <a:r>
                        <a:rPr lang="ka-GE" sz="1100" spc="5">
                          <a:ln>
                            <a:noFill/>
                          </a:ln>
                          <a:effectLst/>
                        </a:rPr>
                        <a:t>მო</a:t>
                      </a:r>
                      <a:r>
                        <a:rPr lang="ka-GE" sz="1100" spc="-5">
                          <a:ln>
                            <a:noFill/>
                          </a:ln>
                          <a:effectLst/>
                        </a:rPr>
                        <a:t>თ</a:t>
                      </a:r>
                      <a:r>
                        <a:rPr lang="ka-GE" sz="1100" spc="5">
                          <a:ln>
                            <a:noFill/>
                          </a:ln>
                          <a:effectLst/>
                        </a:rPr>
                        <a:t>ხო</a:t>
                      </a:r>
                      <a:r>
                        <a:rPr lang="ka-GE" sz="1100">
                          <a:ln>
                            <a:noFill/>
                          </a:ln>
                          <a:effectLst/>
                        </a:rPr>
                        <a:t>ვ</a:t>
                      </a:r>
                      <a:r>
                        <a:rPr lang="ka-GE" sz="1100" spc="5">
                          <a:ln>
                            <a:noFill/>
                          </a:ln>
                          <a:effectLst/>
                        </a:rPr>
                        <a:t>ნა</a:t>
                      </a:r>
                      <a:r>
                        <a:rPr lang="ka-GE" sz="1100" spc="-5">
                          <a:ln>
                            <a:noFill/>
                          </a:ln>
                          <a:effectLst/>
                        </a:rPr>
                        <a:t>სთ</a:t>
                      </a:r>
                      <a:r>
                        <a:rPr lang="ka-GE" sz="1100" spc="5">
                          <a:ln>
                            <a:noFill/>
                          </a:ln>
                          <a:effectLst/>
                        </a:rPr>
                        <a:t>ა</a:t>
                      </a:r>
                      <a:r>
                        <a:rPr lang="ka-GE" sz="1100">
                          <a:ln>
                            <a:noFill/>
                          </a:ln>
                          <a:effectLst/>
                        </a:rPr>
                        <a:t>ნ</a:t>
                      </a:r>
                      <a:r>
                        <a:rPr lang="ka-GE" sz="1100" spc="-55">
                          <a:ln>
                            <a:noFill/>
                          </a:ln>
                          <a:effectLst/>
                        </a:rPr>
                        <a:t> </a:t>
                      </a:r>
                      <a:r>
                        <a:rPr lang="ka-GE" sz="1100" spc="5">
                          <a:ln>
                            <a:noFill/>
                          </a:ln>
                          <a:effectLst/>
                        </a:rPr>
                        <a:t>შ</a:t>
                      </a:r>
                      <a:r>
                        <a:rPr lang="ka-GE" sz="1100" spc="-10">
                          <a:ln>
                            <a:noFill/>
                          </a:ln>
                          <a:effectLst/>
                        </a:rPr>
                        <a:t>ე</a:t>
                      </a:r>
                      <a:r>
                        <a:rPr lang="ka-GE" sz="1100" spc="-5">
                          <a:ln>
                            <a:noFill/>
                          </a:ln>
                          <a:effectLst/>
                        </a:rPr>
                        <a:t>დ</a:t>
                      </a:r>
                      <a:r>
                        <a:rPr lang="ka-GE" sz="1100" spc="5">
                          <a:ln>
                            <a:noFill/>
                          </a:ln>
                          <a:effectLst/>
                        </a:rPr>
                        <a:t>ა</a:t>
                      </a:r>
                      <a:r>
                        <a:rPr lang="ka-GE" sz="1100">
                          <a:ln>
                            <a:noFill/>
                          </a:ln>
                          <a:effectLst/>
                        </a:rPr>
                        <a:t>რ</a:t>
                      </a:r>
                      <a:r>
                        <a:rPr lang="ka-GE" sz="1100" spc="5">
                          <a:ln>
                            <a:noFill/>
                          </a:ln>
                          <a:effectLst/>
                        </a:rPr>
                        <a:t>ე</a:t>
                      </a:r>
                      <a:r>
                        <a:rPr lang="ka-GE" sz="1100" spc="-5">
                          <a:ln>
                            <a:noFill/>
                          </a:ln>
                          <a:effectLst/>
                        </a:rPr>
                        <a:t>ბ</a:t>
                      </a:r>
                      <a:r>
                        <a:rPr lang="ka-GE" sz="1100">
                          <a:ln>
                            <a:noFill/>
                          </a:ln>
                          <a:effectLst/>
                        </a:rPr>
                        <a:t>ით </a:t>
                      </a:r>
                      <a:r>
                        <a:rPr lang="ka-GE" sz="1100" spc="5">
                          <a:ln>
                            <a:noFill/>
                          </a:ln>
                          <a:effectLst/>
                        </a:rPr>
                        <a:t>შე</a:t>
                      </a:r>
                      <a:r>
                        <a:rPr lang="ka-GE" sz="1100" spc="-5">
                          <a:ln>
                            <a:noFill/>
                          </a:ln>
                          <a:effectLst/>
                        </a:rPr>
                        <a:t>ს</a:t>
                      </a:r>
                      <a:r>
                        <a:rPr lang="ka-GE" sz="1100" spc="5">
                          <a:ln>
                            <a:noFill/>
                          </a:ln>
                          <a:effectLst/>
                        </a:rPr>
                        <a:t>აძლე</a:t>
                      </a:r>
                      <a:r>
                        <a:rPr lang="ka-GE" sz="1100" spc="-5">
                          <a:ln>
                            <a:noFill/>
                          </a:ln>
                          <a:effectLst/>
                        </a:rPr>
                        <a:t>ბ</a:t>
                      </a:r>
                      <a:r>
                        <a:rPr lang="ka-GE" sz="1100" spc="5">
                          <a:ln>
                            <a:noFill/>
                          </a:ln>
                          <a:effectLst/>
                        </a:rPr>
                        <a:t>ლო</a:t>
                      </a:r>
                      <a:r>
                        <a:rPr lang="ka-GE" sz="1100" spc="-5">
                          <a:ln>
                            <a:noFill/>
                          </a:ln>
                          <a:effectLst/>
                        </a:rPr>
                        <a:t>ბ</a:t>
                      </a:r>
                      <a:r>
                        <a:rPr lang="ka-GE" sz="1100" spc="5">
                          <a:ln>
                            <a:noFill/>
                          </a:ln>
                          <a:effectLst/>
                        </a:rPr>
                        <a:t>ე</a:t>
                      </a:r>
                      <a:r>
                        <a:rPr lang="ka-GE" sz="1100" spc="-5">
                          <a:ln>
                            <a:noFill/>
                          </a:ln>
                          <a:effectLst/>
                        </a:rPr>
                        <a:t>ბ</a:t>
                      </a:r>
                      <a:r>
                        <a:rPr lang="ka-GE" sz="1100">
                          <a:ln>
                            <a:noFill/>
                          </a:ln>
                          <a:effectLst/>
                        </a:rPr>
                        <a:t>ი</a:t>
                      </a:r>
                      <a:r>
                        <a:rPr lang="ka-GE" sz="1100" spc="-55">
                          <a:ln>
                            <a:noFill/>
                          </a:ln>
                          <a:effectLst/>
                        </a:rPr>
                        <a:t> </a:t>
                      </a:r>
                      <a:r>
                        <a:rPr lang="ka-GE" sz="1100" spc="5">
                          <a:ln>
                            <a:noFill/>
                          </a:ln>
                          <a:effectLst/>
                        </a:rPr>
                        <a:t>შე</a:t>
                      </a:r>
                      <a:r>
                        <a:rPr lang="ka-GE" sz="1100">
                          <a:ln>
                            <a:noFill/>
                          </a:ln>
                          <a:effectLst/>
                        </a:rPr>
                        <a:t>ზ</a:t>
                      </a:r>
                      <a:r>
                        <a:rPr lang="ka-GE" sz="1100" spc="5">
                          <a:ln>
                            <a:noFill/>
                          </a:ln>
                          <a:effectLst/>
                        </a:rPr>
                        <a:t>ღ</a:t>
                      </a:r>
                      <a:r>
                        <a:rPr lang="ka-GE" sz="1100">
                          <a:ln>
                            <a:noFill/>
                          </a:ln>
                          <a:effectLst/>
                        </a:rPr>
                        <a:t>უ</a:t>
                      </a:r>
                      <a:r>
                        <a:rPr lang="ka-GE" sz="1100" spc="-5">
                          <a:ln>
                            <a:noFill/>
                          </a:ln>
                          <a:effectLst/>
                        </a:rPr>
                        <a:t>დ</a:t>
                      </a:r>
                      <a:r>
                        <a:rPr lang="ka-GE" sz="1100">
                          <a:ln>
                            <a:noFill/>
                          </a:ln>
                          <a:effectLst/>
                        </a:rPr>
                        <a:t>უ</a:t>
                      </a:r>
                      <a:r>
                        <a:rPr lang="ka-GE" sz="1100" spc="5">
                          <a:ln>
                            <a:noFill/>
                          </a:ln>
                          <a:effectLst/>
                        </a:rPr>
                        <a:t>ლ</a:t>
                      </a:r>
                      <a:r>
                        <a:rPr lang="ka-GE" sz="1100">
                          <a:ln>
                            <a:noFill/>
                          </a:ln>
                          <a:effectLst/>
                        </a:rPr>
                        <a:t>ია</a:t>
                      </a:r>
                      <a:endParaRPr lang="en-US" sz="11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a:lnSpc>
                          <a:spcPct val="107000"/>
                        </a:lnSpc>
                        <a:spcAft>
                          <a:spcPts val="800"/>
                        </a:spcAft>
                      </a:pPr>
                      <a:r>
                        <a:rPr lang="ka-GE" sz="1100" spc="5" dirty="0">
                          <a:ln>
                            <a:noFill/>
                          </a:ln>
                          <a:effectLst/>
                        </a:rPr>
                        <a:t>ა</a:t>
                      </a:r>
                      <a:r>
                        <a:rPr lang="ka-GE" sz="1100" dirty="0">
                          <a:ln>
                            <a:noFill/>
                          </a:ln>
                          <a:effectLst/>
                        </a:rPr>
                        <a:t>რსებ</a:t>
                      </a:r>
                      <a:r>
                        <a:rPr lang="ka-GE" sz="1100" spc="-5" dirty="0">
                          <a:ln>
                            <a:noFill/>
                          </a:ln>
                          <a:effectLst/>
                        </a:rPr>
                        <a:t>უ</a:t>
                      </a:r>
                      <a:r>
                        <a:rPr lang="ka-GE" sz="1100" dirty="0">
                          <a:ln>
                            <a:noFill/>
                          </a:ln>
                          <a:effectLst/>
                        </a:rPr>
                        <a:t>ლ </a:t>
                      </a:r>
                      <a:r>
                        <a:rPr lang="ka-GE" sz="1100" spc="5" dirty="0">
                          <a:ln>
                            <a:noFill/>
                          </a:ln>
                          <a:effectLst/>
                        </a:rPr>
                        <a:t>მო</a:t>
                      </a:r>
                      <a:r>
                        <a:rPr lang="ka-GE" sz="1100" spc="-5" dirty="0">
                          <a:ln>
                            <a:noFill/>
                          </a:ln>
                          <a:effectLst/>
                        </a:rPr>
                        <a:t>თ</a:t>
                      </a:r>
                      <a:r>
                        <a:rPr lang="ka-GE" sz="1100" spc="5" dirty="0">
                          <a:ln>
                            <a:noFill/>
                          </a:ln>
                          <a:effectLst/>
                        </a:rPr>
                        <a:t>ხო</a:t>
                      </a:r>
                      <a:r>
                        <a:rPr lang="ka-GE" sz="1100" dirty="0">
                          <a:ln>
                            <a:noFill/>
                          </a:ln>
                          <a:effectLst/>
                        </a:rPr>
                        <a:t>ვ</a:t>
                      </a:r>
                      <a:r>
                        <a:rPr lang="ka-GE" sz="1100" spc="5" dirty="0">
                          <a:ln>
                            <a:noFill/>
                          </a:ln>
                          <a:effectLst/>
                        </a:rPr>
                        <a:t>ნა</a:t>
                      </a:r>
                      <a:r>
                        <a:rPr lang="ka-GE" sz="1100" spc="-5" dirty="0">
                          <a:ln>
                            <a:noFill/>
                          </a:ln>
                          <a:effectLst/>
                        </a:rPr>
                        <a:t>სთ</a:t>
                      </a:r>
                      <a:r>
                        <a:rPr lang="ka-GE" sz="1100" spc="5" dirty="0">
                          <a:ln>
                            <a:noFill/>
                          </a:ln>
                          <a:effectLst/>
                        </a:rPr>
                        <a:t>ა</a:t>
                      </a:r>
                      <a:r>
                        <a:rPr lang="ka-GE" sz="1100" dirty="0">
                          <a:ln>
                            <a:noFill/>
                          </a:ln>
                          <a:effectLst/>
                        </a:rPr>
                        <a:t>ნ </a:t>
                      </a:r>
                      <a:r>
                        <a:rPr lang="ka-GE" sz="1100" spc="5" dirty="0">
                          <a:ln>
                            <a:noFill/>
                          </a:ln>
                          <a:effectLst/>
                        </a:rPr>
                        <a:t>შე</a:t>
                      </a:r>
                      <a:r>
                        <a:rPr lang="ka-GE" sz="1100" spc="-5" dirty="0">
                          <a:ln>
                            <a:noFill/>
                          </a:ln>
                          <a:effectLst/>
                        </a:rPr>
                        <a:t>დ</a:t>
                      </a:r>
                      <a:r>
                        <a:rPr lang="ka-GE" sz="1100" spc="5" dirty="0">
                          <a:ln>
                            <a:noFill/>
                          </a:ln>
                          <a:effectLst/>
                        </a:rPr>
                        <a:t>ა</a:t>
                      </a:r>
                      <a:r>
                        <a:rPr lang="ka-GE" sz="1100" dirty="0">
                          <a:ln>
                            <a:noFill/>
                          </a:ln>
                          <a:effectLst/>
                        </a:rPr>
                        <a:t>რ</a:t>
                      </a:r>
                      <a:r>
                        <a:rPr lang="ka-GE" sz="1100" spc="5" dirty="0">
                          <a:ln>
                            <a:noFill/>
                          </a:ln>
                          <a:effectLst/>
                        </a:rPr>
                        <a:t>ე</a:t>
                      </a:r>
                      <a:r>
                        <a:rPr lang="ka-GE" sz="1100" spc="-5" dirty="0">
                          <a:ln>
                            <a:noFill/>
                          </a:ln>
                          <a:effectLst/>
                        </a:rPr>
                        <a:t>ბ</a:t>
                      </a:r>
                      <a:r>
                        <a:rPr lang="ka-GE" sz="1100" dirty="0">
                          <a:ln>
                            <a:noFill/>
                          </a:ln>
                          <a:effectLst/>
                        </a:rPr>
                        <a:t>ით </a:t>
                      </a:r>
                      <a:r>
                        <a:rPr lang="ka-GE" sz="1100" spc="5" dirty="0">
                          <a:ln>
                            <a:noFill/>
                          </a:ln>
                          <a:effectLst/>
                        </a:rPr>
                        <a:t>შე</a:t>
                      </a:r>
                      <a:r>
                        <a:rPr lang="ka-GE" sz="1100" spc="-5" dirty="0">
                          <a:ln>
                            <a:noFill/>
                          </a:ln>
                          <a:effectLst/>
                        </a:rPr>
                        <a:t>ს</a:t>
                      </a:r>
                      <a:r>
                        <a:rPr lang="ka-GE" sz="1100" spc="5" dirty="0">
                          <a:ln>
                            <a:noFill/>
                          </a:ln>
                          <a:effectLst/>
                        </a:rPr>
                        <a:t>აძლე</a:t>
                      </a:r>
                      <a:r>
                        <a:rPr lang="ka-GE" sz="1100" spc="-5" dirty="0">
                          <a:ln>
                            <a:noFill/>
                          </a:ln>
                          <a:effectLst/>
                        </a:rPr>
                        <a:t>ბ</a:t>
                      </a:r>
                      <a:r>
                        <a:rPr lang="ka-GE" sz="1100" spc="5" dirty="0">
                          <a:ln>
                            <a:noFill/>
                          </a:ln>
                          <a:effectLst/>
                        </a:rPr>
                        <a:t>ლო</a:t>
                      </a:r>
                      <a:r>
                        <a:rPr lang="ka-GE" sz="1100" spc="-5" dirty="0">
                          <a:ln>
                            <a:noFill/>
                          </a:ln>
                          <a:effectLst/>
                        </a:rPr>
                        <a:t>ბ</a:t>
                      </a:r>
                      <a:r>
                        <a:rPr lang="ka-GE" sz="1100" spc="5" dirty="0">
                          <a:ln>
                            <a:noFill/>
                          </a:ln>
                          <a:effectLst/>
                        </a:rPr>
                        <a:t>ე</a:t>
                      </a:r>
                      <a:r>
                        <a:rPr lang="ka-GE" sz="1100" spc="-5" dirty="0">
                          <a:ln>
                            <a:noFill/>
                          </a:ln>
                          <a:effectLst/>
                        </a:rPr>
                        <a:t>ბ</a:t>
                      </a:r>
                      <a:r>
                        <a:rPr lang="ka-GE" sz="1100" dirty="0">
                          <a:ln>
                            <a:noFill/>
                          </a:ln>
                          <a:effectLst/>
                        </a:rPr>
                        <a:t>ი ძალიან </a:t>
                      </a:r>
                      <a:r>
                        <a:rPr lang="ka-GE" sz="1100" spc="5" dirty="0">
                          <a:ln>
                            <a:noFill/>
                          </a:ln>
                          <a:effectLst/>
                        </a:rPr>
                        <a:t>შე</a:t>
                      </a:r>
                      <a:r>
                        <a:rPr lang="ka-GE" sz="1100" dirty="0">
                          <a:ln>
                            <a:noFill/>
                          </a:ln>
                          <a:effectLst/>
                        </a:rPr>
                        <a:t>ზ</a:t>
                      </a:r>
                      <a:r>
                        <a:rPr lang="ka-GE" sz="1100" spc="5" dirty="0">
                          <a:ln>
                            <a:noFill/>
                          </a:ln>
                          <a:effectLst/>
                        </a:rPr>
                        <a:t>ღ</a:t>
                      </a:r>
                      <a:r>
                        <a:rPr lang="ka-GE" sz="1100" dirty="0">
                          <a:ln>
                            <a:noFill/>
                          </a:ln>
                          <a:effectLst/>
                        </a:rPr>
                        <a:t>უ</a:t>
                      </a:r>
                      <a:r>
                        <a:rPr lang="ka-GE" sz="1100" spc="-5" dirty="0">
                          <a:ln>
                            <a:noFill/>
                          </a:ln>
                          <a:effectLst/>
                        </a:rPr>
                        <a:t>დ</a:t>
                      </a:r>
                      <a:r>
                        <a:rPr lang="ka-GE" sz="1100" dirty="0">
                          <a:ln>
                            <a:noFill/>
                          </a:ln>
                          <a:effectLst/>
                        </a:rPr>
                        <a:t>უ</a:t>
                      </a:r>
                      <a:r>
                        <a:rPr lang="ka-GE" sz="1100" spc="5" dirty="0">
                          <a:ln>
                            <a:noFill/>
                          </a:ln>
                          <a:effectLst/>
                        </a:rPr>
                        <a:t>ლ</a:t>
                      </a:r>
                      <a:r>
                        <a:rPr lang="ka-GE" sz="1100" dirty="0">
                          <a:ln>
                            <a:noFill/>
                          </a:ln>
                          <a:effectLst/>
                        </a:rPr>
                        <a:t>ია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ka-GE" sz="1100" spc="5" dirty="0">
                          <a:ln>
                            <a:noFill/>
                          </a:ln>
                          <a:effectLst/>
                        </a:rPr>
                        <a:t>ა</a:t>
                      </a:r>
                      <a:r>
                        <a:rPr lang="ka-GE" sz="1100" dirty="0">
                          <a:ln>
                            <a:noFill/>
                          </a:ln>
                          <a:effectLst/>
                        </a:rPr>
                        <a:t>რსებ</a:t>
                      </a:r>
                      <a:r>
                        <a:rPr lang="ka-GE" sz="1100" spc="-5" dirty="0">
                          <a:ln>
                            <a:noFill/>
                          </a:ln>
                          <a:effectLst/>
                        </a:rPr>
                        <a:t>უ</a:t>
                      </a:r>
                      <a:r>
                        <a:rPr lang="ka-GE" sz="1100" dirty="0">
                          <a:ln>
                            <a:noFill/>
                          </a:ln>
                          <a:effectLst/>
                        </a:rPr>
                        <a:t>ლ </a:t>
                      </a:r>
                      <a:r>
                        <a:rPr lang="ka-GE" sz="1100" spc="5" dirty="0">
                          <a:ln>
                            <a:noFill/>
                          </a:ln>
                          <a:effectLst/>
                        </a:rPr>
                        <a:t>მო</a:t>
                      </a:r>
                      <a:r>
                        <a:rPr lang="ka-GE" sz="1100" spc="-5" dirty="0">
                          <a:ln>
                            <a:noFill/>
                          </a:ln>
                          <a:effectLst/>
                        </a:rPr>
                        <a:t>თ</a:t>
                      </a:r>
                      <a:r>
                        <a:rPr lang="ka-GE" sz="1100" spc="5" dirty="0">
                          <a:ln>
                            <a:noFill/>
                          </a:ln>
                          <a:effectLst/>
                        </a:rPr>
                        <a:t>ხო</a:t>
                      </a:r>
                      <a:r>
                        <a:rPr lang="ka-GE" sz="1100" dirty="0">
                          <a:ln>
                            <a:noFill/>
                          </a:ln>
                          <a:effectLst/>
                        </a:rPr>
                        <a:t>ვ</a:t>
                      </a:r>
                      <a:r>
                        <a:rPr lang="ka-GE" sz="1100" spc="5" dirty="0">
                          <a:ln>
                            <a:noFill/>
                          </a:ln>
                          <a:effectLst/>
                        </a:rPr>
                        <a:t>ნა</a:t>
                      </a:r>
                      <a:r>
                        <a:rPr lang="ka-GE" sz="1100" spc="-5" dirty="0">
                          <a:ln>
                            <a:noFill/>
                          </a:ln>
                          <a:effectLst/>
                        </a:rPr>
                        <a:t>სთ</a:t>
                      </a:r>
                      <a:r>
                        <a:rPr lang="ka-GE" sz="1100" spc="5" dirty="0">
                          <a:ln>
                            <a:noFill/>
                          </a:ln>
                          <a:effectLst/>
                        </a:rPr>
                        <a:t>ა</a:t>
                      </a:r>
                      <a:r>
                        <a:rPr lang="ka-GE" sz="1100" dirty="0">
                          <a:ln>
                            <a:noFill/>
                          </a:ln>
                          <a:effectLst/>
                        </a:rPr>
                        <a:t>ნ </a:t>
                      </a:r>
                      <a:r>
                        <a:rPr lang="ka-GE" sz="1100" spc="5" dirty="0">
                          <a:ln>
                            <a:noFill/>
                          </a:ln>
                          <a:effectLst/>
                        </a:rPr>
                        <a:t>შე</a:t>
                      </a:r>
                      <a:r>
                        <a:rPr lang="ka-GE" sz="1100" spc="-5" dirty="0">
                          <a:ln>
                            <a:noFill/>
                          </a:ln>
                          <a:effectLst/>
                        </a:rPr>
                        <a:t>დ</a:t>
                      </a:r>
                      <a:r>
                        <a:rPr lang="ka-GE" sz="1100" spc="5" dirty="0">
                          <a:ln>
                            <a:noFill/>
                          </a:ln>
                          <a:effectLst/>
                        </a:rPr>
                        <a:t>ა</a:t>
                      </a:r>
                      <a:r>
                        <a:rPr lang="ka-GE" sz="1100" dirty="0">
                          <a:ln>
                            <a:noFill/>
                          </a:ln>
                          <a:effectLst/>
                        </a:rPr>
                        <a:t>რ</a:t>
                      </a:r>
                      <a:r>
                        <a:rPr lang="ka-GE" sz="1100" spc="5" dirty="0">
                          <a:ln>
                            <a:noFill/>
                          </a:ln>
                          <a:effectLst/>
                        </a:rPr>
                        <a:t>ე</a:t>
                      </a:r>
                      <a:r>
                        <a:rPr lang="ka-GE" sz="1100" spc="-5" dirty="0">
                          <a:ln>
                            <a:noFill/>
                          </a:ln>
                          <a:effectLst/>
                        </a:rPr>
                        <a:t>ბ</a:t>
                      </a:r>
                      <a:r>
                        <a:rPr lang="ka-GE" sz="1100" dirty="0">
                          <a:ln>
                            <a:noFill/>
                          </a:ln>
                          <a:effectLst/>
                        </a:rPr>
                        <a:t>ით </a:t>
                      </a:r>
                      <a:r>
                        <a:rPr lang="ka-GE" sz="1100" spc="5">
                          <a:ln>
                            <a:noFill/>
                          </a:ln>
                          <a:effectLst/>
                        </a:rPr>
                        <a:t>შე</a:t>
                      </a:r>
                      <a:r>
                        <a:rPr lang="ka-GE" sz="1100" spc="-5">
                          <a:ln>
                            <a:noFill/>
                          </a:ln>
                          <a:effectLst/>
                        </a:rPr>
                        <a:t>ს</a:t>
                      </a:r>
                      <a:r>
                        <a:rPr lang="ka-GE" sz="1100" spc="5">
                          <a:ln>
                            <a:noFill/>
                          </a:ln>
                          <a:effectLst/>
                        </a:rPr>
                        <a:t>აძლე</a:t>
                      </a:r>
                      <a:r>
                        <a:rPr lang="ka-GE" sz="1100" spc="-5">
                          <a:ln>
                            <a:noFill/>
                          </a:ln>
                          <a:effectLst/>
                        </a:rPr>
                        <a:t>ბ</a:t>
                      </a:r>
                      <a:r>
                        <a:rPr lang="ka-GE" sz="1100" spc="5">
                          <a:ln>
                            <a:noFill/>
                          </a:ln>
                          <a:effectLst/>
                        </a:rPr>
                        <a:t>ლო</a:t>
                      </a:r>
                      <a:r>
                        <a:rPr lang="ka-GE" sz="1100" spc="-5">
                          <a:ln>
                            <a:noFill/>
                          </a:ln>
                          <a:effectLst/>
                        </a:rPr>
                        <a:t>ბ</a:t>
                      </a:r>
                      <a:r>
                        <a:rPr lang="ka-GE" sz="1100" spc="5">
                          <a:ln>
                            <a:noFill/>
                          </a:ln>
                          <a:effectLst/>
                        </a:rPr>
                        <a:t>ე</a:t>
                      </a:r>
                      <a:r>
                        <a:rPr lang="ka-GE" sz="1100" spc="-5">
                          <a:ln>
                            <a:noFill/>
                          </a:ln>
                          <a:effectLst/>
                        </a:rPr>
                        <a:t>ბ</a:t>
                      </a:r>
                      <a:r>
                        <a:rPr lang="ka-GE" sz="1100">
                          <a:ln>
                            <a:noFill/>
                          </a:ln>
                          <a:effectLst/>
                        </a:rPr>
                        <a:t>ი </a:t>
                      </a:r>
                      <a:r>
                        <a:rPr lang="ka-GE" sz="1100" smtClean="0">
                          <a:ln>
                            <a:noFill/>
                          </a:ln>
                          <a:effectLst/>
                        </a:rPr>
                        <a:t>მნიშნელოვნად </a:t>
                      </a:r>
                      <a:r>
                        <a:rPr lang="ka-GE" sz="1100" spc="5" dirty="0">
                          <a:ln>
                            <a:noFill/>
                          </a:ln>
                          <a:effectLst/>
                        </a:rPr>
                        <a:t>შე</a:t>
                      </a:r>
                      <a:r>
                        <a:rPr lang="ka-GE" sz="1100" dirty="0">
                          <a:ln>
                            <a:noFill/>
                          </a:ln>
                          <a:effectLst/>
                        </a:rPr>
                        <a:t>ზ</a:t>
                      </a:r>
                      <a:r>
                        <a:rPr lang="ka-GE" sz="1100" spc="5" dirty="0">
                          <a:ln>
                            <a:noFill/>
                          </a:ln>
                          <a:effectLst/>
                        </a:rPr>
                        <a:t>ღ</a:t>
                      </a:r>
                      <a:r>
                        <a:rPr lang="ka-GE" sz="1100" dirty="0">
                          <a:ln>
                            <a:noFill/>
                          </a:ln>
                          <a:effectLst/>
                        </a:rPr>
                        <a:t>უ</a:t>
                      </a:r>
                      <a:r>
                        <a:rPr lang="ka-GE" sz="1100" spc="-5" dirty="0">
                          <a:ln>
                            <a:noFill/>
                          </a:ln>
                          <a:effectLst/>
                        </a:rPr>
                        <a:t>დ</a:t>
                      </a:r>
                      <a:r>
                        <a:rPr lang="ka-GE" sz="1100" dirty="0">
                          <a:ln>
                            <a:noFill/>
                          </a:ln>
                          <a:effectLst/>
                        </a:rPr>
                        <a:t>უ</a:t>
                      </a:r>
                      <a:r>
                        <a:rPr lang="ka-GE" sz="1100" spc="5" dirty="0">
                          <a:ln>
                            <a:noFill/>
                          </a:ln>
                          <a:effectLst/>
                        </a:rPr>
                        <a:t>ლ</a:t>
                      </a:r>
                      <a:r>
                        <a:rPr lang="ka-GE" sz="1100" dirty="0">
                          <a:ln>
                            <a:noFill/>
                          </a:ln>
                          <a:effectLst/>
                        </a:rPr>
                        <a:t>ია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821574"/>
                  </a:ext>
                </a:extLst>
              </a:tr>
              <a:tr h="507876">
                <a:tc>
                  <a:txBody>
                    <a:bodyPr/>
                    <a:lstStyle/>
                    <a:p>
                      <a:pPr algn="ctr">
                        <a:lnSpc>
                          <a:spcPct val="107000"/>
                        </a:lnSpc>
                        <a:spcAft>
                          <a:spcPts val="800"/>
                        </a:spcAft>
                      </a:pPr>
                      <a:r>
                        <a:rPr lang="ka-GE" sz="1100" b="1" spc="-5" dirty="0">
                          <a:ln>
                            <a:noFill/>
                          </a:ln>
                          <a:solidFill>
                            <a:schemeClr val="bg1"/>
                          </a:solidFill>
                          <a:effectLst/>
                        </a:rPr>
                        <a:t>ჰ</a:t>
                      </a:r>
                      <a:r>
                        <a:rPr lang="ka-GE" sz="1100" b="1" spc="5" dirty="0">
                          <a:ln>
                            <a:noFill/>
                          </a:ln>
                          <a:solidFill>
                            <a:schemeClr val="bg1"/>
                          </a:solidFill>
                          <a:effectLst/>
                        </a:rPr>
                        <a:t>ოს</a:t>
                      </a:r>
                      <a:r>
                        <a:rPr lang="ka-GE" sz="1100" b="1" dirty="0">
                          <a:ln>
                            <a:noFill/>
                          </a:ln>
                          <a:solidFill>
                            <a:schemeClr val="bg1"/>
                          </a:solidFill>
                          <a:effectLst/>
                        </a:rPr>
                        <a:t>პი</a:t>
                      </a:r>
                      <a:r>
                        <a:rPr lang="ka-GE" sz="1100" b="1" spc="5" dirty="0">
                          <a:ln>
                            <a:noFill/>
                          </a:ln>
                          <a:solidFill>
                            <a:schemeClr val="bg1"/>
                          </a:solidFill>
                          <a:effectLst/>
                        </a:rPr>
                        <a:t>ტ</a:t>
                      </a:r>
                      <a:r>
                        <a:rPr lang="ka-GE" sz="1100" b="1" spc="-5" dirty="0">
                          <a:ln>
                            <a:noFill/>
                          </a:ln>
                          <a:solidFill>
                            <a:schemeClr val="bg1"/>
                          </a:solidFill>
                          <a:effectLst/>
                        </a:rPr>
                        <a:t>ლ</a:t>
                      </a:r>
                      <a:r>
                        <a:rPr lang="ka-GE" sz="1100" b="1" dirty="0">
                          <a:ln>
                            <a:noFill/>
                          </a:ln>
                          <a:solidFill>
                            <a:schemeClr val="bg1"/>
                          </a:solidFill>
                          <a:effectLst/>
                        </a:rPr>
                        <a:t>ებ</a:t>
                      </a:r>
                      <a:r>
                        <a:rPr lang="ka-GE" sz="1100" b="1" spc="5" dirty="0">
                          <a:ln>
                            <a:noFill/>
                          </a:ln>
                          <a:solidFill>
                            <a:schemeClr val="bg1"/>
                          </a:solidFill>
                          <a:effectLst/>
                        </a:rPr>
                        <a:t>ის</a:t>
                      </a:r>
                      <a:r>
                        <a:rPr lang="ka-GE" sz="1100" b="1" dirty="0">
                          <a:ln>
                            <a:noFill/>
                          </a:ln>
                          <a:solidFill>
                            <a:schemeClr val="bg1"/>
                          </a:solidFill>
                          <a:effectLst/>
                        </a:rPr>
                        <a:t>ა</a:t>
                      </a:r>
                      <a:r>
                        <a:rPr lang="ka-GE" sz="1100" b="1" spc="-45" dirty="0">
                          <a:ln>
                            <a:noFill/>
                          </a:ln>
                          <a:solidFill>
                            <a:schemeClr val="bg1"/>
                          </a:solidFill>
                          <a:effectLst/>
                        </a:rPr>
                        <a:t> </a:t>
                      </a:r>
                      <a:r>
                        <a:rPr lang="ka-GE" sz="1100" b="1" spc="-5" dirty="0">
                          <a:ln>
                            <a:noFill/>
                          </a:ln>
                          <a:solidFill>
                            <a:schemeClr val="bg1"/>
                          </a:solidFill>
                          <a:effectLst/>
                        </a:rPr>
                        <a:t>და</a:t>
                      </a:r>
                      <a:r>
                        <a:rPr lang="ka-GE" sz="1100" b="1" dirty="0">
                          <a:ln>
                            <a:noFill/>
                          </a:ln>
                          <a:solidFill>
                            <a:schemeClr val="bg1"/>
                          </a:solidFill>
                          <a:effectLst/>
                        </a:rPr>
                        <a:t> კრ</a:t>
                      </a:r>
                      <a:r>
                        <a:rPr lang="ka-GE" sz="1100" b="1" spc="5" dirty="0">
                          <a:ln>
                            <a:noFill/>
                          </a:ln>
                          <a:solidFill>
                            <a:schemeClr val="bg1"/>
                          </a:solidFill>
                          <a:effectLst/>
                        </a:rPr>
                        <a:t>ი</a:t>
                      </a:r>
                      <a:r>
                        <a:rPr lang="ka-GE" sz="1100" b="1" dirty="0">
                          <a:ln>
                            <a:noFill/>
                          </a:ln>
                          <a:solidFill>
                            <a:schemeClr val="bg1"/>
                          </a:solidFill>
                          <a:effectLst/>
                        </a:rPr>
                        <a:t>ტ</a:t>
                      </a:r>
                      <a:r>
                        <a:rPr lang="ka-GE" sz="1100" b="1" spc="5" dirty="0">
                          <a:ln>
                            <a:noFill/>
                          </a:ln>
                          <a:solidFill>
                            <a:schemeClr val="bg1"/>
                          </a:solidFill>
                          <a:effectLst/>
                        </a:rPr>
                        <a:t>ი</a:t>
                      </a:r>
                      <a:r>
                        <a:rPr lang="ka-GE" sz="1100" b="1" dirty="0">
                          <a:ln>
                            <a:noFill/>
                          </a:ln>
                          <a:solidFill>
                            <a:schemeClr val="bg1"/>
                          </a:solidFill>
                          <a:effectLst/>
                        </a:rPr>
                        <a:t>კული</a:t>
                      </a:r>
                      <a:r>
                        <a:rPr lang="ka-GE" sz="1100" b="1" spc="-45" dirty="0">
                          <a:ln>
                            <a:noFill/>
                          </a:ln>
                          <a:solidFill>
                            <a:schemeClr val="bg1"/>
                          </a:solidFill>
                          <a:effectLst/>
                        </a:rPr>
                        <a:t> </a:t>
                      </a:r>
                      <a:r>
                        <a:rPr lang="ka-GE" sz="1100" b="1" spc="5" dirty="0">
                          <a:ln>
                            <a:noFill/>
                          </a:ln>
                          <a:solidFill>
                            <a:schemeClr val="bg1"/>
                          </a:solidFill>
                          <a:effectLst/>
                        </a:rPr>
                        <a:t>მ</a:t>
                      </a:r>
                      <a:r>
                        <a:rPr lang="ka-GE" sz="1100" b="1" dirty="0">
                          <a:ln>
                            <a:noFill/>
                          </a:ln>
                          <a:solidFill>
                            <a:schemeClr val="bg1"/>
                          </a:solidFill>
                          <a:effectLst/>
                        </a:rPr>
                        <a:t>ე</a:t>
                      </a:r>
                      <a:r>
                        <a:rPr lang="ka-GE" sz="1100" b="1" spc="-5" dirty="0">
                          <a:ln>
                            <a:noFill/>
                          </a:ln>
                          <a:solidFill>
                            <a:schemeClr val="bg1"/>
                          </a:solidFill>
                          <a:effectLst/>
                        </a:rPr>
                        <a:t>დ</a:t>
                      </a:r>
                      <a:r>
                        <a:rPr lang="ka-GE" sz="1100" b="1" spc="15" dirty="0">
                          <a:ln>
                            <a:noFill/>
                          </a:ln>
                          <a:solidFill>
                            <a:schemeClr val="bg1"/>
                          </a:solidFill>
                          <a:effectLst/>
                        </a:rPr>
                        <a:t>ი</a:t>
                      </a:r>
                      <a:r>
                        <a:rPr lang="ka-GE" sz="1100" b="1" dirty="0">
                          <a:ln>
                            <a:noFill/>
                          </a:ln>
                          <a:solidFill>
                            <a:schemeClr val="bg1"/>
                          </a:solidFill>
                          <a:effectLst/>
                        </a:rPr>
                        <a:t>ცი</a:t>
                      </a:r>
                      <a:r>
                        <a:rPr lang="ka-GE" sz="1100" b="1" spc="-5" dirty="0">
                          <a:ln>
                            <a:noFill/>
                          </a:ln>
                          <a:solidFill>
                            <a:schemeClr val="bg1"/>
                          </a:solidFill>
                          <a:effectLst/>
                        </a:rPr>
                        <a:t>ნ</a:t>
                      </a:r>
                      <a:r>
                        <a:rPr lang="ka-GE" sz="1100" b="1" dirty="0">
                          <a:ln>
                            <a:noFill/>
                          </a:ln>
                          <a:solidFill>
                            <a:schemeClr val="bg1"/>
                          </a:solidFill>
                          <a:effectLst/>
                        </a:rPr>
                        <a:t>ის </a:t>
                      </a:r>
                      <a:r>
                        <a:rPr lang="ka-GE" sz="1100" b="1" spc="5" dirty="0">
                          <a:ln>
                            <a:noFill/>
                          </a:ln>
                          <a:solidFill>
                            <a:schemeClr val="bg1"/>
                          </a:solidFill>
                          <a:effectLst/>
                        </a:rPr>
                        <a:t>შ</a:t>
                      </a:r>
                      <a:r>
                        <a:rPr lang="ka-GE" sz="1100" b="1" dirty="0">
                          <a:ln>
                            <a:noFill/>
                          </a:ln>
                          <a:solidFill>
                            <a:schemeClr val="bg1"/>
                          </a:solidFill>
                          <a:effectLst/>
                        </a:rPr>
                        <a:t>ე</a:t>
                      </a:r>
                      <a:r>
                        <a:rPr lang="ka-GE" sz="1100" b="1" spc="5" dirty="0">
                          <a:ln>
                            <a:noFill/>
                          </a:ln>
                          <a:solidFill>
                            <a:schemeClr val="bg1"/>
                          </a:solidFill>
                          <a:effectLst/>
                        </a:rPr>
                        <a:t>ს</a:t>
                      </a:r>
                      <a:r>
                        <a:rPr lang="ka-GE" sz="1100" b="1" dirty="0">
                          <a:ln>
                            <a:noFill/>
                          </a:ln>
                          <a:solidFill>
                            <a:schemeClr val="bg1"/>
                          </a:solidFill>
                          <a:effectLst/>
                        </a:rPr>
                        <a:t>აძლებლ</a:t>
                      </a:r>
                      <a:r>
                        <a:rPr lang="ka-GE" sz="1100" b="1" spc="5" dirty="0">
                          <a:ln>
                            <a:noFill/>
                          </a:ln>
                          <a:solidFill>
                            <a:schemeClr val="bg1"/>
                          </a:solidFill>
                          <a:effectLst/>
                        </a:rPr>
                        <a:t>ო</a:t>
                      </a:r>
                      <a:r>
                        <a:rPr lang="ka-GE" sz="1100" b="1" dirty="0">
                          <a:ln>
                            <a:noFill/>
                          </a:ln>
                          <a:solidFill>
                            <a:schemeClr val="bg1"/>
                          </a:solidFill>
                          <a:effectLst/>
                        </a:rPr>
                        <a:t>ბები</a:t>
                      </a:r>
                      <a:endParaRPr lang="en-US" sz="1100" b="1"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1D6FA9"/>
                    </a:solidFill>
                  </a:tcPr>
                </a:tc>
                <a:tc>
                  <a:txBody>
                    <a:bodyPr/>
                    <a:lstStyle/>
                    <a:p>
                      <a:pPr algn="ctr">
                        <a:lnSpc>
                          <a:spcPct val="107000"/>
                        </a:lnSpc>
                        <a:spcAft>
                          <a:spcPts val="800"/>
                        </a:spcAft>
                      </a:pPr>
                      <a:r>
                        <a:rPr lang="ka-GE" sz="1100">
                          <a:ln>
                            <a:noFill/>
                          </a:ln>
                          <a:effectLst/>
                        </a:rPr>
                        <a:t>შესაძლებლობები არ არის ამოწურული</a:t>
                      </a:r>
                      <a:endParaRPr lang="en-US" sz="11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800"/>
                        </a:spcAft>
                      </a:pPr>
                      <a:r>
                        <a:rPr lang="ka-GE" sz="1100" dirty="0">
                          <a:ln>
                            <a:noFill/>
                          </a:ln>
                          <a:effectLst/>
                        </a:rPr>
                        <a:t>შესაძლებლობები </a:t>
                      </a:r>
                      <a:r>
                        <a:rPr lang="ka-GE" sz="1100" dirty="0" smtClean="0">
                          <a:ln>
                            <a:noFill/>
                          </a:ln>
                          <a:effectLst/>
                        </a:rPr>
                        <a:t>მნიშვნელოვნადაა დატვირთული</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a:lnSpc>
                          <a:spcPct val="107000"/>
                        </a:lnSpc>
                        <a:spcAft>
                          <a:spcPts val="800"/>
                        </a:spcAft>
                      </a:pPr>
                      <a:r>
                        <a:rPr lang="ka-GE" sz="1100" spc="-5" dirty="0" smtClean="0">
                          <a:ln>
                            <a:noFill/>
                          </a:ln>
                          <a:effectLst/>
                        </a:rPr>
                        <a:t>შესაძლებლობები ამოწურვის ზღვარზეა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ka-GE" sz="1100" spc="-5" dirty="0">
                          <a:ln>
                            <a:noFill/>
                          </a:ln>
                          <a:effectLst/>
                        </a:rPr>
                        <a:t>ს</a:t>
                      </a:r>
                      <a:r>
                        <a:rPr lang="ka-GE" sz="1100" spc="5" dirty="0">
                          <a:ln>
                            <a:noFill/>
                          </a:ln>
                          <a:effectLst/>
                        </a:rPr>
                        <a:t>ა</a:t>
                      </a:r>
                      <a:r>
                        <a:rPr lang="ka-GE" sz="1100" dirty="0">
                          <a:ln>
                            <a:noFill/>
                          </a:ln>
                          <a:effectLst/>
                        </a:rPr>
                        <a:t>ვა</a:t>
                      </a:r>
                      <a:r>
                        <a:rPr lang="ka-GE" sz="1100" spc="5" dirty="0">
                          <a:ln>
                            <a:noFill/>
                          </a:ln>
                          <a:effectLst/>
                        </a:rPr>
                        <a:t>რა</a:t>
                      </a:r>
                      <a:r>
                        <a:rPr lang="ka-GE" sz="1100" dirty="0">
                          <a:ln>
                            <a:noFill/>
                          </a:ln>
                          <a:effectLst/>
                        </a:rPr>
                        <a:t>უ</a:t>
                      </a:r>
                      <a:r>
                        <a:rPr lang="ka-GE" sz="1100" spc="-5" dirty="0">
                          <a:ln>
                            <a:noFill/>
                          </a:ln>
                          <a:effectLst/>
                        </a:rPr>
                        <a:t>დ</a:t>
                      </a:r>
                      <a:r>
                        <a:rPr lang="ka-GE" sz="1100" spc="5" dirty="0">
                          <a:ln>
                            <a:noFill/>
                          </a:ln>
                          <a:effectLst/>
                        </a:rPr>
                        <a:t>ო</a:t>
                      </a:r>
                      <a:r>
                        <a:rPr lang="ka-GE" sz="1100" dirty="0">
                          <a:ln>
                            <a:noFill/>
                          </a:ln>
                          <a:effectLst/>
                        </a:rPr>
                        <a:t>ა ამოწურვა ან ამოწურულია</a:t>
                      </a:r>
                      <a:endParaRPr lang="en-US" sz="11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40932973"/>
                  </a:ext>
                </a:extLst>
              </a:tr>
            </a:tbl>
          </a:graphicData>
        </a:graphic>
      </p:graphicFrame>
    </p:spTree>
    <p:extLst>
      <p:ext uri="{BB962C8B-B14F-4D97-AF65-F5344CB8AC3E}">
        <p14:creationId xmlns:p14="http://schemas.microsoft.com/office/powerpoint/2010/main" val="412402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22F59FCD-A974-4BEA-BBEC-7E61324C4F05}"/>
              </a:ext>
            </a:extLst>
          </p:cNvPr>
          <p:cNvSpPr/>
          <p:nvPr/>
        </p:nvSpPr>
        <p:spPr>
          <a:xfrm>
            <a:off x="737243" y="3241226"/>
            <a:ext cx="447472" cy="447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53750D7-7180-4727-BFF3-35829AE45CD2}"/>
              </a:ext>
            </a:extLst>
          </p:cNvPr>
          <p:cNvSpPr/>
          <p:nvPr/>
        </p:nvSpPr>
        <p:spPr>
          <a:xfrm>
            <a:off x="726325" y="2202962"/>
            <a:ext cx="447472" cy="44747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F0B39E2-8D6B-4A01-B35C-15F15F3D65C3}"/>
              </a:ext>
            </a:extLst>
          </p:cNvPr>
          <p:cNvGrpSpPr/>
          <p:nvPr/>
        </p:nvGrpSpPr>
        <p:grpSpPr>
          <a:xfrm>
            <a:off x="1288941" y="2141623"/>
            <a:ext cx="5636853" cy="518166"/>
            <a:chOff x="2551705" y="4319146"/>
            <a:chExt cx="3683695" cy="518166"/>
          </a:xfrm>
        </p:grpSpPr>
        <p:sp>
          <p:nvSpPr>
            <p:cNvPr id="3" name="TextBox 2">
              <a:extLst>
                <a:ext uri="{FF2B5EF4-FFF2-40B4-BE49-F238E27FC236}">
                  <a16:creationId xmlns:a16="http://schemas.microsoft.com/office/drawing/2014/main" id="{2B1BC4E7-14E8-4A4B-8034-D2635BEEA844}"/>
                </a:ext>
              </a:extLst>
            </p:cNvPr>
            <p:cNvSpPr txBox="1"/>
            <p:nvPr/>
          </p:nvSpPr>
          <p:spPr>
            <a:xfrm>
              <a:off x="2551705" y="4560313"/>
              <a:ext cx="3683695" cy="276999"/>
            </a:xfrm>
            <a:prstGeom prst="rect">
              <a:avLst/>
            </a:prstGeom>
            <a:noFill/>
          </p:spPr>
          <p:txBody>
            <a:bodyPr wrap="square" rtlCol="0">
              <a:spAutoFit/>
            </a:bodyPr>
            <a:lstStyle/>
            <a:p>
              <a:r>
                <a:rPr lang="ka-GE" altLang="ko-KR" sz="1200" dirty="0" smtClean="0">
                  <a:solidFill>
                    <a:schemeClr val="tx1">
                      <a:lumMod val="75000"/>
                      <a:lumOff val="25000"/>
                    </a:schemeClr>
                  </a:solidFill>
                  <a:cs typeface="Arial" pitchFamily="34" charset="0"/>
                </a:rPr>
                <a:t>სიგნალიზაცია</a:t>
              </a:r>
              <a:endParaRPr lang="ko-KR" altLang="en-US" sz="1200" dirty="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id="{E302854F-FDE7-4EEF-974E-E6222902D52E}"/>
                </a:ext>
              </a:extLst>
            </p:cNvPr>
            <p:cNvSpPr txBox="1"/>
            <p:nvPr/>
          </p:nvSpPr>
          <p:spPr>
            <a:xfrm>
              <a:off x="2551705" y="4319146"/>
              <a:ext cx="3683695" cy="276999"/>
            </a:xfrm>
            <a:prstGeom prst="rect">
              <a:avLst/>
            </a:prstGeom>
            <a:noFill/>
          </p:spPr>
          <p:txBody>
            <a:bodyPr wrap="square" rtlCol="0">
              <a:spAutoFit/>
            </a:bodyPr>
            <a:lstStyle/>
            <a:p>
              <a:r>
                <a:rPr lang="ka-GE" altLang="ko-KR" sz="1200" b="1" dirty="0" smtClean="0">
                  <a:solidFill>
                    <a:schemeClr val="tx1">
                      <a:lumMod val="75000"/>
                      <a:lumOff val="25000"/>
                    </a:schemeClr>
                  </a:solidFill>
                  <a:cs typeface="Arial" pitchFamily="34" charset="0"/>
                </a:rPr>
                <a:t>2 ყვითელი:</a:t>
              </a:r>
              <a:endParaRPr lang="ko-KR" altLang="en-US" sz="1200" b="1" dirty="0">
                <a:solidFill>
                  <a:schemeClr val="tx1">
                    <a:lumMod val="75000"/>
                    <a:lumOff val="25000"/>
                  </a:schemeClr>
                </a:solidFill>
                <a:cs typeface="Arial" pitchFamily="34" charset="0"/>
              </a:endParaRPr>
            </a:p>
          </p:txBody>
        </p:sp>
      </p:grpSp>
      <p:sp>
        <p:nvSpPr>
          <p:cNvPr id="7" name="TextBox 6">
            <a:extLst>
              <a:ext uri="{FF2B5EF4-FFF2-40B4-BE49-F238E27FC236}">
                <a16:creationId xmlns:a16="http://schemas.microsoft.com/office/drawing/2014/main" id="{60523DFB-6969-40E4-AFE2-A650F52C70F8}"/>
              </a:ext>
            </a:extLst>
          </p:cNvPr>
          <p:cNvSpPr txBox="1"/>
          <p:nvPr/>
        </p:nvSpPr>
        <p:spPr>
          <a:xfrm>
            <a:off x="1270941" y="2770375"/>
            <a:ext cx="5166071" cy="276999"/>
          </a:xfrm>
          <a:prstGeom prst="rect">
            <a:avLst/>
          </a:prstGeom>
          <a:noFill/>
        </p:spPr>
        <p:txBody>
          <a:bodyPr wrap="square" rtlCol="0">
            <a:spAutoFit/>
          </a:bodyPr>
          <a:lstStyle/>
          <a:p>
            <a:r>
              <a:rPr lang="ka-GE" altLang="ko-KR" sz="1200" b="1" dirty="0" smtClean="0">
                <a:solidFill>
                  <a:schemeClr val="tx1">
                    <a:lumMod val="75000"/>
                    <a:lumOff val="25000"/>
                  </a:schemeClr>
                </a:solidFill>
                <a:cs typeface="Arial" pitchFamily="34" charset="0"/>
              </a:rPr>
              <a:t>სააკორდინაციო საბჭო იკრიბება და განიხილავს მოქმედების გეგმას</a:t>
            </a:r>
            <a:endParaRPr lang="ko-KR" altLang="en-US" sz="1200" b="1" dirty="0">
              <a:solidFill>
                <a:schemeClr val="tx1">
                  <a:lumMod val="75000"/>
                  <a:lumOff val="25000"/>
                </a:schemeClr>
              </a:solidFill>
              <a:cs typeface="Arial" pitchFamily="34" charset="0"/>
            </a:endParaRPr>
          </a:p>
        </p:txBody>
      </p:sp>
      <p:grpSp>
        <p:nvGrpSpPr>
          <p:cNvPr id="8" name="Group 7">
            <a:extLst>
              <a:ext uri="{FF2B5EF4-FFF2-40B4-BE49-F238E27FC236}">
                <a16:creationId xmlns:a16="http://schemas.microsoft.com/office/drawing/2014/main" id="{6C87EA67-B1FB-42AA-A1A1-6DF7FC0BFFE5}"/>
              </a:ext>
            </a:extLst>
          </p:cNvPr>
          <p:cNvGrpSpPr/>
          <p:nvPr/>
        </p:nvGrpSpPr>
        <p:grpSpPr>
          <a:xfrm>
            <a:off x="1270942" y="3168079"/>
            <a:ext cx="4622864" cy="518166"/>
            <a:chOff x="2551704" y="4319146"/>
            <a:chExt cx="2894333" cy="518166"/>
          </a:xfrm>
        </p:grpSpPr>
        <p:sp>
          <p:nvSpPr>
            <p:cNvPr id="9" name="TextBox 8">
              <a:extLst>
                <a:ext uri="{FF2B5EF4-FFF2-40B4-BE49-F238E27FC236}">
                  <a16:creationId xmlns:a16="http://schemas.microsoft.com/office/drawing/2014/main" id="{1BE2CF9D-F289-4BC0-8E9C-2AA7375F02B6}"/>
                </a:ext>
              </a:extLst>
            </p:cNvPr>
            <p:cNvSpPr txBox="1"/>
            <p:nvPr/>
          </p:nvSpPr>
          <p:spPr>
            <a:xfrm>
              <a:off x="2551705" y="4560313"/>
              <a:ext cx="2894332" cy="276999"/>
            </a:xfrm>
            <a:prstGeom prst="rect">
              <a:avLst/>
            </a:prstGeom>
            <a:noFill/>
          </p:spPr>
          <p:txBody>
            <a:bodyPr wrap="square" rtlCol="0">
              <a:spAutoFit/>
            </a:bodyPr>
            <a:lstStyle/>
            <a:p>
              <a:r>
                <a:rPr lang="ka-GE" altLang="ko-KR" sz="1200" dirty="0" smtClean="0">
                  <a:solidFill>
                    <a:schemeClr val="tx1">
                      <a:lumMod val="75000"/>
                      <a:lumOff val="25000"/>
                    </a:schemeClr>
                  </a:solidFill>
                  <a:cs typeface="Arial" pitchFamily="34" charset="0"/>
                </a:rPr>
                <a:t>ბრძოლაში ჩაბმა</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D522314D-52D5-4365-B076-D8AF93317907}"/>
                </a:ext>
              </a:extLst>
            </p:cNvPr>
            <p:cNvSpPr txBox="1"/>
            <p:nvPr/>
          </p:nvSpPr>
          <p:spPr>
            <a:xfrm>
              <a:off x="2551704" y="4319146"/>
              <a:ext cx="2885893" cy="276999"/>
            </a:xfrm>
            <a:prstGeom prst="rect">
              <a:avLst/>
            </a:prstGeom>
            <a:noFill/>
          </p:spPr>
          <p:txBody>
            <a:bodyPr wrap="square" rtlCol="0">
              <a:spAutoFit/>
            </a:bodyPr>
            <a:lstStyle/>
            <a:p>
              <a:r>
                <a:rPr lang="ka-GE" altLang="ko-KR" sz="1200" b="1" dirty="0" smtClean="0">
                  <a:solidFill>
                    <a:schemeClr val="tx1">
                      <a:lumMod val="75000"/>
                      <a:lumOff val="25000"/>
                    </a:schemeClr>
                  </a:solidFill>
                  <a:cs typeface="Arial" pitchFamily="34" charset="0"/>
                </a:rPr>
                <a:t>2 წითელი:</a:t>
              </a:r>
              <a:endParaRPr lang="ko-KR" altLang="en-US" sz="1200" b="1" dirty="0">
                <a:solidFill>
                  <a:schemeClr val="tx1">
                    <a:lumMod val="75000"/>
                    <a:lumOff val="25000"/>
                  </a:schemeClr>
                </a:solidFill>
                <a:cs typeface="Arial" pitchFamily="34" charset="0"/>
              </a:endParaRPr>
            </a:p>
          </p:txBody>
        </p:sp>
      </p:grpSp>
      <p:sp>
        <p:nvSpPr>
          <p:cNvPr id="13" name="TextBox 12">
            <a:extLst>
              <a:ext uri="{FF2B5EF4-FFF2-40B4-BE49-F238E27FC236}">
                <a16:creationId xmlns:a16="http://schemas.microsoft.com/office/drawing/2014/main" id="{E37A79CD-4ABA-4391-B751-B78C13CDAE41}"/>
              </a:ext>
            </a:extLst>
          </p:cNvPr>
          <p:cNvSpPr txBox="1"/>
          <p:nvPr/>
        </p:nvSpPr>
        <p:spPr>
          <a:xfrm>
            <a:off x="1270941" y="3869905"/>
            <a:ext cx="5166071" cy="276999"/>
          </a:xfrm>
          <a:prstGeom prst="rect">
            <a:avLst/>
          </a:prstGeom>
          <a:noFill/>
        </p:spPr>
        <p:txBody>
          <a:bodyPr wrap="square" rtlCol="0">
            <a:spAutoFit/>
          </a:bodyPr>
          <a:lstStyle/>
          <a:p>
            <a:r>
              <a:rPr lang="ka-GE" altLang="ko-KR" sz="1200" b="1" dirty="0" smtClean="0">
                <a:solidFill>
                  <a:schemeClr val="tx1">
                    <a:lumMod val="75000"/>
                    <a:lumOff val="25000"/>
                  </a:schemeClr>
                </a:solidFill>
                <a:cs typeface="Arial" pitchFamily="34" charset="0"/>
              </a:rPr>
              <a:t>საკოორდინაციო საბჭოს გადაწყვეტილებით ხდება ზომების გამკაცრება</a:t>
            </a:r>
            <a:endParaRPr lang="ko-KR" altLang="en-US" sz="1200" b="1" dirty="0">
              <a:solidFill>
                <a:schemeClr val="tx1">
                  <a:lumMod val="75000"/>
                  <a:lumOff val="25000"/>
                </a:schemeClr>
              </a:solidFill>
              <a:cs typeface="Arial" pitchFamily="34" charset="0"/>
            </a:endParaRPr>
          </a:p>
        </p:txBody>
      </p:sp>
      <p:sp>
        <p:nvSpPr>
          <p:cNvPr id="14" name="Rectangle 13">
            <a:extLst>
              <a:ext uri="{FF2B5EF4-FFF2-40B4-BE49-F238E27FC236}">
                <a16:creationId xmlns:a16="http://schemas.microsoft.com/office/drawing/2014/main" id="{AEFC9649-3BF8-4CB5-BAF7-5160A18C519F}"/>
              </a:ext>
            </a:extLst>
          </p:cNvPr>
          <p:cNvSpPr>
            <a:spLocks noChangeAspect="1"/>
          </p:cNvSpPr>
          <p:nvPr/>
        </p:nvSpPr>
        <p:spPr>
          <a:xfrm>
            <a:off x="737253" y="18473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p>
        </p:txBody>
      </p:sp>
      <p:sp>
        <p:nvSpPr>
          <p:cNvPr id="16" name="Rectangle 15">
            <a:extLst>
              <a:ext uri="{FF2B5EF4-FFF2-40B4-BE49-F238E27FC236}">
                <a16:creationId xmlns:a16="http://schemas.microsoft.com/office/drawing/2014/main" id="{2E87D421-5D40-42DF-A9B3-457AD3B27F10}"/>
              </a:ext>
            </a:extLst>
          </p:cNvPr>
          <p:cNvSpPr>
            <a:spLocks noChangeAspect="1"/>
          </p:cNvSpPr>
          <p:nvPr/>
        </p:nvSpPr>
        <p:spPr>
          <a:xfrm>
            <a:off x="737253" y="3250954"/>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p>
        </p:txBody>
      </p:sp>
      <p:sp>
        <p:nvSpPr>
          <p:cNvPr id="17" name="Rectangle 16">
            <a:extLst>
              <a:ext uri="{FF2B5EF4-FFF2-40B4-BE49-F238E27FC236}">
                <a16:creationId xmlns:a16="http://schemas.microsoft.com/office/drawing/2014/main" id="{7CF92F64-7FFA-40E6-9631-19EE616C2956}"/>
              </a:ext>
            </a:extLst>
          </p:cNvPr>
          <p:cNvSpPr>
            <a:spLocks noChangeAspect="1"/>
          </p:cNvSpPr>
          <p:nvPr/>
        </p:nvSpPr>
        <p:spPr>
          <a:xfrm>
            <a:off x="737253" y="395278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04</a:t>
            </a:r>
            <a:endParaRPr lang="ko-KR" altLang="en-US" sz="1200" b="1" dirty="0"/>
          </a:p>
        </p:txBody>
      </p:sp>
      <p:sp>
        <p:nvSpPr>
          <p:cNvPr id="35" name="Text Placeholder 34">
            <a:extLst>
              <a:ext uri="{FF2B5EF4-FFF2-40B4-BE49-F238E27FC236}">
                <a16:creationId xmlns:a16="http://schemas.microsoft.com/office/drawing/2014/main" id="{C3E1E0E3-E57B-40D4-B07B-C10DC21843C3}"/>
              </a:ext>
            </a:extLst>
          </p:cNvPr>
          <p:cNvSpPr>
            <a:spLocks noGrp="1"/>
          </p:cNvSpPr>
          <p:nvPr>
            <p:ph type="body" sz="quarter" idx="11"/>
          </p:nvPr>
        </p:nvSpPr>
        <p:spPr>
          <a:xfrm>
            <a:off x="524435" y="243841"/>
            <a:ext cx="9920045" cy="739650"/>
          </a:xfrm>
        </p:spPr>
        <p:txBody>
          <a:bodyPr>
            <a:normAutofit fontScale="55000" lnSpcReduction="20000"/>
          </a:bodyPr>
          <a:lstStyle/>
          <a:p>
            <a:pPr algn="ctr"/>
            <a:r>
              <a:rPr lang="ka-GE" b="1" dirty="0"/>
              <a:t>ქმედებები ზღვრულად დასაშვები ნორმის გადაჭარბების შემთხვევაში</a:t>
            </a:r>
            <a:endParaRPr lang="en-US" b="1" dirty="0"/>
          </a:p>
        </p:txBody>
      </p:sp>
      <p:pic>
        <p:nvPicPr>
          <p:cNvPr id="22" name="Picture Placeholder 2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531" r="4531"/>
          <a:stretch>
            <a:fillRect/>
          </a:stretch>
        </p:blipFill>
        <p:spPr/>
      </p:pic>
      <p:pic>
        <p:nvPicPr>
          <p:cNvPr id="25" name="Picture 24"/>
          <p:cNvPicPr/>
          <p:nvPr/>
        </p:nvPicPr>
        <p:blipFill>
          <a:blip r:embed="rId3" cstate="print">
            <a:extLst>
              <a:ext uri="{28A0092B-C50C-407E-A947-70E740481C1C}">
                <a14:useLocalDpi xmlns:a14="http://schemas.microsoft.com/office/drawing/2010/main" val="0"/>
              </a:ext>
            </a:extLst>
          </a:blip>
          <a:stretch>
            <a:fillRect/>
          </a:stretch>
        </p:blipFill>
        <p:spPr>
          <a:xfrm>
            <a:off x="242046" y="1242766"/>
            <a:ext cx="2670320" cy="726734"/>
          </a:xfrm>
          <a:prstGeom prst="rect">
            <a:avLst/>
          </a:prstGeom>
        </p:spPr>
      </p:pic>
    </p:spTree>
    <p:extLst>
      <p:ext uri="{BB962C8B-B14F-4D97-AF65-F5344CB8AC3E}">
        <p14:creationId xmlns:p14="http://schemas.microsoft.com/office/powerpoint/2010/main" val="2639750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7316" y="252330"/>
            <a:ext cx="9749118" cy="749286"/>
          </a:xfrm>
        </p:spPr>
        <p:txBody>
          <a:bodyPr>
            <a:normAutofit fontScale="55000" lnSpcReduction="20000"/>
          </a:bodyPr>
          <a:lstStyle/>
          <a:p>
            <a:pPr algn="ctr"/>
            <a:r>
              <a:rPr lang="ka-GE" b="1" dirty="0"/>
              <a:t>ძირითადი აქტივობები და შეზღუდვები განგაშის დონეების მიხედვით</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1413"/>
            <a:ext cx="7101229" cy="5716587"/>
          </a:xfrm>
          <a:prstGeom prst="rect">
            <a:avLst/>
          </a:prstGeom>
        </p:spPr>
      </p:pic>
      <p:pic>
        <p:nvPicPr>
          <p:cNvPr id="387" name="Picture 3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859" y="1141413"/>
            <a:ext cx="4723503" cy="5716587"/>
          </a:xfrm>
          <a:prstGeom prst="rect">
            <a:avLst/>
          </a:prstGeom>
        </p:spPr>
      </p:pic>
      <p:pic>
        <p:nvPicPr>
          <p:cNvPr id="8245" name="Picture 1581" descr="File:Person icon BLACK-01.sv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44" name="Picture 1582"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43" name="Picture 158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42" name="Picture 1584"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241" name="Picture 15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240" name="Picture 1586" descr="File:Person icon BLACK-01.svg - Wikimedia Comm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239" name="Picture 1587" descr="File:Person icon BLACK-01.svg - Wikimedia Comm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38" name="Picture 158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37" name="Picture 15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36" name="Picture 1590"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35" name="Picture 159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34" name="Picture 1592"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233" name="Picture 15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232" name="Picture 15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231" name="Picture 1599"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230" name="Picture 1600"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228" name="Picture 16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226" name="Picture 1604"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225" name="Picture 1605"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224" name="Picture 160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23" name="Picture 160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160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21" name="Picture 160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161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9" name="Picture 161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161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7" name="Picture 161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161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161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162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162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162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62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62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62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2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62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63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63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63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63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63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163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164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164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164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164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164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165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165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65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29" name="Picture 1601" descr="Person icon BLACK-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53975"/>
            <a:ext cx="354012" cy="292100"/>
          </a:xfrm>
          <a:prstGeom prst="rect">
            <a:avLst/>
          </a:prstGeom>
          <a:noFill/>
          <a:extLst>
            <a:ext uri="{909E8E84-426E-40DD-AFC4-6F175D3DCCD1}">
              <a14:hiddenFill xmlns:a14="http://schemas.microsoft.com/office/drawing/2010/main">
                <a:solidFill>
                  <a:srgbClr val="FFFFFF"/>
                </a:solidFill>
              </a14:hiddenFill>
            </a:ext>
          </a:extLst>
        </p:spPr>
      </p:pic>
      <p:pic>
        <p:nvPicPr>
          <p:cNvPr id="8297" name="Picture 105"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96" name="Picture 10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95" name="Picture 103"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294" name="Picture 1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293" name="Picture 101" descr="File:Person icon BLACK-01.svg - Wikimedia Comm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292" name="Picture 100" descr="File:Person icon BLACK-01.svg - Wikimedia Comm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91" name="Picture 9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90" name="Picture 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89" name="Picture 97"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88" name="Picture 9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287" name="Picture 95"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286" name="Picture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285" name="Picture 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284" name="Picture 92"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283" name="Picture 91"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281" name="Picture 8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279" name="Picture 87"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278" name="Picture 86"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277" name="Picture 8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76" name="Picture 8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75" name="Picture 8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74" name="Picture 8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73" name="Picture 8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72" name="Picture 8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71" name="Picture 7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70" name="Picture 7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9" name="Picture 7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8" name="Picture 7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7" name="Picture 7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6" name="Picture 7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5" name="Picture 7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4" name="Picture 7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3" name="Picture 7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2" name="Picture 7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1" name="Picture 6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60" name="Picture 6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9" name="Picture 6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8" name="Picture 6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7" name="Picture 6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6" name="Picture 6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5" name="Picture 6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4" name="Picture 6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3" name="Picture 6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2" name="Picture 6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1" name="Picture 5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50" name="Picture 5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49" name="Picture 5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48" name="Picture 5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47" name="Picture 5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46" name="Picture 5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82" name="Picture 90" descr="Person icon BLACK-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53975"/>
            <a:ext cx="354012" cy="292100"/>
          </a:xfrm>
          <a:prstGeom prst="rect">
            <a:avLst/>
          </a:prstGeom>
          <a:noFill/>
          <a:extLst>
            <a:ext uri="{909E8E84-426E-40DD-AFC4-6F175D3DCCD1}">
              <a14:hiddenFill xmlns:a14="http://schemas.microsoft.com/office/drawing/2010/main">
                <a:solidFill>
                  <a:srgbClr val="FFFFFF"/>
                </a:solidFill>
              </a14:hiddenFill>
            </a:ext>
          </a:extLst>
        </p:spPr>
      </p:pic>
      <p:pic>
        <p:nvPicPr>
          <p:cNvPr id="8350" name="Picture 158"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349" name="Picture 15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348" name="Picture 156"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347" name="Picture 1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346" name="Picture 154" descr="File:Person icon BLACK-01.svg - Wikimedia Comm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345" name="Picture 153" descr="File:Person icon BLACK-01.svg - Wikimedia Comm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44" name="Picture 15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343"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42" name="Picture 150"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341" name="Picture 14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340" name="Picture 148"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339" name="Picture 1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338" name="Picture 1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337" name="Picture 145"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336" name="Picture 144"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334" name="Picture 1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332" name="Picture 140"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331" name="Picture 139"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330" name="Picture 13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9" name="Picture 13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8" name="Picture 13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7" name="Picture 13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6" name="Picture 13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5" name="Picture 13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4" name="Picture 13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3" name="Picture 13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2" name="Picture 13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1" name="Picture 12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20" name="Picture 12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9" name="Picture 12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8" name="Picture 12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7" name="Picture 12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6" name="Picture 12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5" name="Picture 12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4" name="Picture 12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3" name="Picture 12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2" name="Picture 12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1" name="Picture 11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10" name="Picture 11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9" name="Picture 11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8" name="Picture 11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7" name="Picture 11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6" name="Picture 11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5" name="Picture 11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4" name="Picture 11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3" name="Picture 11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2" name="Picture 11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1" name="Picture 10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00" name="Picture 10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99" name="Picture 10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35" name="Picture 143" descr="Person icon BLACK-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53975"/>
            <a:ext cx="354012" cy="292100"/>
          </a:xfrm>
          <a:prstGeom prst="rect">
            <a:avLst/>
          </a:prstGeom>
          <a:noFill/>
          <a:extLst>
            <a:ext uri="{909E8E84-426E-40DD-AFC4-6F175D3DCCD1}">
              <a14:hiddenFill xmlns:a14="http://schemas.microsoft.com/office/drawing/2010/main">
                <a:solidFill>
                  <a:srgbClr val="FFFFFF"/>
                </a:solidFill>
              </a14:hiddenFill>
            </a:ext>
          </a:extLst>
        </p:spPr>
      </p:pic>
      <p:pic>
        <p:nvPicPr>
          <p:cNvPr id="8403" name="Picture 211"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402" name="Picture 21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401" name="Picture 209"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400" name="Picture 2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399" name="Picture 207" descr="File:Person icon BLACK-01.svg - Wikimedia Comm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398" name="Picture 206" descr="File:Person icon BLACK-01.svg - Wikimedia Comm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97" name="Picture 20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396" name="Picture 2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95" name="Picture 203"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394" name="Picture 20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393" name="Picture 201"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392" name="Picture 2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391" name="Picture 1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390" name="Picture 198"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389" name="Picture 197"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387" name="Picture 19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385" name="Picture 193"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384" name="Picture 192"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383" name="Picture 19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82" name="Picture 19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81" name="Picture 18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80" name="Picture 18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9" name="Picture 18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8" name="Picture 18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7" name="Picture 18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6" name="Picture 18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5" name="Picture 18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4" name="Picture 18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3" name="Picture 18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2" name="Picture 18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1" name="Picture 17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70" name="Picture 17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9" name="Picture 17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8" name="Picture 17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7" name="Picture 17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6" name="Picture 17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5" name="Picture 17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4" name="Picture 17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3" name="Picture 17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2" name="Picture 17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1" name="Picture 16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60" name="Picture 16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59" name="Picture 16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58" name="Picture 16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57" name="Picture 16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56" name="Picture 16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55" name="Picture 16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54" name="Picture 16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53" name="Picture 16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52" name="Picture 16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88" name="Picture 196" descr="Person icon BLACK-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53975"/>
            <a:ext cx="354012" cy="292100"/>
          </a:xfrm>
          <a:prstGeom prst="rect">
            <a:avLst/>
          </a:prstGeom>
          <a:noFill/>
          <a:extLst>
            <a:ext uri="{909E8E84-426E-40DD-AFC4-6F175D3DCCD1}">
              <a14:hiddenFill xmlns:a14="http://schemas.microsoft.com/office/drawing/2010/main">
                <a:solidFill>
                  <a:srgbClr val="FFFFFF"/>
                </a:solidFill>
              </a14:hiddenFill>
            </a:ext>
          </a:extLst>
        </p:spPr>
      </p:pic>
      <p:pic>
        <p:nvPicPr>
          <p:cNvPr id="8456" name="Picture 264"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455" name="Picture 26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454" name="Picture 262"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453" name="Picture 2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452" name="Picture 260" descr="File:Person icon BLACK-01.svg - Wikimedia Comm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451" name="Picture 259" descr="File:Person icon BLACK-01.svg - Wikimedia Comm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50" name="Picture 25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449" name="Picture 2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48" name="Picture 256"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447" name="Picture 25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446" name="Picture 254"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445" name="Picture 2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444" name="Picture 2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443" name="Picture 251"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442" name="Picture 250"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440" name="Picture 2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438" name="Picture 246"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437" name="Picture 245"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436" name="Picture 24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35" name="Picture 24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34" name="Picture 24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33" name="Picture 24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32" name="Picture 24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31" name="Picture 23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30" name="Picture 23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9" name="Picture 23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8" name="Picture 23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7" name="Picture 23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6" name="Picture 23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5" name="Picture 23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4" name="Picture 23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3" name="Picture 23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2" name="Picture 23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1" name="Picture 22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20" name="Picture 22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9" name="Picture 22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8" name="Picture 22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7" name="Picture 22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6" name="Picture 22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5" name="Picture 22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4" name="Picture 22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3" name="Picture 22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2" name="Picture 22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1" name="Picture 21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10" name="Picture 21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09" name="Picture 21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08" name="Picture 21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07" name="Picture 21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06" name="Picture 21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05" name="Picture 21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41" name="Picture 249" descr="Person icon BLACK-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53975"/>
            <a:ext cx="354012" cy="292100"/>
          </a:xfrm>
          <a:prstGeom prst="rect">
            <a:avLst/>
          </a:prstGeom>
          <a:noFill/>
          <a:extLst>
            <a:ext uri="{909E8E84-426E-40DD-AFC4-6F175D3DCCD1}">
              <a14:hiddenFill xmlns:a14="http://schemas.microsoft.com/office/drawing/2010/main">
                <a:solidFill>
                  <a:srgbClr val="FFFFFF"/>
                </a:solidFill>
              </a14:hiddenFill>
            </a:ext>
          </a:extLst>
        </p:spPr>
      </p:pic>
      <p:pic>
        <p:nvPicPr>
          <p:cNvPr id="8509" name="Picture 317"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508" name="Picture 31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507" name="Picture 315"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506" name="Picture 3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505" name="Picture 313" descr="File:Person icon BLACK-01.svg - Wikimedia Comm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504" name="Picture 312" descr="File:Person icon BLACK-01.svg - Wikimedia Comm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03" name="Picture 31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502" name="Picture 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01" name="Picture 309"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500" name="Picture 30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499" name="Picture 307"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498" name="Picture 3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497" name="Picture 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496" name="Picture 304"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495" name="Picture 303"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493" name="Picture 3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491" name="Picture 299"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490" name="Picture 298"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489" name="Picture 29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88" name="Picture 29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87" name="Picture 29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86" name="Picture 29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85" name="Picture 29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84" name="Picture 29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83" name="Picture 29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82" name="Picture 29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81" name="Picture 28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80" name="Picture 28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9" name="Picture 28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8" name="Picture 28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7" name="Picture 28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6" name="Picture 28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5" name="Picture 28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4" name="Picture 28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3" name="Picture 28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2" name="Picture 28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1" name="Picture 27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70" name="Picture 27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9" name="Picture 27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8" name="Picture 27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7" name="Picture 27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6" name="Picture 27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5" name="Picture 27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4" name="Picture 27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3" name="Picture 27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2" name="Picture 27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1" name="Picture 26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60" name="Picture 26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59" name="Picture 26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58" name="Picture 26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494" name="Picture 302" descr="Person icon BLACK-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53975"/>
            <a:ext cx="354012" cy="292100"/>
          </a:xfrm>
          <a:prstGeom prst="rect">
            <a:avLst/>
          </a:prstGeom>
          <a:noFill/>
          <a:extLst>
            <a:ext uri="{909E8E84-426E-40DD-AFC4-6F175D3DCCD1}">
              <a14:hiddenFill xmlns:a14="http://schemas.microsoft.com/office/drawing/2010/main">
                <a:solidFill>
                  <a:srgbClr val="FFFFFF"/>
                </a:solidFill>
              </a14:hiddenFill>
            </a:ext>
          </a:extLst>
        </p:spPr>
      </p:pic>
      <p:pic>
        <p:nvPicPr>
          <p:cNvPr id="8562" name="Picture 370"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561" name="Picture 36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560" name="Picture 368"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559" name="Picture 3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558" name="Picture 366" descr="File:Person icon BLACK-01.svg - Wikimedia Comm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557" name="Picture 365" descr="File:Person icon BLACK-01.svg - Wikimedia Comm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56" name="Picture 36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555" name="Picture 3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54" name="Picture 362" descr="File:Person icon BLACK-01.sv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553" name="Picture 36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286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8552" name="Picture 360" descr="File:Person icon BLACK-01.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19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8551" name="Picture 3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8550" name="Picture 3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549" name="Picture 357"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548" name="Picture 356"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546" name="Picture 3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524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8544" name="Picture 352"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543" name="Picture 351" descr="Category:Red X icons - Wikimedia Common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8542" name="Picture 35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41" name="Picture 34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40" name="Picture 34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9" name="Picture 34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8" name="Picture 34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7" name="Picture 34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6" name="Picture 34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5" name="Picture 34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4" name="Picture 34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3" name="Picture 34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2" name="Picture 34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1" name="Picture 33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30" name="Picture 33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9" name="Picture 33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8" name="Picture 33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7" name="Picture 33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6" name="Picture 33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5" name="Picture 33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4" name="Picture 33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3" name="Picture 33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2" name="Picture 33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1" name="Picture 32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20" name="Picture 328"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19" name="Picture 327"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18" name="Picture 326"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17" name="Picture 325"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16" name="Picture 324"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15" name="Picture 323"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14" name="Picture 322"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13" name="Picture 321"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12" name="Picture 320"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8511" name="Picture 319" descr="File:Person icon BLACK-01.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8125" cy="25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418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42" y="1157470"/>
            <a:ext cx="4722736" cy="57005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761" y="1157470"/>
            <a:ext cx="4779979" cy="5706408"/>
          </a:xfrm>
          <a:prstGeom prst="rect">
            <a:avLst/>
          </a:prstGeom>
        </p:spPr>
      </p:pic>
      <p:sp>
        <p:nvSpPr>
          <p:cNvPr id="7" name="Text Placeholder 1"/>
          <p:cNvSpPr>
            <a:spLocks noGrp="1"/>
          </p:cNvSpPr>
          <p:nvPr>
            <p:ph type="body" sz="quarter" idx="10"/>
          </p:nvPr>
        </p:nvSpPr>
        <p:spPr>
          <a:xfrm>
            <a:off x="707316" y="252330"/>
            <a:ext cx="9749118" cy="749286"/>
          </a:xfrm>
        </p:spPr>
        <p:txBody>
          <a:bodyPr>
            <a:normAutofit fontScale="55000" lnSpcReduction="20000"/>
          </a:bodyPr>
          <a:lstStyle/>
          <a:p>
            <a:pPr algn="ctr"/>
            <a:r>
              <a:rPr lang="ka-GE" b="1" dirty="0"/>
              <a:t>ძირითადი აქტივობები და შეზღუდვები განგაშის დონეების მიხედვით</a:t>
            </a:r>
            <a:endParaRPr lang="en-US" dirty="0"/>
          </a:p>
        </p:txBody>
      </p:sp>
    </p:spTree>
    <p:extLst>
      <p:ext uri="{BB962C8B-B14F-4D97-AF65-F5344CB8AC3E}">
        <p14:creationId xmlns:p14="http://schemas.microsoft.com/office/powerpoint/2010/main" val="2651212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E650A5BA-0D75-436C-9755-689F0321DCEB}"/>
              </a:ext>
            </a:extLst>
          </p:cNvPr>
          <p:cNvSpPr/>
          <p:nvPr/>
        </p:nvSpPr>
        <p:spPr>
          <a:xfrm>
            <a:off x="4364736" y="599327"/>
            <a:ext cx="7827265" cy="1056227"/>
          </a:xfrm>
          <a:custGeom>
            <a:avLst/>
            <a:gdLst>
              <a:gd name="connsiteX0" fmla="*/ 445031 w 7827265"/>
              <a:gd name="connsiteY0" fmla="*/ 0 h 1056227"/>
              <a:gd name="connsiteX1" fmla="*/ 7827265 w 7827265"/>
              <a:gd name="connsiteY1" fmla="*/ 0 h 1056227"/>
              <a:gd name="connsiteX2" fmla="*/ 7827265 w 7827265"/>
              <a:gd name="connsiteY2" fmla="*/ 1056227 h 1056227"/>
              <a:gd name="connsiteX3" fmla="*/ 0 w 7827265"/>
              <a:gd name="connsiteY3" fmla="*/ 1056227 h 1056227"/>
            </a:gdLst>
            <a:ahLst/>
            <a:cxnLst>
              <a:cxn ang="0">
                <a:pos x="connsiteX0" y="connsiteY0"/>
              </a:cxn>
              <a:cxn ang="0">
                <a:pos x="connsiteX1" y="connsiteY1"/>
              </a:cxn>
              <a:cxn ang="0">
                <a:pos x="connsiteX2" y="connsiteY2"/>
              </a:cxn>
              <a:cxn ang="0">
                <a:pos x="connsiteX3" y="connsiteY3"/>
              </a:cxn>
            </a:cxnLst>
            <a:rect l="l" t="t" r="r" b="b"/>
            <a:pathLst>
              <a:path w="7827265" h="1056227">
                <a:moveTo>
                  <a:pt x="445031" y="0"/>
                </a:moveTo>
                <a:lnTo>
                  <a:pt x="7827265" y="0"/>
                </a:lnTo>
                <a:lnTo>
                  <a:pt x="7827265" y="1056227"/>
                </a:lnTo>
                <a:lnTo>
                  <a:pt x="0" y="105622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AC83A9-E230-4F70-82D6-EF52AE0F3E6A}"/>
              </a:ext>
            </a:extLst>
          </p:cNvPr>
          <p:cNvSpPr txBox="1"/>
          <p:nvPr/>
        </p:nvSpPr>
        <p:spPr>
          <a:xfrm>
            <a:off x="4558553" y="809060"/>
            <a:ext cx="8022313" cy="584775"/>
          </a:xfrm>
          <a:prstGeom prst="rect">
            <a:avLst/>
          </a:prstGeom>
          <a:noFill/>
        </p:spPr>
        <p:txBody>
          <a:bodyPr wrap="square" rtlCol="0" anchor="ctr">
            <a:spAutoFit/>
          </a:bodyPr>
          <a:lstStyle/>
          <a:p>
            <a:r>
              <a:rPr lang="ka-GE" altLang="ko-KR" sz="3100" b="1" dirty="0" smtClean="0">
                <a:solidFill>
                  <a:schemeClr val="bg1"/>
                </a:solidFill>
                <a:cs typeface="Arial" pitchFamily="34" charset="0"/>
              </a:rPr>
              <a:t>უსაფრთხოების შენარჩუნების სტრატეგია</a:t>
            </a:r>
          </a:p>
        </p:txBody>
      </p:sp>
      <p:grpSp>
        <p:nvGrpSpPr>
          <p:cNvPr id="22" name="Group 21">
            <a:extLst>
              <a:ext uri="{FF2B5EF4-FFF2-40B4-BE49-F238E27FC236}">
                <a16:creationId xmlns:a16="http://schemas.microsoft.com/office/drawing/2014/main" id="{85146D38-C44F-4BB6-8C64-B9468EE48D9A}"/>
              </a:ext>
            </a:extLst>
          </p:cNvPr>
          <p:cNvGrpSpPr/>
          <p:nvPr/>
        </p:nvGrpSpPr>
        <p:grpSpPr>
          <a:xfrm>
            <a:off x="3254479" y="1883883"/>
            <a:ext cx="8937521" cy="945825"/>
            <a:chOff x="6765870" y="1419622"/>
            <a:chExt cx="4567246" cy="499424"/>
          </a:xfrm>
        </p:grpSpPr>
        <p:sp>
          <p:nvSpPr>
            <p:cNvPr id="23" name="TextBox 22">
              <a:extLst>
                <a:ext uri="{FF2B5EF4-FFF2-40B4-BE49-F238E27FC236}">
                  <a16:creationId xmlns:a16="http://schemas.microsoft.com/office/drawing/2014/main" id="{6DCFD06B-B0EE-433B-831E-E70D19307DBF}"/>
                </a:ext>
              </a:extLst>
            </p:cNvPr>
            <p:cNvSpPr txBox="1"/>
            <p:nvPr/>
          </p:nvSpPr>
          <p:spPr>
            <a:xfrm>
              <a:off x="6765870" y="1772782"/>
              <a:ext cx="4507692" cy="146264"/>
            </a:xfrm>
            <a:prstGeom prst="rect">
              <a:avLst/>
            </a:prstGeom>
            <a:noFill/>
          </p:spPr>
          <p:txBody>
            <a:bodyPr wrap="square" rtlCol="0">
              <a:spAutoFit/>
            </a:bodyPr>
            <a:lstStyle/>
            <a:p>
              <a:pPr algn="r"/>
              <a:endParaRPr lang="en-US" altLang="ko-KR" sz="1200" dirty="0">
                <a:solidFill>
                  <a:schemeClr val="tx1">
                    <a:lumMod val="85000"/>
                    <a:lumOff val="15000"/>
                  </a:schemeClr>
                </a:solidFill>
                <a:cs typeface="Arial" pitchFamily="34" charset="0"/>
              </a:endParaRPr>
            </a:p>
          </p:txBody>
        </p:sp>
        <p:sp>
          <p:nvSpPr>
            <p:cNvPr id="24" name="TextBox 23">
              <a:extLst>
                <a:ext uri="{FF2B5EF4-FFF2-40B4-BE49-F238E27FC236}">
                  <a16:creationId xmlns:a16="http://schemas.microsoft.com/office/drawing/2014/main" id="{22FE1F6C-F723-47DE-8FF7-0CF3E69A485C}"/>
                </a:ext>
              </a:extLst>
            </p:cNvPr>
            <p:cNvSpPr txBox="1"/>
            <p:nvPr/>
          </p:nvSpPr>
          <p:spPr>
            <a:xfrm>
              <a:off x="7333232" y="1419622"/>
              <a:ext cx="3999884" cy="438791"/>
            </a:xfrm>
            <a:prstGeom prst="rect">
              <a:avLst/>
            </a:prstGeom>
            <a:solidFill>
              <a:srgbClr val="FFC000"/>
            </a:solidFill>
          </p:spPr>
          <p:txBody>
            <a:bodyPr wrap="square" lIns="108000" rIns="108000" rtlCol="0">
              <a:spAutoFit/>
            </a:bodyPr>
            <a:lstStyle/>
            <a:p>
              <a:pPr algn="r"/>
              <a:r>
                <a:rPr lang="ka-GE" altLang="ko-KR" sz="2400" b="1" dirty="0" smtClean="0">
                  <a:solidFill>
                    <a:schemeClr val="tx1">
                      <a:lumMod val="85000"/>
                      <a:lumOff val="15000"/>
                    </a:schemeClr>
                  </a:solidFill>
                  <a:cs typeface="Arial" pitchFamily="34" charset="0"/>
                </a:rPr>
                <a:t>ფუნდამენტალური ღონისძიებები და ვირუსის ფართოდ გავრცელების მართვა</a:t>
              </a:r>
              <a:endParaRPr lang="ko-KR" altLang="en-US" sz="2400" b="1" dirty="0">
                <a:solidFill>
                  <a:schemeClr val="tx1">
                    <a:lumMod val="85000"/>
                    <a:lumOff val="15000"/>
                  </a:schemeClr>
                </a:solidFill>
                <a:cs typeface="Arial" pitchFamily="34" charset="0"/>
              </a:endParaRPr>
            </a:p>
          </p:txBody>
        </p:sp>
      </p:grpSp>
      <p:sp>
        <p:nvSpPr>
          <p:cNvPr id="28" name="TextBox 27">
            <a:extLst>
              <a:ext uri="{FF2B5EF4-FFF2-40B4-BE49-F238E27FC236}">
                <a16:creationId xmlns:a16="http://schemas.microsoft.com/office/drawing/2014/main" id="{708F9A52-584D-4D23-9E99-0E663D15A5B4}"/>
              </a:ext>
            </a:extLst>
          </p:cNvPr>
          <p:cNvSpPr txBox="1"/>
          <p:nvPr/>
        </p:nvSpPr>
        <p:spPr>
          <a:xfrm>
            <a:off x="4364734" y="2991472"/>
            <a:ext cx="7827266" cy="830997"/>
          </a:xfrm>
          <a:prstGeom prst="rect">
            <a:avLst/>
          </a:prstGeom>
          <a:solidFill>
            <a:srgbClr val="92D050"/>
          </a:solidFill>
        </p:spPr>
        <p:txBody>
          <a:bodyPr wrap="square" lIns="108000" rIns="108000" rtlCol="0">
            <a:spAutoFit/>
          </a:bodyPr>
          <a:lstStyle/>
          <a:p>
            <a:pPr algn="r"/>
            <a:r>
              <a:rPr lang="ka-GE" altLang="ko-KR" sz="2400" b="1" dirty="0" smtClean="0">
                <a:solidFill>
                  <a:schemeClr val="tx1">
                    <a:lumMod val="85000"/>
                    <a:lumOff val="15000"/>
                  </a:schemeClr>
                </a:solidFill>
                <a:cs typeface="Arial" pitchFamily="34" charset="0"/>
              </a:rPr>
              <a:t>ჯანდაცვის სისტემის მდგრადობა და რეაგირების შესაძლებლობა</a:t>
            </a:r>
          </a:p>
        </p:txBody>
      </p:sp>
      <p:sp>
        <p:nvSpPr>
          <p:cNvPr id="20" name="TextBox 19">
            <a:extLst>
              <a:ext uri="{FF2B5EF4-FFF2-40B4-BE49-F238E27FC236}">
                <a16:creationId xmlns:a16="http://schemas.microsoft.com/office/drawing/2014/main" id="{708F9A52-584D-4D23-9E99-0E663D15A5B4}"/>
              </a:ext>
            </a:extLst>
          </p:cNvPr>
          <p:cNvSpPr txBox="1"/>
          <p:nvPr/>
        </p:nvSpPr>
        <p:spPr>
          <a:xfrm>
            <a:off x="4364734" y="4217791"/>
            <a:ext cx="7827266" cy="461665"/>
          </a:xfrm>
          <a:prstGeom prst="rect">
            <a:avLst/>
          </a:prstGeom>
          <a:solidFill>
            <a:schemeClr val="accent3">
              <a:lumMod val="60000"/>
              <a:lumOff val="40000"/>
            </a:schemeClr>
          </a:solidFill>
        </p:spPr>
        <p:txBody>
          <a:bodyPr wrap="square" lIns="108000" rIns="108000" rtlCol="0">
            <a:spAutoFit/>
          </a:bodyPr>
          <a:lstStyle/>
          <a:p>
            <a:pPr algn="r"/>
            <a:r>
              <a:rPr lang="ka-GE" altLang="ko-KR" sz="2400" b="1" dirty="0" smtClean="0">
                <a:solidFill>
                  <a:schemeClr val="tx1">
                    <a:lumMod val="85000"/>
                    <a:lumOff val="15000"/>
                  </a:schemeClr>
                </a:solidFill>
                <a:cs typeface="Arial" pitchFamily="34" charset="0"/>
              </a:rPr>
              <a:t>საერთაშორისო მოგზაურობა</a:t>
            </a:r>
          </a:p>
        </p:txBody>
      </p:sp>
      <p:sp>
        <p:nvSpPr>
          <p:cNvPr id="38" name="TextBox 37">
            <a:extLst>
              <a:ext uri="{FF2B5EF4-FFF2-40B4-BE49-F238E27FC236}">
                <a16:creationId xmlns:a16="http://schemas.microsoft.com/office/drawing/2014/main" id="{708F9A52-584D-4D23-9E99-0E663D15A5B4}"/>
              </a:ext>
            </a:extLst>
          </p:cNvPr>
          <p:cNvSpPr txBox="1"/>
          <p:nvPr/>
        </p:nvSpPr>
        <p:spPr>
          <a:xfrm>
            <a:off x="4364734" y="5135700"/>
            <a:ext cx="7827266" cy="461665"/>
          </a:xfrm>
          <a:prstGeom prst="rect">
            <a:avLst/>
          </a:prstGeom>
          <a:solidFill>
            <a:schemeClr val="accent5">
              <a:lumMod val="40000"/>
              <a:lumOff val="60000"/>
            </a:schemeClr>
          </a:solidFill>
        </p:spPr>
        <p:txBody>
          <a:bodyPr wrap="square" lIns="108000" rIns="108000" rtlCol="0">
            <a:spAutoFit/>
          </a:bodyPr>
          <a:lstStyle/>
          <a:p>
            <a:pPr algn="r"/>
            <a:r>
              <a:rPr lang="ka-GE" altLang="ko-KR" sz="2400" b="1" dirty="0" smtClean="0">
                <a:solidFill>
                  <a:schemeClr val="tx1">
                    <a:lumMod val="85000"/>
                    <a:lumOff val="15000"/>
                  </a:schemeClr>
                </a:solidFill>
                <a:cs typeface="Arial" pitchFamily="34" charset="0"/>
              </a:rPr>
              <a:t>საზოგადოებრივი სერვისების უწყეტობა</a:t>
            </a:r>
          </a:p>
        </p:txBody>
      </p:sp>
      <p:pic>
        <p:nvPicPr>
          <p:cNvPr id="41" name="Picture 40"/>
          <p:cNvPicPr/>
          <p:nvPr/>
        </p:nvPicPr>
        <p:blipFill>
          <a:blip r:embed="rId2" cstate="print">
            <a:extLst>
              <a:ext uri="{28A0092B-C50C-407E-A947-70E740481C1C}">
                <a14:useLocalDpi xmlns:a14="http://schemas.microsoft.com/office/drawing/2010/main" val="0"/>
              </a:ext>
            </a:extLst>
          </a:blip>
          <a:stretch>
            <a:fillRect/>
          </a:stretch>
        </p:blipFill>
        <p:spPr>
          <a:xfrm>
            <a:off x="9405140" y="6098287"/>
            <a:ext cx="2670320" cy="726734"/>
          </a:xfrm>
          <a:prstGeom prst="rect">
            <a:avLst/>
          </a:prstGeom>
        </p:spPr>
      </p:pic>
      <p:sp>
        <p:nvSpPr>
          <p:cNvPr id="128" name="Round Same Side Corner Rectangle 11">
            <a:extLst>
              <a:ext uri="{FF2B5EF4-FFF2-40B4-BE49-F238E27FC236}">
                <a16:creationId xmlns:a16="http://schemas.microsoft.com/office/drawing/2014/main" id="{AFBCEF67-A3DE-45DE-97FD-374E910A67D8}"/>
              </a:ext>
            </a:extLst>
          </p:cNvPr>
          <p:cNvSpPr/>
          <p:nvPr/>
        </p:nvSpPr>
        <p:spPr>
          <a:xfrm rot="9900000">
            <a:off x="4563102" y="2068679"/>
            <a:ext cx="402248" cy="37622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9" name="Round Same Side Corner Rectangle 11">
            <a:extLst>
              <a:ext uri="{FF2B5EF4-FFF2-40B4-BE49-F238E27FC236}">
                <a16:creationId xmlns:a16="http://schemas.microsoft.com/office/drawing/2014/main" id="{AFBCEF67-A3DE-45DE-97FD-374E910A67D8}"/>
              </a:ext>
            </a:extLst>
          </p:cNvPr>
          <p:cNvSpPr/>
          <p:nvPr/>
        </p:nvSpPr>
        <p:spPr>
          <a:xfrm rot="9900000">
            <a:off x="4598688" y="3152900"/>
            <a:ext cx="369747" cy="35884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0" name="Round Same Side Corner Rectangle 11">
            <a:extLst>
              <a:ext uri="{FF2B5EF4-FFF2-40B4-BE49-F238E27FC236}">
                <a16:creationId xmlns:a16="http://schemas.microsoft.com/office/drawing/2014/main" id="{AFBCEF67-A3DE-45DE-97FD-374E910A67D8}"/>
              </a:ext>
            </a:extLst>
          </p:cNvPr>
          <p:cNvSpPr/>
          <p:nvPr/>
        </p:nvSpPr>
        <p:spPr>
          <a:xfrm rot="9900000">
            <a:off x="4594874" y="5187469"/>
            <a:ext cx="375986" cy="33018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1" name="Round Same Side Corner Rectangle 11">
            <a:extLst>
              <a:ext uri="{FF2B5EF4-FFF2-40B4-BE49-F238E27FC236}">
                <a16:creationId xmlns:a16="http://schemas.microsoft.com/office/drawing/2014/main" id="{AFBCEF67-A3DE-45DE-97FD-374E910A67D8}"/>
              </a:ext>
            </a:extLst>
          </p:cNvPr>
          <p:cNvSpPr/>
          <p:nvPr/>
        </p:nvSpPr>
        <p:spPr>
          <a:xfrm rot="9900000">
            <a:off x="4594874" y="4261565"/>
            <a:ext cx="375986" cy="33018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80728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4435" y="259243"/>
            <a:ext cx="9641541" cy="762733"/>
          </a:xfrm>
        </p:spPr>
        <p:txBody>
          <a:bodyPr>
            <a:normAutofit fontScale="70000" lnSpcReduction="20000"/>
          </a:bodyPr>
          <a:lstStyle/>
          <a:p>
            <a:r>
              <a:rPr lang="ka-GE" b="1" dirty="0"/>
              <a:t>უსაფრთხოების შენარჩუნების </a:t>
            </a:r>
            <a:r>
              <a:rPr lang="ka-GE" b="1" dirty="0" smtClean="0"/>
              <a:t>სტრატეგია</a:t>
            </a:r>
            <a:endParaRPr lang="en-US" b="1" dirty="0"/>
          </a:p>
        </p:txBody>
      </p:sp>
      <p:sp>
        <p:nvSpPr>
          <p:cNvPr id="4" name="Rectangle 3"/>
          <p:cNvSpPr/>
          <p:nvPr/>
        </p:nvSpPr>
        <p:spPr>
          <a:xfrm>
            <a:off x="3818964" y="1335914"/>
            <a:ext cx="7382435" cy="1200329"/>
          </a:xfrm>
          <a:prstGeom prst="rect">
            <a:avLst/>
          </a:prstGeom>
          <a:solidFill>
            <a:srgbClr val="008080"/>
          </a:solidFill>
        </p:spPr>
        <p:txBody>
          <a:bodyPr wrap="square">
            <a:spAutoFit/>
          </a:bodyPr>
          <a:lstStyle/>
          <a:p>
            <a:pPr algn="r"/>
            <a:r>
              <a:rPr lang="ka-GE" dirty="0" smtClean="0">
                <a:solidFill>
                  <a:schemeClr val="bg1"/>
                </a:solidFill>
              </a:rPr>
              <a:t>გრძელვადიანი მიზნებისთვის და დაგეგმილ ღონისძიებათა პროგნოზირების შესაძლებლობისთვის მათი გაწერა რისკის დონის გათვალისწინებითა და განგაშის დონის საფრთხისშემცველობის ანალიზის საფუძველზე. </a:t>
            </a:r>
            <a:endParaRPr lang="en-US"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39332260"/>
              </p:ext>
            </p:extLst>
          </p:nvPr>
        </p:nvGraphicFramePr>
        <p:xfrm>
          <a:off x="909917" y="2770094"/>
          <a:ext cx="10291482" cy="3966883"/>
        </p:xfrm>
        <a:graphic>
          <a:graphicData uri="http://schemas.openxmlformats.org/drawingml/2006/table">
            <a:tbl>
              <a:tblPr firstRow="1" firstCol="1" bandRow="1"/>
              <a:tblGrid>
                <a:gridCol w="1470211">
                  <a:extLst>
                    <a:ext uri="{9D8B030D-6E8A-4147-A177-3AD203B41FA5}">
                      <a16:colId xmlns:a16="http://schemas.microsoft.com/office/drawing/2014/main" val="2973242928"/>
                    </a:ext>
                  </a:extLst>
                </a:gridCol>
                <a:gridCol w="1996394">
                  <a:extLst>
                    <a:ext uri="{9D8B030D-6E8A-4147-A177-3AD203B41FA5}">
                      <a16:colId xmlns:a16="http://schemas.microsoft.com/office/drawing/2014/main" val="1531852521"/>
                    </a:ext>
                  </a:extLst>
                </a:gridCol>
                <a:gridCol w="1610841">
                  <a:extLst>
                    <a:ext uri="{9D8B030D-6E8A-4147-A177-3AD203B41FA5}">
                      <a16:colId xmlns:a16="http://schemas.microsoft.com/office/drawing/2014/main" val="1623826787"/>
                    </a:ext>
                  </a:extLst>
                </a:gridCol>
                <a:gridCol w="1610841">
                  <a:extLst>
                    <a:ext uri="{9D8B030D-6E8A-4147-A177-3AD203B41FA5}">
                      <a16:colId xmlns:a16="http://schemas.microsoft.com/office/drawing/2014/main" val="3388754322"/>
                    </a:ext>
                  </a:extLst>
                </a:gridCol>
                <a:gridCol w="1723882">
                  <a:extLst>
                    <a:ext uri="{9D8B030D-6E8A-4147-A177-3AD203B41FA5}">
                      <a16:colId xmlns:a16="http://schemas.microsoft.com/office/drawing/2014/main" val="1766418513"/>
                    </a:ext>
                  </a:extLst>
                </a:gridCol>
                <a:gridCol w="1879313">
                  <a:extLst>
                    <a:ext uri="{9D8B030D-6E8A-4147-A177-3AD203B41FA5}">
                      <a16:colId xmlns:a16="http://schemas.microsoft.com/office/drawing/2014/main" val="2801508342"/>
                    </a:ext>
                  </a:extLst>
                </a:gridCol>
              </a:tblGrid>
              <a:tr h="464948">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დონე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დონე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ka-GE" sz="1400" b="1" dirty="0">
                          <a:effectLst/>
                          <a:latin typeface="Sylfaen" panose="010A0502050306030303" pitchFamily="18" charset="0"/>
                          <a:ea typeface="Calibri" panose="020F0502020204030204" pitchFamily="34" charset="0"/>
                          <a:cs typeface="Times New Roman" panose="02020603050405020304" pitchFamily="18" charset="0"/>
                        </a:rPr>
                        <a:t>დონე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დონე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ka-GE" sz="1400" b="1" dirty="0">
                          <a:effectLst/>
                          <a:latin typeface="Sylfaen" panose="010A0502050306030303" pitchFamily="18" charset="0"/>
                          <a:ea typeface="Calibri" panose="020F0502020204030204" pitchFamily="34" charset="0"/>
                          <a:cs typeface="Times New Roman" panose="02020603050405020304" pitchFamily="18" charset="0"/>
                        </a:rPr>
                        <a:t>დონე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val="3999982884"/>
                  </a:ext>
                </a:extLst>
              </a:tr>
              <a:tr h="648231">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შეზღუდვის დონე</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ლოკალური/ დროებითი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ლოკალური/ დროებითი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ლოკალური/ დროებითი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ლოკალური/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მასშტაბური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მასშტაბური /სრული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val="4109770093"/>
                  </a:ext>
                </a:extLst>
              </a:tr>
              <a:tr h="1686393">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საქმიანობები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შეუზღუდავი/ მცირედ შეზღუდული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უმეტესად დროითი შეზღუდვა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ნაწილობრივ შეზღუდული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უმეტესად დროითი ან რაოდენობრივი შეზღუდვა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ნაწილობრივ შეზღუდული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დროითი და რაოდენობრივი შეზღუდვა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უმეტესად შეზღუდულია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ka-GE" sz="1400">
                          <a:effectLst/>
                          <a:latin typeface="Sylfaen" panose="010A0502050306030303" pitchFamily="18" charset="0"/>
                          <a:ea typeface="Calibri" panose="020F0502020204030204" pitchFamily="34" charset="0"/>
                          <a:cs typeface="Times New Roman" panose="02020603050405020304" pitchFamily="18" charset="0"/>
                        </a:rPr>
                        <a:t>თითქმის ყველა ტიპის საქმიანობა შეზღუდულია/ დაწესებულია აკრძალვები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val="3416306563"/>
                  </a:ext>
                </a:extLst>
              </a:tr>
              <a:tr h="1167311">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შეზღუდვების დარღვევის შედეგები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გაფრთხილება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გაფრთხილება ან ჯარიმა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ჯარიმა ან სამუშაო პროცესის შეჩერება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ka-GE" sz="1400" b="1">
                          <a:effectLst/>
                          <a:latin typeface="Sylfaen" panose="010A0502050306030303" pitchFamily="18" charset="0"/>
                          <a:ea typeface="Calibri" panose="020F0502020204030204" pitchFamily="34" charset="0"/>
                          <a:cs typeface="Times New Roman" panose="02020603050405020304" pitchFamily="18" charset="0"/>
                        </a:rPr>
                        <a:t>ჯარიმა ან სამუშაო პროცესის შეჩერება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ka-GE" sz="1400" b="1" dirty="0">
                          <a:effectLst/>
                          <a:latin typeface="Sylfaen" panose="010A0502050306030303" pitchFamily="18" charset="0"/>
                          <a:ea typeface="Calibri" panose="020F0502020204030204" pitchFamily="34" charset="0"/>
                          <a:cs typeface="Times New Roman" panose="02020603050405020304" pitchFamily="18" charset="0"/>
                        </a:rPr>
                        <a:t>ჯარიმა ან სამუშაო პროცესის შეჩერება</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val="1692431206"/>
                  </a:ext>
                </a:extLst>
              </a:tr>
            </a:tbl>
          </a:graphicData>
        </a:graphic>
      </p:graphicFrame>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274587" y="1532668"/>
            <a:ext cx="2670320" cy="726734"/>
          </a:xfrm>
          <a:prstGeom prst="rect">
            <a:avLst/>
          </a:prstGeom>
        </p:spPr>
      </p:pic>
    </p:spTree>
    <p:extLst>
      <p:ext uri="{BB962C8B-B14F-4D97-AF65-F5344CB8AC3E}">
        <p14:creationId xmlns:p14="http://schemas.microsoft.com/office/powerpoint/2010/main" val="168859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algn="ctr"/>
            <a:r>
              <a:rPr lang="ka-GE" sz="3600" b="1" dirty="0"/>
              <a:t>მე-4 და მე-5 დონის განგაშის გამოცხადების შემდეგ განსახორციელებელი </a:t>
            </a:r>
            <a:r>
              <a:rPr lang="ka-GE" sz="3600" b="1" dirty="0" smtClean="0"/>
              <a:t>ქმედებები</a:t>
            </a:r>
            <a:endParaRPr lang="en-US" sz="3600" b="1" dirty="0"/>
          </a:p>
        </p:txBody>
      </p:sp>
      <p:sp>
        <p:nvSpPr>
          <p:cNvPr id="3" name="Rectangle 2"/>
          <p:cNvSpPr/>
          <p:nvPr/>
        </p:nvSpPr>
        <p:spPr>
          <a:xfrm>
            <a:off x="114580" y="1332011"/>
            <a:ext cx="7450106" cy="4433393"/>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მე-5 დონის განგაშისას - იხურება რესტორნები, ბარები, კვების ობიექტები; მე-4 დონის შემთხვევაში - გარკვეული ვადით ან გარკვეული დროით (მაგ 21:00 საათიდან).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მიტანის სერვისი მუშაობს უწყეტად, ადგილზე მინიმალური რაოდენობის ადამიანით;</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სილამაზის სალონები, სპორტდარბაზები და საცურაო აუზები  დაკეტილია;</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ღამის კლუბები დახურულია სრულად;</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შეზღუდულია გადაადგილება - მეტწილად საღამოდან დილამდე, გარდა პირველადი საჭიროებებისთვის გადაადგილებისა;</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შეკრებებზე შეზღუდულია ადამიანთა რაოდენობა;</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 შეზღუდული ან სრულად აკრძალულია სოციალური შეკრებები;</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არ ტარდება კულტურული (თეატრი, კინო, კონცერტი) და სპორტული ღონისძიებები. მათი ჩატარება დასაშვებია მხოლოდ მაყურებლის დასწრების გარეშე;</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აკრძალულია  (ღია სივრცეში არაუმეტეს 6 ადამიანი) წვეულებები;</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შეზღუდული ან სრულად აკრძალულია საქალაქთაშორისო მიმოსვლა;</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დაწესებულია ლიმიტები ტრანსპორტში მგზავრთა რაოდენობაზე;</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სავალდებულოა პირბადის ტარება როგორც დახურულ, ისე გარე სივრცეში;</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განსაკუთრებით მაღალ კლასებში მიმდინარეობს დისტანციური სწავლება. პროფესიული და უმაღლესიდ აწესებულებები  გადასულია დისტანციურ სწავლებაზე (გარდა პრაქტიკული კომპონენტისა).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მოსახლეობა გადადის დისტანციურ მუშაობაზე, გარდა ისეთი ობიექტებისა, სადაც ერთის მხრივ შეუძლებელია დისტანციური მუშაობა, ხოლო მეორეს მხრივ სამუშაო პროცესის შეჩერება;</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200" dirty="0">
                <a:solidFill>
                  <a:srgbClr val="002060"/>
                </a:solidFill>
                <a:ea typeface="Calibri" panose="020F0502020204030204" pitchFamily="34" charset="0"/>
                <a:cs typeface="Times New Roman" panose="02020603050405020304" pitchFamily="18" charset="0"/>
              </a:rPr>
              <a:t>შესაძლებელია მოხდეს კონკრეტული მუნიციპალიტეტების, ქალაქების, სოფლების სრულად ჩაკეტვა</a:t>
            </a:r>
            <a:r>
              <a:rPr lang="ka-GE" sz="1200" dirty="0" smtClean="0">
                <a:solidFill>
                  <a:srgbClr val="002060"/>
                </a:solidFill>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E44E2B03-19B9-4CDB-A7C1-283AF49224F1}"/>
              </a:ext>
            </a:extLst>
          </p:cNvPr>
          <p:cNvGrpSpPr/>
          <p:nvPr/>
        </p:nvGrpSpPr>
        <p:grpSpPr>
          <a:xfrm>
            <a:off x="7799421" y="1169895"/>
            <a:ext cx="4323074" cy="6736976"/>
            <a:chOff x="9083202" y="3309091"/>
            <a:chExt cx="3102854" cy="4206520"/>
          </a:xfrm>
        </p:grpSpPr>
        <p:sp>
          <p:nvSpPr>
            <p:cNvPr id="20" name="Freeform: Shape 174">
              <a:extLst>
                <a:ext uri="{FF2B5EF4-FFF2-40B4-BE49-F238E27FC236}">
                  <a16:creationId xmlns:a16="http://schemas.microsoft.com/office/drawing/2014/main" id="{E9B5804C-B38B-4553-AC45-405F93E38337}"/>
                </a:ext>
              </a:extLst>
            </p:cNvPr>
            <p:cNvSpPr/>
            <p:nvPr/>
          </p:nvSpPr>
          <p:spPr>
            <a:xfrm>
              <a:off x="9083202" y="3314380"/>
              <a:ext cx="3102854" cy="3543620"/>
            </a:xfrm>
            <a:custGeom>
              <a:avLst/>
              <a:gdLst>
                <a:gd name="connsiteX0" fmla="*/ 1546449 w 3102854"/>
                <a:gd name="connsiteY0" fmla="*/ 213 h 3543620"/>
                <a:gd name="connsiteX1" fmla="*/ 1673008 w 3102854"/>
                <a:gd name="connsiteY1" fmla="*/ 6932 h 3543620"/>
                <a:gd name="connsiteX2" fmla="*/ 1977873 w 3102854"/>
                <a:gd name="connsiteY2" fmla="*/ 95984 h 3543620"/>
                <a:gd name="connsiteX3" fmla="*/ 2127898 w 3102854"/>
                <a:gd name="connsiteY3" fmla="*/ 291740 h 3543620"/>
                <a:gd name="connsiteX4" fmla="*/ 2232997 w 3102854"/>
                <a:gd name="connsiteY4" fmla="*/ 619069 h 3543620"/>
                <a:gd name="connsiteX5" fmla="*/ 2276320 w 3102854"/>
                <a:gd name="connsiteY5" fmla="*/ 849322 h 3543620"/>
                <a:gd name="connsiteX6" fmla="*/ 2268297 w 3102854"/>
                <a:gd name="connsiteY6" fmla="*/ 1067541 h 3543620"/>
                <a:gd name="connsiteX7" fmla="*/ 2203312 w 3102854"/>
                <a:gd name="connsiteY7" fmla="*/ 1230403 h 3543620"/>
                <a:gd name="connsiteX8" fmla="*/ 2036439 w 3102854"/>
                <a:gd name="connsiteY8" fmla="*/ 1508793 h 3543620"/>
                <a:gd name="connsiteX9" fmla="*/ 2027614 w 3102854"/>
                <a:gd name="connsiteY9" fmla="*/ 1781567 h 3543620"/>
                <a:gd name="connsiteX10" fmla="*/ 2642158 w 3102854"/>
                <a:gd name="connsiteY10" fmla="*/ 1972509 h 3543620"/>
                <a:gd name="connsiteX11" fmla="*/ 2761696 w 3102854"/>
                <a:gd name="connsiteY11" fmla="*/ 2104884 h 3543620"/>
                <a:gd name="connsiteX12" fmla="*/ 2904502 w 3102854"/>
                <a:gd name="connsiteY12" fmla="*/ 2571006 h 3543620"/>
                <a:gd name="connsiteX13" fmla="*/ 2983125 w 3102854"/>
                <a:gd name="connsiteY13" fmla="*/ 2826130 h 3543620"/>
                <a:gd name="connsiteX14" fmla="*/ 3039284 w 3102854"/>
                <a:gd name="connsiteY14" fmla="*/ 3044350 h 3543620"/>
                <a:gd name="connsiteX15" fmla="*/ 3076189 w 3102854"/>
                <a:gd name="connsiteY15" fmla="*/ 3310706 h 3543620"/>
                <a:gd name="connsiteX16" fmla="*/ 3094579 w 3102854"/>
                <a:gd name="connsiteY16" fmla="*/ 3499566 h 3543620"/>
                <a:gd name="connsiteX17" fmla="*/ 3102854 w 3102854"/>
                <a:gd name="connsiteY17" fmla="*/ 3543620 h 3543620"/>
                <a:gd name="connsiteX18" fmla="*/ 2579907 w 3102854"/>
                <a:gd name="connsiteY18" fmla="*/ 3543620 h 3543620"/>
                <a:gd name="connsiteX19" fmla="*/ 2576965 w 3102854"/>
                <a:gd name="connsiteY19" fmla="*/ 3527949 h 3543620"/>
                <a:gd name="connsiteX20" fmla="*/ 2549896 w 3102854"/>
                <a:gd name="connsiteY20" fmla="*/ 3437465 h 3543620"/>
                <a:gd name="connsiteX21" fmla="*/ 2534327 w 3102854"/>
                <a:gd name="connsiteY21" fmla="*/ 3510986 h 3543620"/>
                <a:gd name="connsiteX22" fmla="*/ 2527687 w 3102854"/>
                <a:gd name="connsiteY22" fmla="*/ 3543620 h 3543620"/>
                <a:gd name="connsiteX23" fmla="*/ 571448 w 3102854"/>
                <a:gd name="connsiteY23" fmla="*/ 3543620 h 3543620"/>
                <a:gd name="connsiteX24" fmla="*/ 556240 w 3102854"/>
                <a:gd name="connsiteY24" fmla="*/ 3467149 h 3543620"/>
                <a:gd name="connsiteX25" fmla="*/ 531841 w 3102854"/>
                <a:gd name="connsiteY25" fmla="*/ 3543620 h 3543620"/>
                <a:gd name="connsiteX26" fmla="*/ 0 w 3102854"/>
                <a:gd name="connsiteY26" fmla="*/ 3543620 h 3543620"/>
                <a:gd name="connsiteX27" fmla="*/ 5878 w 3102854"/>
                <a:gd name="connsiteY27" fmla="*/ 3519297 h 3543620"/>
                <a:gd name="connsiteX28" fmla="*/ 19517 w 3102854"/>
                <a:gd name="connsiteY28" fmla="*/ 3418210 h 3543620"/>
                <a:gd name="connsiteX29" fmla="*/ 75676 w 3102854"/>
                <a:gd name="connsiteY29" fmla="*/ 3051570 h 3543620"/>
                <a:gd name="connsiteX30" fmla="*/ 170345 w 3102854"/>
                <a:gd name="connsiteY30" fmla="*/ 2590261 h 3543620"/>
                <a:gd name="connsiteX31" fmla="*/ 312348 w 3102854"/>
                <a:gd name="connsiteY31" fmla="*/ 2205971 h 3543620"/>
                <a:gd name="connsiteX32" fmla="*/ 476814 w 3102854"/>
                <a:gd name="connsiteY32" fmla="*/ 1994170 h 3543620"/>
                <a:gd name="connsiteX33" fmla="*/ 619620 w 3102854"/>
                <a:gd name="connsiteY33" fmla="*/ 1905117 h 3543620"/>
                <a:gd name="connsiteX34" fmla="*/ 1043221 w 3102854"/>
                <a:gd name="connsiteY34" fmla="*/ 1791194 h 3543620"/>
                <a:gd name="connsiteX35" fmla="*/ 1117833 w 3102854"/>
                <a:gd name="connsiteY35" fmla="*/ 1729419 h 3543620"/>
                <a:gd name="connsiteX36" fmla="*/ 1068894 w 3102854"/>
                <a:gd name="connsiteY36" fmla="*/ 1544895 h 3543620"/>
                <a:gd name="connsiteX37" fmla="*/ 918869 w 3102854"/>
                <a:gd name="connsiteY37" fmla="*/ 1279342 h 3543620"/>
                <a:gd name="connsiteX38" fmla="*/ 841048 w 3102854"/>
                <a:gd name="connsiteY38" fmla="*/ 1088400 h 3543620"/>
                <a:gd name="connsiteX39" fmla="*/ 853884 w 3102854"/>
                <a:gd name="connsiteY39" fmla="*/ 719353 h 3543620"/>
                <a:gd name="connsiteX40" fmla="*/ 991876 w 3102854"/>
                <a:gd name="connsiteY40" fmla="*/ 229965 h 3543620"/>
                <a:gd name="connsiteX41" fmla="*/ 1176399 w 3102854"/>
                <a:gd name="connsiteY41" fmla="*/ 72718 h 3543620"/>
                <a:gd name="connsiteX42" fmla="*/ 1433127 w 3102854"/>
                <a:gd name="connsiteY42" fmla="*/ 3723 h 3543620"/>
                <a:gd name="connsiteX43" fmla="*/ 1546449 w 3102854"/>
                <a:gd name="connsiteY43" fmla="*/ 213 h 354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02854" h="3543620">
                  <a:moveTo>
                    <a:pt x="1546449" y="213"/>
                  </a:moveTo>
                  <a:cubicBezTo>
                    <a:pt x="1592580" y="915"/>
                    <a:pt x="1640917" y="3321"/>
                    <a:pt x="1673008" y="6932"/>
                  </a:cubicBezTo>
                  <a:cubicBezTo>
                    <a:pt x="1785326" y="18966"/>
                    <a:pt x="1875182" y="48650"/>
                    <a:pt x="1977873" y="95984"/>
                  </a:cubicBezTo>
                  <a:cubicBezTo>
                    <a:pt x="2058903" y="132889"/>
                    <a:pt x="2104632" y="211512"/>
                    <a:pt x="2127898" y="291740"/>
                  </a:cubicBezTo>
                  <a:cubicBezTo>
                    <a:pt x="2161594" y="408872"/>
                    <a:pt x="2205719" y="500331"/>
                    <a:pt x="2232997" y="619069"/>
                  </a:cubicBezTo>
                  <a:cubicBezTo>
                    <a:pt x="2249844" y="690471"/>
                    <a:pt x="2257065" y="746631"/>
                    <a:pt x="2276320" y="849322"/>
                  </a:cubicBezTo>
                  <a:cubicBezTo>
                    <a:pt x="2293167" y="909493"/>
                    <a:pt x="2285947" y="984907"/>
                    <a:pt x="2268297" y="1067541"/>
                  </a:cubicBezTo>
                  <a:cubicBezTo>
                    <a:pt x="2261076" y="1102039"/>
                    <a:pt x="2241822" y="1166221"/>
                    <a:pt x="2203312" y="1230403"/>
                  </a:cubicBezTo>
                  <a:cubicBezTo>
                    <a:pt x="2155176" y="1320258"/>
                    <a:pt x="2082971" y="1414124"/>
                    <a:pt x="2036439" y="1508793"/>
                  </a:cubicBezTo>
                  <a:cubicBezTo>
                    <a:pt x="1998732" y="1585812"/>
                    <a:pt x="1963432" y="1747069"/>
                    <a:pt x="2027614" y="1781567"/>
                  </a:cubicBezTo>
                  <a:cubicBezTo>
                    <a:pt x="2063716" y="1796008"/>
                    <a:pt x="2511387" y="1863399"/>
                    <a:pt x="2642158" y="1972509"/>
                  </a:cubicBezTo>
                  <a:cubicBezTo>
                    <a:pt x="2682272" y="2006204"/>
                    <a:pt x="2742442" y="2055945"/>
                    <a:pt x="2761696" y="2104884"/>
                  </a:cubicBezTo>
                  <a:cubicBezTo>
                    <a:pt x="2823472" y="2262130"/>
                    <a:pt x="2854761" y="2408947"/>
                    <a:pt x="2904502" y="2571006"/>
                  </a:cubicBezTo>
                  <a:cubicBezTo>
                    <a:pt x="2930175" y="2656048"/>
                    <a:pt x="2955848" y="2741891"/>
                    <a:pt x="2983125" y="2826130"/>
                  </a:cubicBezTo>
                  <a:cubicBezTo>
                    <a:pt x="3006391" y="2898335"/>
                    <a:pt x="3016821" y="2972145"/>
                    <a:pt x="3039284" y="3044350"/>
                  </a:cubicBezTo>
                  <a:cubicBezTo>
                    <a:pt x="3066562" y="3130996"/>
                    <a:pt x="3058539" y="3223257"/>
                    <a:pt x="3076189" y="3310706"/>
                  </a:cubicBezTo>
                  <a:cubicBezTo>
                    <a:pt x="3091232" y="3386521"/>
                    <a:pt x="3086869" y="3436613"/>
                    <a:pt x="3094579" y="3499566"/>
                  </a:cubicBezTo>
                  <a:lnTo>
                    <a:pt x="3102854" y="3543620"/>
                  </a:lnTo>
                  <a:lnTo>
                    <a:pt x="2579907" y="3543620"/>
                  </a:lnTo>
                  <a:lnTo>
                    <a:pt x="2576965" y="3527949"/>
                  </a:lnTo>
                  <a:cubicBezTo>
                    <a:pt x="2569188" y="3494678"/>
                    <a:pt x="2560225" y="3464041"/>
                    <a:pt x="2549896" y="3437465"/>
                  </a:cubicBezTo>
                  <a:cubicBezTo>
                    <a:pt x="2545083" y="3459929"/>
                    <a:pt x="2539768" y="3484900"/>
                    <a:pt x="2534327" y="3510986"/>
                  </a:cubicBezTo>
                  <a:lnTo>
                    <a:pt x="2527687" y="3543620"/>
                  </a:lnTo>
                  <a:lnTo>
                    <a:pt x="571448" y="3543620"/>
                  </a:lnTo>
                  <a:lnTo>
                    <a:pt x="556240" y="3467149"/>
                  </a:lnTo>
                  <a:lnTo>
                    <a:pt x="531841" y="3543620"/>
                  </a:lnTo>
                  <a:lnTo>
                    <a:pt x="0" y="3543620"/>
                  </a:lnTo>
                  <a:lnTo>
                    <a:pt x="5878" y="3519297"/>
                  </a:lnTo>
                  <a:cubicBezTo>
                    <a:pt x="11695" y="3485802"/>
                    <a:pt x="15907" y="3451505"/>
                    <a:pt x="19517" y="3418210"/>
                  </a:cubicBezTo>
                  <a:cubicBezTo>
                    <a:pt x="32353" y="3295462"/>
                    <a:pt x="50004" y="3172714"/>
                    <a:pt x="75676" y="3051570"/>
                  </a:cubicBezTo>
                  <a:cubicBezTo>
                    <a:pt x="108570" y="2895126"/>
                    <a:pt x="115790" y="2740287"/>
                    <a:pt x="170345" y="2590261"/>
                  </a:cubicBezTo>
                  <a:cubicBezTo>
                    <a:pt x="220888" y="2451467"/>
                    <a:pt x="255386" y="2342358"/>
                    <a:pt x="312348" y="2205971"/>
                  </a:cubicBezTo>
                  <a:cubicBezTo>
                    <a:pt x="346845" y="2124139"/>
                    <a:pt x="415841" y="2056747"/>
                    <a:pt x="476814" y="1994170"/>
                  </a:cubicBezTo>
                  <a:cubicBezTo>
                    <a:pt x="518533" y="1951649"/>
                    <a:pt x="569076" y="1930790"/>
                    <a:pt x="619620" y="1905117"/>
                  </a:cubicBezTo>
                  <a:cubicBezTo>
                    <a:pt x="707870" y="1860190"/>
                    <a:pt x="1013537" y="1804031"/>
                    <a:pt x="1043221" y="1791194"/>
                  </a:cubicBezTo>
                  <a:cubicBezTo>
                    <a:pt x="1069696" y="1779962"/>
                    <a:pt x="1100182" y="1764719"/>
                    <a:pt x="1117833" y="1729419"/>
                  </a:cubicBezTo>
                  <a:cubicBezTo>
                    <a:pt x="1142703" y="1678875"/>
                    <a:pt x="1091358" y="1589823"/>
                    <a:pt x="1068894" y="1544895"/>
                  </a:cubicBezTo>
                  <a:cubicBezTo>
                    <a:pt x="1023967" y="1455041"/>
                    <a:pt x="965401" y="1367592"/>
                    <a:pt x="918869" y="1279342"/>
                  </a:cubicBezTo>
                  <a:cubicBezTo>
                    <a:pt x="910044" y="1262494"/>
                    <a:pt x="866720" y="1151780"/>
                    <a:pt x="841048" y="1088400"/>
                  </a:cubicBezTo>
                  <a:cubicBezTo>
                    <a:pt x="817782" y="1030636"/>
                    <a:pt x="822595" y="840497"/>
                    <a:pt x="853884" y="719353"/>
                  </a:cubicBezTo>
                  <a:cubicBezTo>
                    <a:pt x="895603" y="554084"/>
                    <a:pt x="927694" y="388815"/>
                    <a:pt x="991876" y="229965"/>
                  </a:cubicBezTo>
                  <a:cubicBezTo>
                    <a:pt x="1029583" y="137703"/>
                    <a:pt x="1095369" y="104809"/>
                    <a:pt x="1176399" y="72718"/>
                  </a:cubicBezTo>
                  <a:cubicBezTo>
                    <a:pt x="1258231" y="40627"/>
                    <a:pt x="1346482" y="15757"/>
                    <a:pt x="1433127" y="3723"/>
                  </a:cubicBezTo>
                  <a:cubicBezTo>
                    <a:pt x="1456394" y="514"/>
                    <a:pt x="1500318" y="-489"/>
                    <a:pt x="1546449" y="213"/>
                  </a:cubicBezTo>
                  <a:close/>
                </a:path>
              </a:pathLst>
            </a:custGeom>
            <a:solidFill>
              <a:schemeClr val="bg1">
                <a:lumMod val="95000"/>
                <a:alpha val="42000"/>
              </a:schemeClr>
            </a:solidFill>
            <a:ln w="11709" cap="flat">
              <a:noFill/>
              <a:prstDash val="solid"/>
              <a:miter/>
            </a:ln>
            <a:effectLst>
              <a:outerShdw blurRad="63500" sx="102000" sy="102000" algn="ctr" rotWithShape="0">
                <a:prstClr val="black">
                  <a:alpha val="40000"/>
                </a:prstClr>
              </a:outerShdw>
            </a:effectLst>
          </p:spPr>
          <p:txBody>
            <a:bodyPr wrap="square" rtlCol="0" anchor="ctr">
              <a:noAutofit/>
            </a:bodyPr>
            <a:lstStyle/>
            <a:p>
              <a:endParaRPr lang="en-US" dirty="0"/>
            </a:p>
          </p:txBody>
        </p:sp>
        <p:sp>
          <p:nvSpPr>
            <p:cNvPr id="21" name="Freeform: Shape 175">
              <a:extLst>
                <a:ext uri="{FF2B5EF4-FFF2-40B4-BE49-F238E27FC236}">
                  <a16:creationId xmlns:a16="http://schemas.microsoft.com/office/drawing/2014/main" id="{19D0884E-9BBF-4EE0-A48E-9CDF85FA6B2B}"/>
                </a:ext>
              </a:extLst>
            </p:cNvPr>
            <p:cNvSpPr/>
            <p:nvPr/>
          </p:nvSpPr>
          <p:spPr>
            <a:xfrm>
              <a:off x="11596193" y="7469881"/>
              <a:ext cx="23265" cy="802"/>
            </a:xfrm>
            <a:custGeom>
              <a:avLst/>
              <a:gdLst>
                <a:gd name="connsiteX0" fmla="*/ 16400 w 33971"/>
                <a:gd name="connsiteY0" fmla="*/ 1172 h 1171"/>
                <a:gd name="connsiteX1" fmla="*/ 33972 w 33971"/>
                <a:gd name="connsiteY1" fmla="*/ 0 h 1171"/>
                <a:gd name="connsiteX2" fmla="*/ 0 w 33971"/>
                <a:gd name="connsiteY2" fmla="*/ 0 h 1171"/>
                <a:gd name="connsiteX3" fmla="*/ 16400 w 33971"/>
                <a:gd name="connsiteY3" fmla="*/ 1172 h 1171"/>
              </a:gdLst>
              <a:ahLst/>
              <a:cxnLst>
                <a:cxn ang="0">
                  <a:pos x="connsiteX0" y="connsiteY0"/>
                </a:cxn>
                <a:cxn ang="0">
                  <a:pos x="connsiteX1" y="connsiteY1"/>
                </a:cxn>
                <a:cxn ang="0">
                  <a:pos x="connsiteX2" y="connsiteY2"/>
                </a:cxn>
                <a:cxn ang="0">
                  <a:pos x="connsiteX3" y="connsiteY3"/>
                </a:cxn>
              </a:cxnLst>
              <a:rect l="l" t="t" r="r" b="b"/>
              <a:pathLst>
                <a:path w="33971" h="1171">
                  <a:moveTo>
                    <a:pt x="16400" y="1172"/>
                  </a:moveTo>
                  <a:cubicBezTo>
                    <a:pt x="22257" y="1172"/>
                    <a:pt x="28115" y="1172"/>
                    <a:pt x="33972" y="0"/>
                  </a:cubicBezTo>
                  <a:cubicBezTo>
                    <a:pt x="22257" y="0"/>
                    <a:pt x="11715" y="0"/>
                    <a:pt x="0" y="0"/>
                  </a:cubicBezTo>
                  <a:cubicBezTo>
                    <a:pt x="4686" y="1172"/>
                    <a:pt x="10543" y="1172"/>
                    <a:pt x="16400" y="1172"/>
                  </a:cubicBezTo>
                  <a:close/>
                </a:path>
              </a:pathLst>
            </a:custGeom>
            <a:solidFill>
              <a:srgbClr val="CCCCCC"/>
            </a:solidFill>
            <a:ln w="11709" cap="flat">
              <a:noFill/>
              <a:prstDash val="solid"/>
              <a:miter/>
            </a:ln>
          </p:spPr>
          <p:txBody>
            <a:bodyPr rtlCol="0" anchor="ctr"/>
            <a:lstStyle/>
            <a:p>
              <a:endParaRPr lang="en-US"/>
            </a:p>
          </p:txBody>
        </p:sp>
        <p:sp>
          <p:nvSpPr>
            <p:cNvPr id="22" name="Freeform: Shape 176">
              <a:extLst>
                <a:ext uri="{FF2B5EF4-FFF2-40B4-BE49-F238E27FC236}">
                  <a16:creationId xmlns:a16="http://schemas.microsoft.com/office/drawing/2014/main" id="{48896365-CD6E-4472-BFF5-1FCB2BD272CA}"/>
                </a:ext>
              </a:extLst>
            </p:cNvPr>
            <p:cNvSpPr/>
            <p:nvPr/>
          </p:nvSpPr>
          <p:spPr>
            <a:xfrm>
              <a:off x="10155947" y="4142843"/>
              <a:ext cx="987398" cy="1018893"/>
            </a:xfrm>
            <a:custGeom>
              <a:avLst/>
              <a:gdLst>
                <a:gd name="connsiteX0" fmla="*/ 23662 w 1441758"/>
                <a:gd name="connsiteY0" fmla="*/ 603297 h 1487746"/>
                <a:gd name="connsiteX1" fmla="*/ 330583 w 1441758"/>
                <a:gd name="connsiteY1" fmla="*/ 52715 h 1487746"/>
                <a:gd name="connsiteX2" fmla="*/ 671475 w 1441758"/>
                <a:gd name="connsiteY2" fmla="*/ 0 h 1487746"/>
                <a:gd name="connsiteX3" fmla="*/ 1087340 w 1441758"/>
                <a:gd name="connsiteY3" fmla="*/ 49201 h 1487746"/>
                <a:gd name="connsiteX4" fmla="*/ 1423546 w 1441758"/>
                <a:gd name="connsiteY4" fmla="*/ 586897 h 1487746"/>
                <a:gd name="connsiteX5" fmla="*/ 1268914 w 1441758"/>
                <a:gd name="connsiteY5" fmla="*/ 1054305 h 1487746"/>
                <a:gd name="connsiteX6" fmla="*/ 717161 w 1441758"/>
                <a:gd name="connsiteY6" fmla="*/ 1487742 h 1487746"/>
                <a:gd name="connsiteX7" fmla="*/ 214609 w 1441758"/>
                <a:gd name="connsiteY7" fmla="*/ 1109364 h 1487746"/>
                <a:gd name="connsiteX8" fmla="*/ 23662 w 1441758"/>
                <a:gd name="connsiteY8" fmla="*/ 603297 h 148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58" h="1487746">
                  <a:moveTo>
                    <a:pt x="23662" y="603297"/>
                  </a:moveTo>
                  <a:cubicBezTo>
                    <a:pt x="-59510" y="365493"/>
                    <a:pt x="84578" y="107773"/>
                    <a:pt x="330583" y="52715"/>
                  </a:cubicBezTo>
                  <a:cubicBezTo>
                    <a:pt x="461785" y="23429"/>
                    <a:pt x="591816" y="0"/>
                    <a:pt x="671475" y="0"/>
                  </a:cubicBezTo>
                  <a:cubicBezTo>
                    <a:pt x="759333" y="0"/>
                    <a:pt x="923337" y="22258"/>
                    <a:pt x="1087340" y="49201"/>
                  </a:cubicBezTo>
                  <a:cubicBezTo>
                    <a:pt x="1339202" y="90202"/>
                    <a:pt x="1497347" y="343235"/>
                    <a:pt x="1423546" y="586897"/>
                  </a:cubicBezTo>
                  <a:cubicBezTo>
                    <a:pt x="1366145" y="777843"/>
                    <a:pt x="1304058" y="973475"/>
                    <a:pt x="1268914" y="1054305"/>
                  </a:cubicBezTo>
                  <a:cubicBezTo>
                    <a:pt x="1181056" y="1258138"/>
                    <a:pt x="899908" y="1488914"/>
                    <a:pt x="717161" y="1487742"/>
                  </a:cubicBezTo>
                  <a:cubicBezTo>
                    <a:pt x="534415" y="1486571"/>
                    <a:pt x="308325" y="1317882"/>
                    <a:pt x="214609" y="1109364"/>
                  </a:cubicBezTo>
                  <a:cubicBezTo>
                    <a:pt x="166580" y="1005104"/>
                    <a:pt x="91607" y="797758"/>
                    <a:pt x="23662" y="603297"/>
                  </a:cubicBezTo>
                  <a:close/>
                </a:path>
              </a:pathLst>
            </a:custGeom>
            <a:solidFill>
              <a:srgbClr val="EBDEC1"/>
            </a:solidFill>
            <a:ln w="11709" cap="flat">
              <a:noFill/>
              <a:prstDash val="solid"/>
              <a:miter/>
            </a:ln>
          </p:spPr>
          <p:txBody>
            <a:bodyPr rtlCol="0" anchor="ctr"/>
            <a:lstStyle/>
            <a:p>
              <a:endParaRPr lang="en-US"/>
            </a:p>
          </p:txBody>
        </p:sp>
        <p:sp>
          <p:nvSpPr>
            <p:cNvPr id="23" name="Freeform: Shape 177">
              <a:extLst>
                <a:ext uri="{FF2B5EF4-FFF2-40B4-BE49-F238E27FC236}">
                  <a16:creationId xmlns:a16="http://schemas.microsoft.com/office/drawing/2014/main" id="{4CD355CD-E5E1-449B-BA98-B90DB77654C7}"/>
                </a:ext>
              </a:extLst>
            </p:cNvPr>
            <p:cNvSpPr/>
            <p:nvPr/>
          </p:nvSpPr>
          <p:spPr>
            <a:xfrm>
              <a:off x="10017312" y="5093539"/>
              <a:ext cx="1240320" cy="1764461"/>
            </a:xfrm>
            <a:custGeom>
              <a:avLst/>
              <a:gdLst>
                <a:gd name="connsiteX0" fmla="*/ 1136825 w 1240320"/>
                <a:gd name="connsiteY0" fmla="*/ 0 h 1764461"/>
                <a:gd name="connsiteX1" fmla="*/ 1240320 w 1240320"/>
                <a:gd name="connsiteY1" fmla="*/ 51346 h 1764461"/>
                <a:gd name="connsiteX2" fmla="*/ 748524 w 1240320"/>
                <a:gd name="connsiteY2" fmla="*/ 357013 h 1764461"/>
                <a:gd name="connsiteX3" fmla="*/ 675517 w 1240320"/>
                <a:gd name="connsiteY3" fmla="*/ 436438 h 1764461"/>
                <a:gd name="connsiteX4" fmla="*/ 675517 w 1240320"/>
                <a:gd name="connsiteY4" fmla="*/ 1764461 h 1764461"/>
                <a:gd name="connsiteX5" fmla="*/ 570656 w 1240320"/>
                <a:gd name="connsiteY5" fmla="*/ 1764461 h 1764461"/>
                <a:gd name="connsiteX6" fmla="*/ 571221 w 1240320"/>
                <a:gd name="connsiteY6" fmla="*/ 429218 h 1764461"/>
                <a:gd name="connsiteX7" fmla="*/ 516666 w 1240320"/>
                <a:gd name="connsiteY7" fmla="*/ 360222 h 1764461"/>
                <a:gd name="connsiteX8" fmla="*/ 38510 w 1240320"/>
                <a:gd name="connsiteY8" fmla="*/ 95471 h 1764461"/>
                <a:gd name="connsiteX9" fmla="*/ 0 w 1240320"/>
                <a:gd name="connsiteY9" fmla="*/ 52951 h 1764461"/>
                <a:gd name="connsiteX10" fmla="*/ 86646 w 1240320"/>
                <a:gd name="connsiteY10" fmla="*/ 8825 h 1764461"/>
                <a:gd name="connsiteX11" fmla="*/ 137189 w 1240320"/>
                <a:gd name="connsiteY11" fmla="*/ 43323 h 1764461"/>
                <a:gd name="connsiteX12" fmla="*/ 507841 w 1240320"/>
                <a:gd name="connsiteY12" fmla="*/ 252717 h 1764461"/>
                <a:gd name="connsiteX13" fmla="*/ 572023 w 1240320"/>
                <a:gd name="connsiteY13" fmla="*/ 209395 h 1764461"/>
                <a:gd name="connsiteX14" fmla="*/ 572023 w 1240320"/>
                <a:gd name="connsiteY14" fmla="*/ 146816 h 1764461"/>
                <a:gd name="connsiteX15" fmla="*/ 624171 w 1240320"/>
                <a:gd name="connsiteY15" fmla="*/ 93064 h 1764461"/>
                <a:gd name="connsiteX16" fmla="*/ 671505 w 1240320"/>
                <a:gd name="connsiteY16" fmla="*/ 141201 h 1764461"/>
                <a:gd name="connsiteX17" fmla="*/ 670703 w 1240320"/>
                <a:gd name="connsiteY17" fmla="*/ 214208 h 1764461"/>
                <a:gd name="connsiteX18" fmla="*/ 734885 w 1240320"/>
                <a:gd name="connsiteY18" fmla="*/ 252717 h 1764461"/>
                <a:gd name="connsiteX19" fmla="*/ 1136825 w 1240320"/>
                <a:gd name="connsiteY19" fmla="*/ 0 h 17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0320" h="1764461">
                  <a:moveTo>
                    <a:pt x="1136825" y="0"/>
                  </a:moveTo>
                  <a:cubicBezTo>
                    <a:pt x="1172126" y="14441"/>
                    <a:pt x="1210635" y="22464"/>
                    <a:pt x="1240320" y="51346"/>
                  </a:cubicBezTo>
                  <a:cubicBezTo>
                    <a:pt x="1116769" y="215812"/>
                    <a:pt x="957115" y="326527"/>
                    <a:pt x="748524" y="357013"/>
                  </a:cubicBezTo>
                  <a:cubicBezTo>
                    <a:pt x="695574" y="365036"/>
                    <a:pt x="675517" y="379477"/>
                    <a:pt x="675517" y="436438"/>
                  </a:cubicBezTo>
                  <a:lnTo>
                    <a:pt x="675517" y="1764461"/>
                  </a:lnTo>
                  <a:lnTo>
                    <a:pt x="570656" y="1764461"/>
                  </a:lnTo>
                  <a:lnTo>
                    <a:pt x="571221" y="429218"/>
                  </a:lnTo>
                  <a:cubicBezTo>
                    <a:pt x="572023" y="386697"/>
                    <a:pt x="563198" y="365036"/>
                    <a:pt x="516666" y="360222"/>
                  </a:cubicBezTo>
                  <a:cubicBezTo>
                    <a:pt x="319306" y="339363"/>
                    <a:pt x="166874" y="238276"/>
                    <a:pt x="38510" y="95471"/>
                  </a:cubicBezTo>
                  <a:cubicBezTo>
                    <a:pt x="25673" y="81030"/>
                    <a:pt x="12836" y="67392"/>
                    <a:pt x="0" y="52951"/>
                  </a:cubicBezTo>
                  <a:cubicBezTo>
                    <a:pt x="20859" y="23266"/>
                    <a:pt x="56962" y="21662"/>
                    <a:pt x="86646" y="8825"/>
                  </a:cubicBezTo>
                  <a:cubicBezTo>
                    <a:pt x="113121" y="-2407"/>
                    <a:pt x="116330" y="36102"/>
                    <a:pt x="137189" y="43323"/>
                  </a:cubicBezTo>
                  <a:cubicBezTo>
                    <a:pt x="235869" y="154840"/>
                    <a:pt x="357013" y="230253"/>
                    <a:pt x="507841" y="252717"/>
                  </a:cubicBezTo>
                  <a:cubicBezTo>
                    <a:pt x="567210" y="271972"/>
                    <a:pt x="571221" y="268763"/>
                    <a:pt x="572023" y="209395"/>
                  </a:cubicBezTo>
                  <a:cubicBezTo>
                    <a:pt x="572826" y="188535"/>
                    <a:pt x="574430" y="167676"/>
                    <a:pt x="572023" y="146816"/>
                  </a:cubicBezTo>
                  <a:cubicBezTo>
                    <a:pt x="568012" y="106703"/>
                    <a:pt x="579243" y="90658"/>
                    <a:pt x="624171" y="93064"/>
                  </a:cubicBezTo>
                  <a:cubicBezTo>
                    <a:pt x="661076" y="94669"/>
                    <a:pt x="674715" y="105098"/>
                    <a:pt x="671505" y="141201"/>
                  </a:cubicBezTo>
                  <a:cubicBezTo>
                    <a:pt x="669099" y="165269"/>
                    <a:pt x="670703" y="190140"/>
                    <a:pt x="670703" y="214208"/>
                  </a:cubicBezTo>
                  <a:cubicBezTo>
                    <a:pt x="671505" y="267961"/>
                    <a:pt x="677924" y="271169"/>
                    <a:pt x="734885" y="252717"/>
                  </a:cubicBezTo>
                  <a:cubicBezTo>
                    <a:pt x="903363" y="222231"/>
                    <a:pt x="1040552" y="142805"/>
                    <a:pt x="1136825" y="0"/>
                  </a:cubicBezTo>
                  <a:close/>
                </a:path>
              </a:pathLst>
            </a:custGeom>
            <a:solidFill>
              <a:schemeClr val="accent3"/>
            </a:solidFill>
            <a:ln w="11709" cap="flat">
              <a:noFill/>
              <a:prstDash val="solid"/>
              <a:miter/>
            </a:ln>
          </p:spPr>
          <p:txBody>
            <a:bodyPr wrap="square" rtlCol="0" anchor="ctr">
              <a:noAutofit/>
            </a:bodyPr>
            <a:lstStyle/>
            <a:p>
              <a:endParaRPr lang="en-US"/>
            </a:p>
          </p:txBody>
        </p:sp>
        <p:sp>
          <p:nvSpPr>
            <p:cNvPr id="24" name="Freeform: Shape 178">
              <a:extLst>
                <a:ext uri="{FF2B5EF4-FFF2-40B4-BE49-F238E27FC236}">
                  <a16:creationId xmlns:a16="http://schemas.microsoft.com/office/drawing/2014/main" id="{EDFCDBAC-6EB9-4480-AF90-743496F08225}"/>
                </a:ext>
              </a:extLst>
            </p:cNvPr>
            <p:cNvSpPr/>
            <p:nvPr/>
          </p:nvSpPr>
          <p:spPr>
            <a:xfrm>
              <a:off x="10618218" y="7475498"/>
              <a:ext cx="40916" cy="8927"/>
            </a:xfrm>
            <a:custGeom>
              <a:avLst/>
              <a:gdLst>
                <a:gd name="connsiteX0" fmla="*/ 31629 w 59744"/>
                <a:gd name="connsiteY0" fmla="*/ 12886 h 13035"/>
                <a:gd name="connsiteX1" fmla="*/ 59744 w 59744"/>
                <a:gd name="connsiteY1" fmla="*/ 0 h 13035"/>
                <a:gd name="connsiteX2" fmla="*/ 0 w 59744"/>
                <a:gd name="connsiteY2" fmla="*/ 0 h 13035"/>
                <a:gd name="connsiteX3" fmla="*/ 31629 w 59744"/>
                <a:gd name="connsiteY3" fmla="*/ 12886 h 13035"/>
              </a:gdLst>
              <a:ahLst/>
              <a:cxnLst>
                <a:cxn ang="0">
                  <a:pos x="connsiteX0" y="connsiteY0"/>
                </a:cxn>
                <a:cxn ang="0">
                  <a:pos x="connsiteX1" y="connsiteY1"/>
                </a:cxn>
                <a:cxn ang="0">
                  <a:pos x="connsiteX2" y="connsiteY2"/>
                </a:cxn>
                <a:cxn ang="0">
                  <a:pos x="connsiteX3" y="connsiteY3"/>
                </a:cxn>
              </a:cxnLst>
              <a:rect l="l" t="t" r="r" b="b"/>
              <a:pathLst>
                <a:path w="59744" h="13035">
                  <a:moveTo>
                    <a:pt x="31629" y="12886"/>
                  </a:moveTo>
                  <a:cubicBezTo>
                    <a:pt x="44515" y="12886"/>
                    <a:pt x="53887" y="7029"/>
                    <a:pt x="59744" y="0"/>
                  </a:cubicBezTo>
                  <a:lnTo>
                    <a:pt x="0" y="0"/>
                  </a:lnTo>
                  <a:cubicBezTo>
                    <a:pt x="5857" y="8200"/>
                    <a:pt x="15229" y="14058"/>
                    <a:pt x="31629" y="12886"/>
                  </a:cubicBezTo>
                  <a:close/>
                </a:path>
              </a:pathLst>
            </a:custGeom>
            <a:solidFill>
              <a:srgbClr val="CCCCCC"/>
            </a:solidFill>
            <a:ln w="11709" cap="flat">
              <a:noFill/>
              <a:prstDash val="solid"/>
              <a:miter/>
            </a:ln>
          </p:spPr>
          <p:txBody>
            <a:bodyPr rtlCol="0" anchor="ctr"/>
            <a:lstStyle/>
            <a:p>
              <a:endParaRPr lang="en-US"/>
            </a:p>
          </p:txBody>
        </p:sp>
        <p:sp>
          <p:nvSpPr>
            <p:cNvPr id="25" name="Freeform: Shape 179">
              <a:extLst>
                <a:ext uri="{FF2B5EF4-FFF2-40B4-BE49-F238E27FC236}">
                  <a16:creationId xmlns:a16="http://schemas.microsoft.com/office/drawing/2014/main" id="{FA67A8DA-97D0-48C8-98C5-8CDE8FE35874}"/>
                </a:ext>
              </a:extLst>
            </p:cNvPr>
            <p:cNvSpPr/>
            <p:nvPr/>
          </p:nvSpPr>
          <p:spPr>
            <a:xfrm>
              <a:off x="9663509" y="7507589"/>
              <a:ext cx="6418" cy="8022"/>
            </a:xfrm>
            <a:custGeom>
              <a:avLst/>
              <a:gdLst>
                <a:gd name="connsiteX0" fmla="*/ 9372 w 9371"/>
                <a:gd name="connsiteY0" fmla="*/ 0 h 11714"/>
                <a:gd name="connsiteX1" fmla="*/ 0 w 9371"/>
                <a:gd name="connsiteY1" fmla="*/ 0 h 11714"/>
                <a:gd name="connsiteX2" fmla="*/ 9372 w 9371"/>
                <a:gd name="connsiteY2" fmla="*/ 0 h 11714"/>
              </a:gdLst>
              <a:ahLst/>
              <a:cxnLst>
                <a:cxn ang="0">
                  <a:pos x="connsiteX0" y="connsiteY0"/>
                </a:cxn>
                <a:cxn ang="0">
                  <a:pos x="connsiteX1" y="connsiteY1"/>
                </a:cxn>
                <a:cxn ang="0">
                  <a:pos x="connsiteX2" y="connsiteY2"/>
                </a:cxn>
              </a:cxnLst>
              <a:rect l="l" t="t" r="r" b="b"/>
              <a:pathLst>
                <a:path w="9371" h="11714">
                  <a:moveTo>
                    <a:pt x="9372" y="0"/>
                  </a:moveTo>
                  <a:cubicBezTo>
                    <a:pt x="5857" y="0"/>
                    <a:pt x="2343" y="0"/>
                    <a:pt x="0" y="0"/>
                  </a:cubicBezTo>
                  <a:cubicBezTo>
                    <a:pt x="3514" y="0"/>
                    <a:pt x="5857" y="0"/>
                    <a:pt x="9372" y="0"/>
                  </a:cubicBezTo>
                  <a:close/>
                </a:path>
              </a:pathLst>
            </a:custGeom>
            <a:solidFill>
              <a:srgbClr val="CCCCCC"/>
            </a:solidFill>
            <a:ln w="11709" cap="flat">
              <a:noFill/>
              <a:prstDash val="solid"/>
              <a:miter/>
            </a:ln>
          </p:spPr>
          <p:txBody>
            <a:bodyPr rtlCol="0" anchor="ctr"/>
            <a:lstStyle/>
            <a:p>
              <a:endParaRPr lang="en-US"/>
            </a:p>
          </p:txBody>
        </p:sp>
        <p:sp>
          <p:nvSpPr>
            <p:cNvPr id="26" name="Freeform: Shape 180">
              <a:extLst>
                <a:ext uri="{FF2B5EF4-FFF2-40B4-BE49-F238E27FC236}">
                  <a16:creationId xmlns:a16="http://schemas.microsoft.com/office/drawing/2014/main" id="{AB4EFEEB-14E3-411E-B8F0-3A97C4C092B6}"/>
                </a:ext>
              </a:extLst>
            </p:cNvPr>
            <p:cNvSpPr/>
            <p:nvPr/>
          </p:nvSpPr>
          <p:spPr>
            <a:xfrm>
              <a:off x="11605820" y="7507589"/>
              <a:ext cx="23265" cy="802"/>
            </a:xfrm>
            <a:custGeom>
              <a:avLst/>
              <a:gdLst>
                <a:gd name="connsiteX0" fmla="*/ 16400 w 33971"/>
                <a:gd name="connsiteY0" fmla="*/ 1172 h 1171"/>
                <a:gd name="connsiteX1" fmla="*/ 33972 w 33971"/>
                <a:gd name="connsiteY1" fmla="*/ 0 h 1171"/>
                <a:gd name="connsiteX2" fmla="*/ 0 w 33971"/>
                <a:gd name="connsiteY2" fmla="*/ 0 h 1171"/>
                <a:gd name="connsiteX3" fmla="*/ 16400 w 33971"/>
                <a:gd name="connsiteY3" fmla="*/ 1172 h 1171"/>
              </a:gdLst>
              <a:ahLst/>
              <a:cxnLst>
                <a:cxn ang="0">
                  <a:pos x="connsiteX0" y="connsiteY0"/>
                </a:cxn>
                <a:cxn ang="0">
                  <a:pos x="connsiteX1" y="connsiteY1"/>
                </a:cxn>
                <a:cxn ang="0">
                  <a:pos x="connsiteX2" y="connsiteY2"/>
                </a:cxn>
                <a:cxn ang="0">
                  <a:pos x="connsiteX3" y="connsiteY3"/>
                </a:cxn>
              </a:cxnLst>
              <a:rect l="l" t="t" r="r" b="b"/>
              <a:pathLst>
                <a:path w="33971" h="1171">
                  <a:moveTo>
                    <a:pt x="16400" y="1172"/>
                  </a:moveTo>
                  <a:cubicBezTo>
                    <a:pt x="22257" y="1172"/>
                    <a:pt x="28115" y="1172"/>
                    <a:pt x="33972" y="0"/>
                  </a:cubicBezTo>
                  <a:cubicBezTo>
                    <a:pt x="22257" y="0"/>
                    <a:pt x="11715" y="0"/>
                    <a:pt x="0" y="0"/>
                  </a:cubicBezTo>
                  <a:cubicBezTo>
                    <a:pt x="4686" y="1172"/>
                    <a:pt x="10543" y="1172"/>
                    <a:pt x="16400" y="1172"/>
                  </a:cubicBezTo>
                  <a:close/>
                </a:path>
              </a:pathLst>
            </a:custGeom>
            <a:solidFill>
              <a:srgbClr val="CCCCCC"/>
            </a:solidFill>
            <a:ln w="11709" cap="flat">
              <a:noFill/>
              <a:prstDash val="solid"/>
              <a:miter/>
            </a:ln>
          </p:spPr>
          <p:txBody>
            <a:bodyPr rtlCol="0" anchor="ctr"/>
            <a:lstStyle/>
            <a:p>
              <a:endParaRPr lang="en-US"/>
            </a:p>
          </p:txBody>
        </p:sp>
        <p:sp>
          <p:nvSpPr>
            <p:cNvPr id="27" name="Freeform: Shape 181">
              <a:extLst>
                <a:ext uri="{FF2B5EF4-FFF2-40B4-BE49-F238E27FC236}">
                  <a16:creationId xmlns:a16="http://schemas.microsoft.com/office/drawing/2014/main" id="{A95F0505-C4B8-46AD-AD29-F99CA0ECAEA6}"/>
                </a:ext>
              </a:extLst>
            </p:cNvPr>
            <p:cNvSpPr/>
            <p:nvPr/>
          </p:nvSpPr>
          <p:spPr>
            <a:xfrm>
              <a:off x="10216277" y="4549579"/>
              <a:ext cx="872876" cy="620979"/>
            </a:xfrm>
            <a:custGeom>
              <a:avLst/>
              <a:gdLst>
                <a:gd name="connsiteX0" fmla="*/ 337378 w 1274538"/>
                <a:gd name="connsiteY0" fmla="*/ 173401 h 906728"/>
                <a:gd name="connsiteX1" fmla="*/ 39829 w 1274538"/>
                <a:gd name="connsiteY1" fmla="*/ 199173 h 906728"/>
                <a:gd name="connsiteX2" fmla="*/ 0 w 1274538"/>
                <a:gd name="connsiteY2" fmla="*/ 189801 h 906728"/>
                <a:gd name="connsiteX3" fmla="*/ 44515 w 1274538"/>
                <a:gd name="connsiteY3" fmla="*/ 347947 h 906728"/>
                <a:gd name="connsiteX4" fmla="*/ 282320 w 1274538"/>
                <a:gd name="connsiteY4" fmla="*/ 731011 h 906728"/>
                <a:gd name="connsiteX5" fmla="*/ 625555 w 1274538"/>
                <a:gd name="connsiteY5" fmla="*/ 906729 h 906728"/>
                <a:gd name="connsiteX6" fmla="*/ 909046 w 1274538"/>
                <a:gd name="connsiteY6" fmla="*/ 786069 h 906728"/>
                <a:gd name="connsiteX7" fmla="*/ 1221823 w 1274538"/>
                <a:gd name="connsiteY7" fmla="*/ 353804 h 906728"/>
                <a:gd name="connsiteX8" fmla="*/ 1274538 w 1274538"/>
                <a:gd name="connsiteY8" fmla="*/ 192144 h 906728"/>
                <a:gd name="connsiteX9" fmla="*/ 1219480 w 1274538"/>
                <a:gd name="connsiteY9" fmla="*/ 219087 h 906728"/>
                <a:gd name="connsiteX10" fmla="*/ 926617 w 1274538"/>
                <a:gd name="connsiteY10" fmla="*/ 178087 h 906728"/>
                <a:gd name="connsiteX11" fmla="*/ 629069 w 1274538"/>
                <a:gd name="connsiteY11" fmla="*/ 26 h 906728"/>
                <a:gd name="connsiteX12" fmla="*/ 337378 w 1274538"/>
                <a:gd name="connsiteY12" fmla="*/ 173401 h 9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38" h="906728">
                  <a:moveTo>
                    <a:pt x="337378" y="173401"/>
                  </a:moveTo>
                  <a:cubicBezTo>
                    <a:pt x="242490" y="251888"/>
                    <a:pt x="147603" y="275317"/>
                    <a:pt x="39829" y="199173"/>
                  </a:cubicBezTo>
                  <a:cubicBezTo>
                    <a:pt x="38658" y="198001"/>
                    <a:pt x="0" y="189801"/>
                    <a:pt x="0" y="189801"/>
                  </a:cubicBezTo>
                  <a:cubicBezTo>
                    <a:pt x="9372" y="249545"/>
                    <a:pt x="21086" y="291717"/>
                    <a:pt x="44515" y="347947"/>
                  </a:cubicBezTo>
                  <a:cubicBezTo>
                    <a:pt x="112459" y="514293"/>
                    <a:pt x="167517" y="618552"/>
                    <a:pt x="282320" y="731011"/>
                  </a:cubicBezTo>
                  <a:cubicBezTo>
                    <a:pt x="336206" y="783726"/>
                    <a:pt x="516610" y="906729"/>
                    <a:pt x="625555" y="906729"/>
                  </a:cubicBezTo>
                  <a:cubicBezTo>
                    <a:pt x="727471" y="906729"/>
                    <a:pt x="843444" y="835270"/>
                    <a:pt x="909046" y="786069"/>
                  </a:cubicBezTo>
                  <a:cubicBezTo>
                    <a:pt x="1119907" y="627924"/>
                    <a:pt x="1194880" y="449863"/>
                    <a:pt x="1221823" y="353804"/>
                  </a:cubicBezTo>
                  <a:cubicBezTo>
                    <a:pt x="1238223" y="291717"/>
                    <a:pt x="1258138" y="250716"/>
                    <a:pt x="1274538" y="192144"/>
                  </a:cubicBezTo>
                  <a:cubicBezTo>
                    <a:pt x="1274538" y="192144"/>
                    <a:pt x="1219480" y="217916"/>
                    <a:pt x="1219480" y="219087"/>
                  </a:cubicBezTo>
                  <a:cubicBezTo>
                    <a:pt x="1110535" y="271803"/>
                    <a:pt x="1020333" y="261259"/>
                    <a:pt x="926617" y="178087"/>
                  </a:cubicBezTo>
                  <a:cubicBezTo>
                    <a:pt x="877417" y="133571"/>
                    <a:pt x="767300" y="26"/>
                    <a:pt x="629069" y="26"/>
                  </a:cubicBezTo>
                  <a:cubicBezTo>
                    <a:pt x="468580" y="-2317"/>
                    <a:pt x="361978" y="153486"/>
                    <a:pt x="337378" y="173401"/>
                  </a:cubicBezTo>
                  <a:close/>
                </a:path>
              </a:pathLst>
            </a:custGeom>
            <a:solidFill>
              <a:schemeClr val="accent4"/>
            </a:solidFill>
            <a:ln w="11709" cap="flat">
              <a:noFill/>
              <a:prstDash val="solid"/>
              <a:miter/>
            </a:ln>
          </p:spPr>
          <p:txBody>
            <a:bodyPr rtlCol="0" anchor="ctr"/>
            <a:lstStyle/>
            <a:p>
              <a:endParaRPr lang="en-US"/>
            </a:p>
          </p:txBody>
        </p:sp>
        <p:sp>
          <p:nvSpPr>
            <p:cNvPr id="28" name="Freeform: Shape 182">
              <a:extLst>
                <a:ext uri="{FF2B5EF4-FFF2-40B4-BE49-F238E27FC236}">
                  <a16:creationId xmlns:a16="http://schemas.microsoft.com/office/drawing/2014/main" id="{B652B36F-1898-459D-937A-DFC72A82B02B}"/>
                </a:ext>
              </a:extLst>
            </p:cNvPr>
            <p:cNvSpPr/>
            <p:nvPr/>
          </p:nvSpPr>
          <p:spPr>
            <a:xfrm>
              <a:off x="10333403" y="3309438"/>
              <a:ext cx="143782" cy="853461"/>
            </a:xfrm>
            <a:custGeom>
              <a:avLst/>
              <a:gdLst>
                <a:gd name="connsiteX0" fmla="*/ 123013 w 209945"/>
                <a:gd name="connsiteY0" fmla="*/ 1246189 h 1246189"/>
                <a:gd name="connsiteX1" fmla="*/ 101927 w 209945"/>
                <a:gd name="connsiteY1" fmla="*/ 1227446 h 1246189"/>
                <a:gd name="connsiteX2" fmla="*/ 10 w 209945"/>
                <a:gd name="connsiteY2" fmla="*/ 674521 h 1246189"/>
                <a:gd name="connsiteX3" fmla="*/ 167528 w 209945"/>
                <a:gd name="connsiteY3" fmla="*/ 12652 h 1246189"/>
                <a:gd name="connsiteX4" fmla="*/ 200328 w 209945"/>
                <a:gd name="connsiteY4" fmla="*/ 5623 h 1246189"/>
                <a:gd name="connsiteX5" fmla="*/ 205014 w 209945"/>
                <a:gd name="connsiteY5" fmla="*/ 48967 h 1246189"/>
                <a:gd name="connsiteX6" fmla="*/ 46868 w 209945"/>
                <a:gd name="connsiteY6" fmla="*/ 674521 h 1246189"/>
                <a:gd name="connsiteX7" fmla="*/ 145270 w 209945"/>
                <a:gd name="connsiteY7" fmla="*/ 1202845 h 1246189"/>
                <a:gd name="connsiteX8" fmla="*/ 132384 w 209945"/>
                <a:gd name="connsiteY8" fmla="*/ 1243846 h 1246189"/>
                <a:gd name="connsiteX9" fmla="*/ 123013 w 209945"/>
                <a:gd name="connsiteY9" fmla="*/ 1246189 h 124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945" h="1246189">
                  <a:moveTo>
                    <a:pt x="123013" y="1246189"/>
                  </a:moveTo>
                  <a:cubicBezTo>
                    <a:pt x="113641" y="1246189"/>
                    <a:pt x="105441" y="1239160"/>
                    <a:pt x="101927" y="1227446"/>
                  </a:cubicBezTo>
                  <a:cubicBezTo>
                    <a:pt x="97241" y="1214560"/>
                    <a:pt x="-1161" y="905297"/>
                    <a:pt x="10" y="674521"/>
                  </a:cubicBezTo>
                  <a:cubicBezTo>
                    <a:pt x="1182" y="317229"/>
                    <a:pt x="160499" y="24366"/>
                    <a:pt x="167528" y="12652"/>
                  </a:cubicBezTo>
                  <a:cubicBezTo>
                    <a:pt x="175728" y="-1406"/>
                    <a:pt x="189785" y="-3749"/>
                    <a:pt x="200328" y="5623"/>
                  </a:cubicBezTo>
                  <a:cubicBezTo>
                    <a:pt x="210871" y="16166"/>
                    <a:pt x="213214" y="34909"/>
                    <a:pt x="205014" y="48967"/>
                  </a:cubicBezTo>
                  <a:cubicBezTo>
                    <a:pt x="203843" y="51310"/>
                    <a:pt x="48040" y="338315"/>
                    <a:pt x="46868" y="674521"/>
                  </a:cubicBezTo>
                  <a:cubicBezTo>
                    <a:pt x="45697" y="892411"/>
                    <a:pt x="144099" y="1199331"/>
                    <a:pt x="145270" y="1202845"/>
                  </a:cubicBezTo>
                  <a:cubicBezTo>
                    <a:pt x="149956" y="1218074"/>
                    <a:pt x="145270" y="1236817"/>
                    <a:pt x="132384" y="1243846"/>
                  </a:cubicBezTo>
                  <a:cubicBezTo>
                    <a:pt x="128870" y="1245018"/>
                    <a:pt x="126527" y="1246189"/>
                    <a:pt x="123013" y="1246189"/>
                  </a:cubicBezTo>
                  <a:close/>
                </a:path>
              </a:pathLst>
            </a:custGeom>
            <a:solidFill>
              <a:schemeClr val="accent3"/>
            </a:solidFill>
            <a:ln w="11709" cap="flat">
              <a:noFill/>
              <a:prstDash val="solid"/>
              <a:miter/>
            </a:ln>
          </p:spPr>
          <p:txBody>
            <a:bodyPr rtlCol="0" anchor="ctr"/>
            <a:lstStyle/>
            <a:p>
              <a:endParaRPr lang="en-US"/>
            </a:p>
          </p:txBody>
        </p:sp>
        <p:sp>
          <p:nvSpPr>
            <p:cNvPr id="29" name="Freeform: Shape 183">
              <a:extLst>
                <a:ext uri="{FF2B5EF4-FFF2-40B4-BE49-F238E27FC236}">
                  <a16:creationId xmlns:a16="http://schemas.microsoft.com/office/drawing/2014/main" id="{599582BA-67C8-48C3-A8D1-1573CB05C6ED}"/>
                </a:ext>
              </a:extLst>
            </p:cNvPr>
            <p:cNvSpPr/>
            <p:nvPr/>
          </p:nvSpPr>
          <p:spPr>
            <a:xfrm>
              <a:off x="10763262" y="3309091"/>
              <a:ext cx="143782" cy="853809"/>
            </a:xfrm>
            <a:custGeom>
              <a:avLst/>
              <a:gdLst>
                <a:gd name="connsiteX0" fmla="*/ 85761 w 209945"/>
                <a:gd name="connsiteY0" fmla="*/ 1246696 h 1246696"/>
                <a:gd name="connsiteX1" fmla="*/ 76390 w 209945"/>
                <a:gd name="connsiteY1" fmla="*/ 1244353 h 1246696"/>
                <a:gd name="connsiteX2" fmla="*/ 63504 w 209945"/>
                <a:gd name="connsiteY2" fmla="*/ 1203353 h 1246696"/>
                <a:gd name="connsiteX3" fmla="*/ 161905 w 209945"/>
                <a:gd name="connsiteY3" fmla="*/ 675028 h 1246696"/>
                <a:gd name="connsiteX4" fmla="*/ 4931 w 209945"/>
                <a:gd name="connsiteY4" fmla="*/ 49474 h 1246696"/>
                <a:gd name="connsiteX5" fmla="*/ 9617 w 209945"/>
                <a:gd name="connsiteY5" fmla="*/ 6130 h 1246696"/>
                <a:gd name="connsiteX6" fmla="*/ 42417 w 209945"/>
                <a:gd name="connsiteY6" fmla="*/ 13159 h 1246696"/>
                <a:gd name="connsiteX7" fmla="*/ 209935 w 209945"/>
                <a:gd name="connsiteY7" fmla="*/ 675028 h 1246696"/>
                <a:gd name="connsiteX8" fmla="*/ 108019 w 209945"/>
                <a:gd name="connsiteY8" fmla="*/ 1227953 h 1246696"/>
                <a:gd name="connsiteX9" fmla="*/ 85761 w 209945"/>
                <a:gd name="connsiteY9" fmla="*/ 1246696 h 124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945" h="1246696">
                  <a:moveTo>
                    <a:pt x="85761" y="1246696"/>
                  </a:moveTo>
                  <a:cubicBezTo>
                    <a:pt x="82247" y="1246696"/>
                    <a:pt x="79904" y="1245525"/>
                    <a:pt x="76390" y="1244353"/>
                  </a:cubicBezTo>
                  <a:cubicBezTo>
                    <a:pt x="64675" y="1237325"/>
                    <a:pt x="58818" y="1219753"/>
                    <a:pt x="63504" y="1203353"/>
                  </a:cubicBezTo>
                  <a:cubicBezTo>
                    <a:pt x="64675" y="1199838"/>
                    <a:pt x="163077" y="892918"/>
                    <a:pt x="161905" y="675028"/>
                  </a:cubicBezTo>
                  <a:cubicBezTo>
                    <a:pt x="161905" y="338822"/>
                    <a:pt x="7274" y="52988"/>
                    <a:pt x="4931" y="49474"/>
                  </a:cubicBezTo>
                  <a:cubicBezTo>
                    <a:pt x="-3269" y="35416"/>
                    <a:pt x="-926" y="16673"/>
                    <a:pt x="9617" y="6130"/>
                  </a:cubicBezTo>
                  <a:cubicBezTo>
                    <a:pt x="20160" y="-4413"/>
                    <a:pt x="34217" y="-899"/>
                    <a:pt x="42417" y="13159"/>
                  </a:cubicBezTo>
                  <a:cubicBezTo>
                    <a:pt x="49446" y="24873"/>
                    <a:pt x="208763" y="317736"/>
                    <a:pt x="209935" y="675028"/>
                  </a:cubicBezTo>
                  <a:cubicBezTo>
                    <a:pt x="211106" y="905804"/>
                    <a:pt x="111533" y="1215067"/>
                    <a:pt x="108019" y="1227953"/>
                  </a:cubicBezTo>
                  <a:cubicBezTo>
                    <a:pt x="104504" y="1239668"/>
                    <a:pt x="95133" y="1246696"/>
                    <a:pt x="85761" y="1246696"/>
                  </a:cubicBezTo>
                  <a:close/>
                </a:path>
              </a:pathLst>
            </a:custGeom>
            <a:solidFill>
              <a:schemeClr val="accent3"/>
            </a:solidFill>
            <a:ln w="11709" cap="flat">
              <a:noFill/>
              <a:prstDash val="solid"/>
              <a:miter/>
            </a:ln>
          </p:spPr>
          <p:txBody>
            <a:bodyPr rtlCol="0" anchor="ctr"/>
            <a:lstStyle/>
            <a:p>
              <a:endParaRPr lang="en-US"/>
            </a:p>
          </p:txBody>
        </p:sp>
      </p:grpSp>
    </p:spTree>
    <p:extLst>
      <p:ext uri="{BB962C8B-B14F-4D97-AF65-F5344CB8AC3E}">
        <p14:creationId xmlns:p14="http://schemas.microsoft.com/office/powerpoint/2010/main" val="390315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21000"/>
          </a:schemeClr>
        </a:solid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E650A5BA-0D75-436C-9755-689F0321DCEB}"/>
              </a:ext>
            </a:extLst>
          </p:cNvPr>
          <p:cNvSpPr/>
          <p:nvPr/>
        </p:nvSpPr>
        <p:spPr>
          <a:xfrm>
            <a:off x="4364736" y="599327"/>
            <a:ext cx="7827265" cy="1056227"/>
          </a:xfrm>
          <a:custGeom>
            <a:avLst/>
            <a:gdLst>
              <a:gd name="connsiteX0" fmla="*/ 445031 w 7827265"/>
              <a:gd name="connsiteY0" fmla="*/ 0 h 1056227"/>
              <a:gd name="connsiteX1" fmla="*/ 7827265 w 7827265"/>
              <a:gd name="connsiteY1" fmla="*/ 0 h 1056227"/>
              <a:gd name="connsiteX2" fmla="*/ 7827265 w 7827265"/>
              <a:gd name="connsiteY2" fmla="*/ 1056227 h 1056227"/>
              <a:gd name="connsiteX3" fmla="*/ 0 w 7827265"/>
              <a:gd name="connsiteY3" fmla="*/ 1056227 h 1056227"/>
            </a:gdLst>
            <a:ahLst/>
            <a:cxnLst>
              <a:cxn ang="0">
                <a:pos x="connsiteX0" y="connsiteY0"/>
              </a:cxn>
              <a:cxn ang="0">
                <a:pos x="connsiteX1" y="connsiteY1"/>
              </a:cxn>
              <a:cxn ang="0">
                <a:pos x="connsiteX2" y="connsiteY2"/>
              </a:cxn>
              <a:cxn ang="0">
                <a:pos x="connsiteX3" y="connsiteY3"/>
              </a:cxn>
            </a:cxnLst>
            <a:rect l="l" t="t" r="r" b="b"/>
            <a:pathLst>
              <a:path w="7827265" h="1056227">
                <a:moveTo>
                  <a:pt x="445031" y="0"/>
                </a:moveTo>
                <a:lnTo>
                  <a:pt x="7827265" y="0"/>
                </a:lnTo>
                <a:lnTo>
                  <a:pt x="7827265" y="1056227"/>
                </a:lnTo>
                <a:lnTo>
                  <a:pt x="0" y="1056227"/>
                </a:ln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AC83A9-E230-4F70-82D6-EF52AE0F3E6A}"/>
              </a:ext>
            </a:extLst>
          </p:cNvPr>
          <p:cNvSpPr txBox="1"/>
          <p:nvPr/>
        </p:nvSpPr>
        <p:spPr>
          <a:xfrm>
            <a:off x="5053336" y="773497"/>
            <a:ext cx="7138663" cy="707886"/>
          </a:xfrm>
          <a:prstGeom prst="rect">
            <a:avLst/>
          </a:prstGeom>
          <a:noFill/>
        </p:spPr>
        <p:txBody>
          <a:bodyPr wrap="square" rtlCol="0" anchor="ctr">
            <a:spAutoFit/>
          </a:bodyPr>
          <a:lstStyle/>
          <a:p>
            <a:r>
              <a:rPr lang="ka-GE" altLang="ko-KR" sz="4000" dirty="0" smtClean="0">
                <a:solidFill>
                  <a:schemeClr val="bg1"/>
                </a:solidFill>
                <a:cs typeface="Arial" pitchFamily="34" charset="0"/>
              </a:rPr>
              <a:t>განსახილველი საკითხები</a:t>
            </a:r>
            <a:endParaRPr lang="ko-KR" altLang="en-US" sz="4000" dirty="0">
              <a:solidFill>
                <a:schemeClr val="bg1"/>
              </a:solidFill>
              <a:cs typeface="Arial" pitchFamily="34" charset="0"/>
            </a:endParaRPr>
          </a:p>
        </p:txBody>
      </p:sp>
      <p:grpSp>
        <p:nvGrpSpPr>
          <p:cNvPr id="22" name="Group 21">
            <a:extLst>
              <a:ext uri="{FF2B5EF4-FFF2-40B4-BE49-F238E27FC236}">
                <a16:creationId xmlns:a16="http://schemas.microsoft.com/office/drawing/2014/main" id="{85146D38-C44F-4BB6-8C64-B9468EE48D9A}"/>
              </a:ext>
            </a:extLst>
          </p:cNvPr>
          <p:cNvGrpSpPr/>
          <p:nvPr/>
        </p:nvGrpSpPr>
        <p:grpSpPr>
          <a:xfrm>
            <a:off x="6469296" y="2050878"/>
            <a:ext cx="4919053" cy="886162"/>
            <a:chOff x="6751978" y="1666120"/>
            <a:chExt cx="4526165" cy="886162"/>
          </a:xfrm>
        </p:grpSpPr>
        <p:sp>
          <p:nvSpPr>
            <p:cNvPr id="23" name="TextBox 22">
              <a:extLst>
                <a:ext uri="{FF2B5EF4-FFF2-40B4-BE49-F238E27FC236}">
                  <a16:creationId xmlns:a16="http://schemas.microsoft.com/office/drawing/2014/main" id="{6DCFD06B-B0EE-433B-831E-E70D19307DBF}"/>
                </a:ext>
              </a:extLst>
            </p:cNvPr>
            <p:cNvSpPr txBox="1"/>
            <p:nvPr/>
          </p:nvSpPr>
          <p:spPr>
            <a:xfrm>
              <a:off x="6770451" y="2090617"/>
              <a:ext cx="4507692" cy="461665"/>
            </a:xfrm>
            <a:prstGeom prst="rect">
              <a:avLst/>
            </a:prstGeom>
            <a:noFill/>
          </p:spPr>
          <p:txBody>
            <a:bodyPr wrap="square" rtlCol="0">
              <a:spAutoFit/>
            </a:bodyPr>
            <a:lstStyle/>
            <a:p>
              <a:r>
                <a:rPr lang="ka-GE" altLang="ko-KR" sz="1200" dirty="0" smtClean="0">
                  <a:solidFill>
                    <a:schemeClr val="tx1">
                      <a:lumMod val="85000"/>
                      <a:lumOff val="15000"/>
                    </a:schemeClr>
                  </a:solidFill>
                  <a:cs typeface="Arial" pitchFamily="34" charset="0"/>
                </a:rPr>
                <a:t>ცნობილი ფატები ვირუსის შესახებ; სამართლებრივი ღონისძიებები;</a:t>
              </a:r>
            </a:p>
            <a:p>
              <a:r>
                <a:rPr lang="ka-GE" altLang="ko-KR" sz="1200" dirty="0" smtClean="0">
                  <a:solidFill>
                    <a:schemeClr val="tx1">
                      <a:lumMod val="85000"/>
                      <a:lumOff val="15000"/>
                    </a:schemeClr>
                  </a:solidFill>
                  <a:cs typeface="Arial" pitchFamily="34" charset="0"/>
                </a:rPr>
                <a:t>სახელმძღვანელოს ძირითადი პრინციპები;</a:t>
              </a:r>
              <a:endParaRPr lang="en-US" altLang="ko-KR" sz="1200" dirty="0">
                <a:solidFill>
                  <a:schemeClr val="tx1">
                    <a:lumMod val="85000"/>
                    <a:lumOff val="15000"/>
                  </a:schemeClr>
                </a:solidFill>
                <a:cs typeface="Arial" pitchFamily="34" charset="0"/>
              </a:endParaRPr>
            </a:p>
          </p:txBody>
        </p:sp>
        <p:sp>
          <p:nvSpPr>
            <p:cNvPr id="24" name="TextBox 23">
              <a:extLst>
                <a:ext uri="{FF2B5EF4-FFF2-40B4-BE49-F238E27FC236}">
                  <a16:creationId xmlns:a16="http://schemas.microsoft.com/office/drawing/2014/main" id="{22FE1F6C-F723-47DE-8FF7-0CF3E69A485C}"/>
                </a:ext>
              </a:extLst>
            </p:cNvPr>
            <p:cNvSpPr txBox="1"/>
            <p:nvPr/>
          </p:nvSpPr>
          <p:spPr>
            <a:xfrm>
              <a:off x="6751978" y="1666120"/>
              <a:ext cx="4507692" cy="400110"/>
            </a:xfrm>
            <a:prstGeom prst="rect">
              <a:avLst/>
            </a:prstGeom>
            <a:noFill/>
          </p:spPr>
          <p:txBody>
            <a:bodyPr wrap="square" lIns="108000" rIns="108000" rtlCol="0">
              <a:spAutoFit/>
            </a:bodyPr>
            <a:lstStyle/>
            <a:p>
              <a:r>
                <a:rPr lang="ka-GE" altLang="ko-KR" sz="2000" b="1" dirty="0" smtClean="0">
                  <a:solidFill>
                    <a:schemeClr val="tx1">
                      <a:lumMod val="85000"/>
                      <a:lumOff val="15000"/>
                    </a:schemeClr>
                  </a:solidFill>
                  <a:cs typeface="Arial" pitchFamily="34" charset="0"/>
                </a:rPr>
                <a:t>სიტუაციური ანალიზი</a:t>
              </a:r>
              <a:endParaRPr lang="ko-KR" altLang="en-US" sz="2000" b="1" dirty="0">
                <a:solidFill>
                  <a:schemeClr val="tx1">
                    <a:lumMod val="85000"/>
                    <a:lumOff val="15000"/>
                  </a:schemeClr>
                </a:solidFill>
                <a:cs typeface="Arial" pitchFamily="34" charset="0"/>
              </a:endParaRPr>
            </a:p>
          </p:txBody>
        </p:sp>
      </p:grpSp>
      <p:sp>
        <p:nvSpPr>
          <p:cNvPr id="25" name="TextBox 24">
            <a:extLst>
              <a:ext uri="{FF2B5EF4-FFF2-40B4-BE49-F238E27FC236}">
                <a16:creationId xmlns:a16="http://schemas.microsoft.com/office/drawing/2014/main" id="{A26D363A-C1B4-4353-BEC8-1018DABAC1C3}"/>
              </a:ext>
            </a:extLst>
          </p:cNvPr>
          <p:cNvSpPr txBox="1"/>
          <p:nvPr/>
        </p:nvSpPr>
        <p:spPr>
          <a:xfrm>
            <a:off x="5450394" y="1987080"/>
            <a:ext cx="958096" cy="830997"/>
          </a:xfrm>
          <a:prstGeom prst="rect">
            <a:avLst/>
          </a:prstGeom>
          <a:noFill/>
        </p:spPr>
        <p:txBody>
          <a:bodyPr wrap="square" lIns="108000" rIns="108000" rtlCol="0">
            <a:spAutoFit/>
          </a:bodyPr>
          <a:lstStyle/>
          <a:p>
            <a:pPr algn="ctr"/>
            <a:r>
              <a:rPr lang="en-US" altLang="ko-KR" sz="4800" b="1" dirty="0">
                <a:solidFill>
                  <a:schemeClr val="accent1"/>
                </a:solidFill>
                <a:cs typeface="Arial" pitchFamily="34" charset="0"/>
              </a:rPr>
              <a:t>01</a:t>
            </a:r>
            <a:endParaRPr lang="ko-KR" altLang="en-US" sz="4800" b="1" dirty="0">
              <a:solidFill>
                <a:schemeClr val="accent1"/>
              </a:solidFill>
              <a:cs typeface="Arial" pitchFamily="34" charset="0"/>
            </a:endParaRPr>
          </a:p>
        </p:txBody>
      </p:sp>
      <p:grpSp>
        <p:nvGrpSpPr>
          <p:cNvPr id="26" name="Group 25">
            <a:extLst>
              <a:ext uri="{FF2B5EF4-FFF2-40B4-BE49-F238E27FC236}">
                <a16:creationId xmlns:a16="http://schemas.microsoft.com/office/drawing/2014/main" id="{D677C0AE-282D-4C3D-8937-18215A1A9791}"/>
              </a:ext>
            </a:extLst>
          </p:cNvPr>
          <p:cNvGrpSpPr/>
          <p:nvPr/>
        </p:nvGrpSpPr>
        <p:grpSpPr>
          <a:xfrm>
            <a:off x="6469296" y="3171394"/>
            <a:ext cx="5699348" cy="1201777"/>
            <a:chOff x="6751979" y="1666120"/>
            <a:chExt cx="4526164" cy="689294"/>
          </a:xfrm>
        </p:grpSpPr>
        <p:sp>
          <p:nvSpPr>
            <p:cNvPr id="27" name="TextBox 26">
              <a:extLst>
                <a:ext uri="{FF2B5EF4-FFF2-40B4-BE49-F238E27FC236}">
                  <a16:creationId xmlns:a16="http://schemas.microsoft.com/office/drawing/2014/main" id="{D8679952-1646-4987-855B-0B1446F014EF}"/>
                </a:ext>
              </a:extLst>
            </p:cNvPr>
            <p:cNvSpPr txBox="1"/>
            <p:nvPr/>
          </p:nvSpPr>
          <p:spPr>
            <a:xfrm>
              <a:off x="6770451" y="2090620"/>
              <a:ext cx="4507692" cy="264794"/>
            </a:xfrm>
            <a:prstGeom prst="rect">
              <a:avLst/>
            </a:prstGeom>
            <a:noFill/>
          </p:spPr>
          <p:txBody>
            <a:bodyPr wrap="square" rtlCol="0">
              <a:spAutoFit/>
            </a:bodyPr>
            <a:lstStyle/>
            <a:p>
              <a:r>
                <a:rPr lang="ka-GE" altLang="ko-KR" sz="1200" dirty="0" smtClean="0">
                  <a:solidFill>
                    <a:schemeClr val="tx1">
                      <a:lumMod val="85000"/>
                      <a:lumOff val="15000"/>
                    </a:schemeClr>
                  </a:solidFill>
                  <a:cs typeface="Arial" pitchFamily="34" charset="0"/>
                </a:rPr>
                <a:t>რისკის მენეჯმენტის სამოქმედო გეგმა; გავრცელების დონის შეფასება და განგაშის სისტემა; </a:t>
              </a:r>
              <a:r>
                <a:rPr lang="en-US" altLang="ko-KR" sz="1200" dirty="0" smtClean="0">
                  <a:solidFill>
                    <a:schemeClr val="tx1">
                      <a:lumMod val="85000"/>
                      <a:lumOff val="15000"/>
                    </a:schemeClr>
                  </a:solidFill>
                  <a:cs typeface="Arial" pitchFamily="34" charset="0"/>
                </a:rPr>
                <a:t>COVID 19-</a:t>
              </a:r>
              <a:r>
                <a:rPr lang="ka-GE" altLang="ko-KR" sz="1200" dirty="0" smtClean="0">
                  <a:solidFill>
                    <a:schemeClr val="tx1">
                      <a:lumMod val="85000"/>
                      <a:lumOff val="15000"/>
                    </a:schemeClr>
                  </a:solidFill>
                  <a:cs typeface="Arial" pitchFamily="34" charset="0"/>
                </a:rPr>
                <a:t>ის შუქნიშნის სისტემა;</a:t>
              </a:r>
              <a:endParaRPr lang="en-US" altLang="ko-KR" sz="1200" dirty="0">
                <a:solidFill>
                  <a:schemeClr val="tx1">
                    <a:lumMod val="85000"/>
                    <a:lumOff val="15000"/>
                  </a:schemeClr>
                </a:solidFill>
                <a:cs typeface="Arial" pitchFamily="34" charset="0"/>
              </a:endParaRPr>
            </a:p>
          </p:txBody>
        </p:sp>
        <p:sp>
          <p:nvSpPr>
            <p:cNvPr id="28" name="TextBox 27">
              <a:extLst>
                <a:ext uri="{FF2B5EF4-FFF2-40B4-BE49-F238E27FC236}">
                  <a16:creationId xmlns:a16="http://schemas.microsoft.com/office/drawing/2014/main" id="{708F9A52-584D-4D23-9E99-0E663D15A5B4}"/>
                </a:ext>
              </a:extLst>
            </p:cNvPr>
            <p:cNvSpPr txBox="1"/>
            <p:nvPr/>
          </p:nvSpPr>
          <p:spPr>
            <a:xfrm>
              <a:off x="6751979" y="1666120"/>
              <a:ext cx="4507692" cy="406016"/>
            </a:xfrm>
            <a:prstGeom prst="rect">
              <a:avLst/>
            </a:prstGeom>
            <a:noFill/>
          </p:spPr>
          <p:txBody>
            <a:bodyPr wrap="square" lIns="108000" rIns="108000" rtlCol="0">
              <a:spAutoFit/>
            </a:bodyPr>
            <a:lstStyle/>
            <a:p>
              <a:r>
                <a:rPr lang="ka-GE" altLang="ko-KR" sz="2000" b="1" dirty="0" smtClean="0">
                  <a:solidFill>
                    <a:schemeClr val="tx1">
                      <a:lumMod val="85000"/>
                      <a:lumOff val="15000"/>
                    </a:schemeClr>
                  </a:solidFill>
                  <a:cs typeface="Arial" pitchFamily="34" charset="0"/>
                </a:rPr>
                <a:t>პრიორიტეტების განსაზღვრა და გავრცელების დონის შეფასების მექანიზმი </a:t>
              </a:r>
              <a:endParaRPr lang="ko-KR" altLang="en-US" sz="2000" b="1" dirty="0">
                <a:solidFill>
                  <a:schemeClr val="tx1">
                    <a:lumMod val="85000"/>
                    <a:lumOff val="15000"/>
                  </a:schemeClr>
                </a:solidFill>
                <a:cs typeface="Arial" pitchFamily="34" charset="0"/>
              </a:endParaRPr>
            </a:p>
          </p:txBody>
        </p:sp>
      </p:grpSp>
      <p:sp>
        <p:nvSpPr>
          <p:cNvPr id="29" name="TextBox 28">
            <a:extLst>
              <a:ext uri="{FF2B5EF4-FFF2-40B4-BE49-F238E27FC236}">
                <a16:creationId xmlns:a16="http://schemas.microsoft.com/office/drawing/2014/main" id="{1C92F684-343D-4FD0-AA96-3EF8F941E085}"/>
              </a:ext>
            </a:extLst>
          </p:cNvPr>
          <p:cNvSpPr txBox="1"/>
          <p:nvPr/>
        </p:nvSpPr>
        <p:spPr>
          <a:xfrm>
            <a:off x="5450394" y="3107599"/>
            <a:ext cx="958096" cy="830997"/>
          </a:xfrm>
          <a:prstGeom prst="rect">
            <a:avLst/>
          </a:prstGeom>
          <a:noFill/>
        </p:spPr>
        <p:txBody>
          <a:bodyPr wrap="square" lIns="108000" rIns="108000" rtlCol="0">
            <a:spAutoFit/>
          </a:bodyPr>
          <a:lstStyle/>
          <a:p>
            <a:pPr algn="ctr"/>
            <a:r>
              <a:rPr lang="en-US" altLang="ko-KR" sz="4800" b="1" dirty="0">
                <a:solidFill>
                  <a:schemeClr val="accent2"/>
                </a:solidFill>
                <a:cs typeface="Arial" pitchFamily="34" charset="0"/>
              </a:rPr>
              <a:t>02</a:t>
            </a:r>
            <a:endParaRPr lang="ko-KR" altLang="en-US" sz="4800" b="1" dirty="0">
              <a:solidFill>
                <a:schemeClr val="accent2"/>
              </a:solidFill>
              <a:cs typeface="Arial" pitchFamily="34" charset="0"/>
            </a:endParaRPr>
          </a:p>
        </p:txBody>
      </p:sp>
      <p:grpSp>
        <p:nvGrpSpPr>
          <p:cNvPr id="30" name="Group 29">
            <a:extLst>
              <a:ext uri="{FF2B5EF4-FFF2-40B4-BE49-F238E27FC236}">
                <a16:creationId xmlns:a16="http://schemas.microsoft.com/office/drawing/2014/main" id="{7C55EF75-3977-46AB-AA8B-89748C23529B}"/>
              </a:ext>
            </a:extLst>
          </p:cNvPr>
          <p:cNvGrpSpPr/>
          <p:nvPr/>
        </p:nvGrpSpPr>
        <p:grpSpPr>
          <a:xfrm>
            <a:off x="6469296" y="4291916"/>
            <a:ext cx="5722704" cy="958436"/>
            <a:chOff x="6751979" y="1666120"/>
            <a:chExt cx="4526164" cy="958436"/>
          </a:xfrm>
        </p:grpSpPr>
        <p:sp>
          <p:nvSpPr>
            <p:cNvPr id="31" name="TextBox 30">
              <a:extLst>
                <a:ext uri="{FF2B5EF4-FFF2-40B4-BE49-F238E27FC236}">
                  <a16:creationId xmlns:a16="http://schemas.microsoft.com/office/drawing/2014/main" id="{58986AA2-B5CA-4AD1-8965-1B243B7E8B39}"/>
                </a:ext>
              </a:extLst>
            </p:cNvPr>
            <p:cNvSpPr txBox="1"/>
            <p:nvPr/>
          </p:nvSpPr>
          <p:spPr>
            <a:xfrm>
              <a:off x="6770451" y="2347557"/>
              <a:ext cx="4507692" cy="276999"/>
            </a:xfrm>
            <a:prstGeom prst="rect">
              <a:avLst/>
            </a:prstGeom>
            <a:noFill/>
          </p:spPr>
          <p:txBody>
            <a:bodyPr wrap="square" rtlCol="0">
              <a:spAutoFit/>
            </a:bodyPr>
            <a:lstStyle/>
            <a:p>
              <a:r>
                <a:rPr lang="ka-GE" altLang="ko-KR" sz="1200" dirty="0" smtClean="0">
                  <a:solidFill>
                    <a:schemeClr val="tx1">
                      <a:lumMod val="85000"/>
                      <a:lumOff val="15000"/>
                    </a:schemeClr>
                  </a:solidFill>
                  <a:cs typeface="Arial" pitchFamily="34" charset="0"/>
                </a:rPr>
                <a:t>ეკონომიკური საქმიანობის სექტორულ დონეხეზე სამოქმედო გეგმა </a:t>
              </a:r>
              <a:endParaRPr lang="en-US" altLang="ko-KR" sz="1200" dirty="0">
                <a:solidFill>
                  <a:schemeClr val="tx1">
                    <a:lumMod val="85000"/>
                    <a:lumOff val="15000"/>
                  </a:schemeClr>
                </a:solidFill>
                <a:cs typeface="Arial" pitchFamily="34" charset="0"/>
              </a:endParaRPr>
            </a:p>
          </p:txBody>
        </p:sp>
        <p:sp>
          <p:nvSpPr>
            <p:cNvPr id="32" name="TextBox 31">
              <a:extLst>
                <a:ext uri="{FF2B5EF4-FFF2-40B4-BE49-F238E27FC236}">
                  <a16:creationId xmlns:a16="http://schemas.microsoft.com/office/drawing/2014/main" id="{17D4E488-5759-47F9-94BA-419303D1CE6A}"/>
                </a:ext>
              </a:extLst>
            </p:cNvPr>
            <p:cNvSpPr txBox="1"/>
            <p:nvPr/>
          </p:nvSpPr>
          <p:spPr>
            <a:xfrm>
              <a:off x="6751979" y="1666120"/>
              <a:ext cx="4507692" cy="707886"/>
            </a:xfrm>
            <a:prstGeom prst="rect">
              <a:avLst/>
            </a:prstGeom>
            <a:noFill/>
          </p:spPr>
          <p:txBody>
            <a:bodyPr wrap="square" lIns="108000" rIns="108000" rtlCol="0">
              <a:spAutoFit/>
            </a:bodyPr>
            <a:lstStyle/>
            <a:p>
              <a:r>
                <a:rPr lang="ka-GE" altLang="ko-KR" sz="2000" b="1" dirty="0" smtClean="0">
                  <a:solidFill>
                    <a:schemeClr val="tx1">
                      <a:lumMod val="85000"/>
                      <a:lumOff val="15000"/>
                    </a:schemeClr>
                  </a:solidFill>
                  <a:cs typeface="Arial" pitchFamily="34" charset="0"/>
                </a:rPr>
                <a:t>ძირითადი აქტივობები და შეზღუდვები განგაშის დონეების მიხედვით</a:t>
              </a:r>
              <a:endParaRPr lang="ko-KR" altLang="en-US" sz="2000" b="1" dirty="0">
                <a:solidFill>
                  <a:schemeClr val="tx1">
                    <a:lumMod val="85000"/>
                    <a:lumOff val="15000"/>
                  </a:schemeClr>
                </a:solidFill>
                <a:cs typeface="Arial" pitchFamily="34" charset="0"/>
              </a:endParaRPr>
            </a:p>
          </p:txBody>
        </p:sp>
      </p:grpSp>
      <p:sp>
        <p:nvSpPr>
          <p:cNvPr id="33" name="TextBox 32">
            <a:extLst>
              <a:ext uri="{FF2B5EF4-FFF2-40B4-BE49-F238E27FC236}">
                <a16:creationId xmlns:a16="http://schemas.microsoft.com/office/drawing/2014/main" id="{90D1FBBF-D382-4693-A255-0EAAE2AE9897}"/>
              </a:ext>
            </a:extLst>
          </p:cNvPr>
          <p:cNvSpPr txBox="1"/>
          <p:nvPr/>
        </p:nvSpPr>
        <p:spPr>
          <a:xfrm>
            <a:off x="5450394" y="4228118"/>
            <a:ext cx="958096" cy="830997"/>
          </a:xfrm>
          <a:prstGeom prst="rect">
            <a:avLst/>
          </a:prstGeom>
          <a:noFill/>
        </p:spPr>
        <p:txBody>
          <a:bodyPr wrap="square" lIns="108000" rIns="108000" rtlCol="0">
            <a:spAutoFit/>
          </a:bodyPr>
          <a:lstStyle/>
          <a:p>
            <a:pPr algn="ctr"/>
            <a:r>
              <a:rPr lang="en-US" altLang="ko-KR" sz="4800" b="1" dirty="0">
                <a:solidFill>
                  <a:schemeClr val="accent3"/>
                </a:solidFill>
                <a:cs typeface="Arial" pitchFamily="34" charset="0"/>
              </a:rPr>
              <a:t>03</a:t>
            </a:r>
            <a:endParaRPr lang="ko-KR" altLang="en-US" sz="4800" b="1" dirty="0">
              <a:solidFill>
                <a:schemeClr val="accent3"/>
              </a:solidFill>
              <a:cs typeface="Arial" pitchFamily="34" charset="0"/>
            </a:endParaRPr>
          </a:p>
        </p:txBody>
      </p:sp>
      <p:grpSp>
        <p:nvGrpSpPr>
          <p:cNvPr id="34" name="Group 33">
            <a:extLst>
              <a:ext uri="{FF2B5EF4-FFF2-40B4-BE49-F238E27FC236}">
                <a16:creationId xmlns:a16="http://schemas.microsoft.com/office/drawing/2014/main" id="{31C9DF6C-FFED-4CDB-8C41-F76F44AB5BA9}"/>
              </a:ext>
            </a:extLst>
          </p:cNvPr>
          <p:cNvGrpSpPr/>
          <p:nvPr/>
        </p:nvGrpSpPr>
        <p:grpSpPr>
          <a:xfrm>
            <a:off x="6469294" y="5412436"/>
            <a:ext cx="5722703" cy="1045959"/>
            <a:chOff x="6751979" y="1666120"/>
            <a:chExt cx="4544712" cy="1045959"/>
          </a:xfrm>
        </p:grpSpPr>
        <p:sp>
          <p:nvSpPr>
            <p:cNvPr id="35" name="TextBox 34">
              <a:extLst>
                <a:ext uri="{FF2B5EF4-FFF2-40B4-BE49-F238E27FC236}">
                  <a16:creationId xmlns:a16="http://schemas.microsoft.com/office/drawing/2014/main" id="{A560D346-5CDE-4F51-8958-05FCCF972CE3}"/>
                </a:ext>
              </a:extLst>
            </p:cNvPr>
            <p:cNvSpPr txBox="1"/>
            <p:nvPr/>
          </p:nvSpPr>
          <p:spPr>
            <a:xfrm>
              <a:off x="6788999" y="2065748"/>
              <a:ext cx="4507692" cy="646331"/>
            </a:xfrm>
            <a:prstGeom prst="rect">
              <a:avLst/>
            </a:prstGeom>
            <a:noFill/>
          </p:spPr>
          <p:txBody>
            <a:bodyPr wrap="square" rtlCol="0">
              <a:spAutoFit/>
            </a:bodyPr>
            <a:lstStyle/>
            <a:p>
              <a:r>
                <a:rPr lang="ka-GE" altLang="ko-KR" sz="1200" dirty="0" smtClean="0">
                  <a:solidFill>
                    <a:schemeClr val="tx1">
                      <a:lumMod val="85000"/>
                      <a:lumOff val="15000"/>
                    </a:schemeClr>
                  </a:solidFill>
                  <a:cs typeface="Arial" pitchFamily="34" charset="0"/>
                </a:rPr>
                <a:t>ფუნდამენტალური ღონისძიებები; ჯანდაცვის სისტემის მდგრადობა; საზოგადოებრივი სერვისების უწყეტობა; განგაშის გამოცხადების შემდეგ განსახორციელებელი ქმედებები:</a:t>
              </a:r>
              <a:endParaRPr lang="en-US" altLang="ko-KR" sz="1200" dirty="0">
                <a:solidFill>
                  <a:schemeClr val="tx1">
                    <a:lumMod val="85000"/>
                    <a:lumOff val="15000"/>
                  </a:schemeClr>
                </a:solidFill>
                <a:cs typeface="Arial" pitchFamily="34" charset="0"/>
              </a:endParaRPr>
            </a:p>
          </p:txBody>
        </p:sp>
        <p:sp>
          <p:nvSpPr>
            <p:cNvPr id="36" name="TextBox 35">
              <a:extLst>
                <a:ext uri="{FF2B5EF4-FFF2-40B4-BE49-F238E27FC236}">
                  <a16:creationId xmlns:a16="http://schemas.microsoft.com/office/drawing/2014/main" id="{26ECA2CC-320B-4F06-9835-E6ACAF17B5DF}"/>
                </a:ext>
              </a:extLst>
            </p:cNvPr>
            <p:cNvSpPr txBox="1"/>
            <p:nvPr/>
          </p:nvSpPr>
          <p:spPr>
            <a:xfrm>
              <a:off x="6751979" y="1666120"/>
              <a:ext cx="4507692" cy="707886"/>
            </a:xfrm>
            <a:prstGeom prst="rect">
              <a:avLst/>
            </a:prstGeom>
            <a:noFill/>
          </p:spPr>
          <p:txBody>
            <a:bodyPr wrap="square" lIns="108000" rIns="108000" rtlCol="0">
              <a:spAutoFit/>
            </a:bodyPr>
            <a:lstStyle/>
            <a:p>
              <a:r>
                <a:rPr lang="ka-GE" altLang="ko-KR" sz="2000" b="1" dirty="0" smtClean="0">
                  <a:solidFill>
                    <a:schemeClr val="tx1">
                      <a:lumMod val="85000"/>
                      <a:lumOff val="15000"/>
                    </a:schemeClr>
                  </a:solidFill>
                  <a:cs typeface="Arial" pitchFamily="34" charset="0"/>
                </a:rPr>
                <a:t>უსაფრთხოების შენარჩუნების სტრატეგია</a:t>
              </a:r>
              <a:endParaRPr lang="ko-KR" altLang="en-US" sz="2000" b="1" dirty="0">
                <a:solidFill>
                  <a:schemeClr val="tx1">
                    <a:lumMod val="85000"/>
                    <a:lumOff val="15000"/>
                  </a:schemeClr>
                </a:solidFill>
                <a:cs typeface="Arial" pitchFamily="34" charset="0"/>
              </a:endParaRPr>
            </a:p>
          </p:txBody>
        </p:sp>
      </p:grpSp>
      <p:sp>
        <p:nvSpPr>
          <p:cNvPr id="37" name="TextBox 36">
            <a:extLst>
              <a:ext uri="{FF2B5EF4-FFF2-40B4-BE49-F238E27FC236}">
                <a16:creationId xmlns:a16="http://schemas.microsoft.com/office/drawing/2014/main" id="{598AE6D7-8A4A-4965-975D-860A39A17720}"/>
              </a:ext>
            </a:extLst>
          </p:cNvPr>
          <p:cNvSpPr txBox="1"/>
          <p:nvPr/>
        </p:nvSpPr>
        <p:spPr>
          <a:xfrm>
            <a:off x="5450394" y="5348638"/>
            <a:ext cx="958096" cy="830997"/>
          </a:xfrm>
          <a:prstGeom prst="rect">
            <a:avLst/>
          </a:prstGeom>
          <a:noFill/>
        </p:spPr>
        <p:txBody>
          <a:bodyPr wrap="square" lIns="108000" rIns="108000" rtlCol="0">
            <a:spAutoFit/>
          </a:bodyPr>
          <a:lstStyle/>
          <a:p>
            <a:pPr algn="ctr"/>
            <a:r>
              <a:rPr lang="en-US" altLang="ko-KR" sz="4800" b="1" dirty="0">
                <a:solidFill>
                  <a:schemeClr val="accent4"/>
                </a:solidFill>
                <a:cs typeface="Arial" pitchFamily="34" charset="0"/>
              </a:rPr>
              <a:t>04</a:t>
            </a:r>
            <a:endParaRPr lang="ko-KR" altLang="en-US" sz="4800" b="1" dirty="0">
              <a:solidFill>
                <a:schemeClr val="accent4"/>
              </a:solidFill>
              <a:cs typeface="Arial" pitchFamily="34" charset="0"/>
            </a:endParaRPr>
          </a:p>
        </p:txBody>
      </p:sp>
      <p:grpSp>
        <p:nvGrpSpPr>
          <p:cNvPr id="52" name="Group 51">
            <a:extLst>
              <a:ext uri="{FF2B5EF4-FFF2-40B4-BE49-F238E27FC236}">
                <a16:creationId xmlns:a16="http://schemas.microsoft.com/office/drawing/2014/main" id="{C2178732-46DF-40E6-A3E1-8E0E4ACD83D8}"/>
              </a:ext>
            </a:extLst>
          </p:cNvPr>
          <p:cNvGrpSpPr/>
          <p:nvPr/>
        </p:nvGrpSpPr>
        <p:grpSpPr>
          <a:xfrm>
            <a:off x="424287" y="1802576"/>
            <a:ext cx="4342266" cy="4377059"/>
            <a:chOff x="4894428" y="662225"/>
            <a:chExt cx="4382397" cy="4433682"/>
          </a:xfrm>
        </p:grpSpPr>
        <p:grpSp>
          <p:nvGrpSpPr>
            <p:cNvPr id="53" name="Group 52">
              <a:extLst>
                <a:ext uri="{FF2B5EF4-FFF2-40B4-BE49-F238E27FC236}">
                  <a16:creationId xmlns:a16="http://schemas.microsoft.com/office/drawing/2014/main" id="{4621B828-6CC6-47C2-AF91-84A96D1FC30B}"/>
                </a:ext>
              </a:extLst>
            </p:cNvPr>
            <p:cNvGrpSpPr/>
            <p:nvPr/>
          </p:nvGrpSpPr>
          <p:grpSpPr>
            <a:xfrm>
              <a:off x="5575367" y="1358260"/>
              <a:ext cx="3027442" cy="3026664"/>
              <a:chOff x="4590628" y="1887594"/>
              <a:chExt cx="3027442" cy="3026664"/>
            </a:xfrm>
          </p:grpSpPr>
          <p:sp>
            <p:nvSpPr>
              <p:cNvPr id="55" name="Freeform: Shape 166">
                <a:extLst>
                  <a:ext uri="{FF2B5EF4-FFF2-40B4-BE49-F238E27FC236}">
                    <a16:creationId xmlns:a16="http://schemas.microsoft.com/office/drawing/2014/main" id="{E23FDD40-809D-492D-9A20-F41E8C25A7E1}"/>
                  </a:ext>
                </a:extLst>
              </p:cNvPr>
              <p:cNvSpPr/>
              <p:nvPr/>
            </p:nvSpPr>
            <p:spPr>
              <a:xfrm>
                <a:off x="4590628" y="1887594"/>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sp>
            <p:nvSpPr>
              <p:cNvPr id="56" name="Freeform: Shape 167">
                <a:extLst>
                  <a:ext uri="{FF2B5EF4-FFF2-40B4-BE49-F238E27FC236}">
                    <a16:creationId xmlns:a16="http://schemas.microsoft.com/office/drawing/2014/main" id="{97EB968E-C2ED-4626-BE1B-5B27CE57B5FE}"/>
                  </a:ext>
                </a:extLst>
              </p:cNvPr>
              <p:cNvSpPr/>
              <p:nvPr/>
            </p:nvSpPr>
            <p:spPr>
              <a:xfrm>
                <a:off x="4601198" y="1919762"/>
                <a:ext cx="3016872" cy="2951230"/>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grpSp>
        <p:sp>
          <p:nvSpPr>
            <p:cNvPr id="54" name="Freeform: Shape 165">
              <a:extLst>
                <a:ext uri="{FF2B5EF4-FFF2-40B4-BE49-F238E27FC236}">
                  <a16:creationId xmlns:a16="http://schemas.microsoft.com/office/drawing/2014/main" id="{99B7B1E5-767A-4513-A785-310B3697608B}"/>
                </a:ext>
              </a:extLst>
            </p:cNvPr>
            <p:cNvSpPr/>
            <p:nvPr/>
          </p:nvSpPr>
          <p:spPr>
            <a:xfrm>
              <a:off x="4894428" y="662225"/>
              <a:ext cx="4382397" cy="4433682"/>
            </a:xfrm>
            <a:custGeom>
              <a:avLst/>
              <a:gdLst>
                <a:gd name="connsiteX0" fmla="*/ 1200231 w 2444235"/>
                <a:gd name="connsiteY0" fmla="*/ 2430209 h 2472838"/>
                <a:gd name="connsiteX1" fmla="*/ 1200231 w 2444235"/>
                <a:gd name="connsiteY1" fmla="*/ 2087557 h 2472838"/>
                <a:gd name="connsiteX2" fmla="*/ 1026065 w 2444235"/>
                <a:gd name="connsiteY2" fmla="*/ 2065110 h 2472838"/>
                <a:gd name="connsiteX3" fmla="*/ 991719 w 2444235"/>
                <a:gd name="connsiteY3" fmla="*/ 2194923 h 2472838"/>
                <a:gd name="connsiteX4" fmla="*/ 1021738 w 2444235"/>
                <a:gd name="connsiteY4" fmla="*/ 2211150 h 2472838"/>
                <a:gd name="connsiteX5" fmla="*/ 1061764 w 2444235"/>
                <a:gd name="connsiteY5" fmla="*/ 2250364 h 2472838"/>
                <a:gd name="connsiteX6" fmla="*/ 1046348 w 2444235"/>
                <a:gd name="connsiteY6" fmla="*/ 2306346 h 2472838"/>
                <a:gd name="connsiteX7" fmla="*/ 993612 w 2444235"/>
                <a:gd name="connsiteY7" fmla="*/ 2320139 h 2472838"/>
                <a:gd name="connsiteX8" fmla="*/ 875428 w 2444235"/>
                <a:gd name="connsiteY8" fmla="*/ 2284981 h 2472838"/>
                <a:gd name="connsiteX9" fmla="*/ 850547 w 2444235"/>
                <a:gd name="connsiteY9" fmla="*/ 2260641 h 2472838"/>
                <a:gd name="connsiteX10" fmla="*/ 868126 w 2444235"/>
                <a:gd name="connsiteY10" fmla="*/ 2193030 h 2472838"/>
                <a:gd name="connsiteX11" fmla="*/ 907070 w 2444235"/>
                <a:gd name="connsiteY11" fmla="*/ 2183565 h 2472838"/>
                <a:gd name="connsiteX12" fmla="*/ 949259 w 2444235"/>
                <a:gd name="connsiteY12" fmla="*/ 2183294 h 2472838"/>
                <a:gd name="connsiteX13" fmla="*/ 983605 w 2444235"/>
                <a:gd name="connsiteY13" fmla="*/ 2054292 h 2472838"/>
                <a:gd name="connsiteX14" fmla="*/ 815930 w 2444235"/>
                <a:gd name="connsiteY14" fmla="*/ 1985059 h 2472838"/>
                <a:gd name="connsiteX15" fmla="*/ 645010 w 2444235"/>
                <a:gd name="connsiteY15" fmla="*/ 2281195 h 2472838"/>
                <a:gd name="connsiteX16" fmla="*/ 673947 w 2444235"/>
                <a:gd name="connsiteY16" fmla="*/ 2312025 h 2472838"/>
                <a:gd name="connsiteX17" fmla="*/ 676652 w 2444235"/>
                <a:gd name="connsiteY17" fmla="*/ 2325277 h 2472838"/>
                <a:gd name="connsiteX18" fmla="*/ 663941 w 2444235"/>
                <a:gd name="connsiteY18" fmla="*/ 2329875 h 2472838"/>
                <a:gd name="connsiteX19" fmla="*/ 635274 w 2444235"/>
                <a:gd name="connsiteY19" fmla="*/ 2323384 h 2472838"/>
                <a:gd name="connsiteX20" fmla="*/ 559549 w 2444235"/>
                <a:gd name="connsiteY20" fmla="*/ 2273081 h 2472838"/>
                <a:gd name="connsiteX21" fmla="*/ 552518 w 2444235"/>
                <a:gd name="connsiteY21" fmla="*/ 2253880 h 2472838"/>
                <a:gd name="connsiteX22" fmla="*/ 572260 w 2444235"/>
                <a:gd name="connsiteY22" fmla="*/ 2250364 h 2472838"/>
                <a:gd name="connsiteX23" fmla="*/ 606607 w 2444235"/>
                <a:gd name="connsiteY23" fmla="*/ 2259559 h 2472838"/>
                <a:gd name="connsiteX24" fmla="*/ 778609 w 2444235"/>
                <a:gd name="connsiteY24" fmla="*/ 1961800 h 2472838"/>
                <a:gd name="connsiteX25" fmla="*/ 664752 w 2444235"/>
                <a:gd name="connsiteY25" fmla="*/ 1878233 h 2472838"/>
                <a:gd name="connsiteX26" fmla="*/ 573612 w 2444235"/>
                <a:gd name="connsiteY26" fmla="*/ 1977486 h 2472838"/>
                <a:gd name="connsiteX27" fmla="*/ 600927 w 2444235"/>
                <a:gd name="connsiteY27" fmla="*/ 2024814 h 2472838"/>
                <a:gd name="connsiteX28" fmla="*/ 608500 w 2444235"/>
                <a:gd name="connsiteY28" fmla="*/ 2067814 h 2472838"/>
                <a:gd name="connsiteX29" fmla="*/ 574694 w 2444235"/>
                <a:gd name="connsiteY29" fmla="*/ 2101890 h 2472838"/>
                <a:gd name="connsiteX30" fmla="*/ 540077 w 2444235"/>
                <a:gd name="connsiteY30" fmla="*/ 2098915 h 2472838"/>
                <a:gd name="connsiteX31" fmla="*/ 418648 w 2444235"/>
                <a:gd name="connsiteY31" fmla="*/ 1977216 h 2472838"/>
                <a:gd name="connsiteX32" fmla="*/ 472196 w 2444235"/>
                <a:gd name="connsiteY32" fmla="*/ 1920422 h 2472838"/>
                <a:gd name="connsiteX33" fmla="*/ 542782 w 2444235"/>
                <a:gd name="connsiteY33" fmla="*/ 1945844 h 2472838"/>
                <a:gd name="connsiteX34" fmla="*/ 632028 w 2444235"/>
                <a:gd name="connsiteY34" fmla="*/ 1848484 h 2472838"/>
                <a:gd name="connsiteX35" fmla="*/ 538725 w 2444235"/>
                <a:gd name="connsiteY35" fmla="*/ 1742200 h 2472838"/>
                <a:gd name="connsiteX36" fmla="*/ 257193 w 2444235"/>
                <a:gd name="connsiteY36" fmla="*/ 1939353 h 2472838"/>
                <a:gd name="connsiteX37" fmla="*/ 269904 w 2444235"/>
                <a:gd name="connsiteY37" fmla="*/ 1976404 h 2472838"/>
                <a:gd name="connsiteX38" fmla="*/ 267470 w 2444235"/>
                <a:gd name="connsiteY38" fmla="*/ 1992901 h 2472838"/>
                <a:gd name="connsiteX39" fmla="*/ 250162 w 2444235"/>
                <a:gd name="connsiteY39" fmla="*/ 1989386 h 2472838"/>
                <a:gd name="connsiteX40" fmla="*/ 181739 w 2444235"/>
                <a:gd name="connsiteY40" fmla="*/ 1890403 h 2472838"/>
                <a:gd name="connsiteX41" fmla="*/ 184985 w 2444235"/>
                <a:gd name="connsiteY41" fmla="*/ 1876070 h 2472838"/>
                <a:gd name="connsiteX42" fmla="*/ 199589 w 2444235"/>
                <a:gd name="connsiteY42" fmla="*/ 1877692 h 2472838"/>
                <a:gd name="connsiteX43" fmla="*/ 231771 w 2444235"/>
                <a:gd name="connsiteY43" fmla="*/ 1903384 h 2472838"/>
                <a:gd name="connsiteX44" fmla="*/ 513303 w 2444235"/>
                <a:gd name="connsiteY44" fmla="*/ 1706231 h 2472838"/>
                <a:gd name="connsiteX45" fmla="*/ 445422 w 2444235"/>
                <a:gd name="connsiteY45" fmla="*/ 1582638 h 2472838"/>
                <a:gd name="connsiteX46" fmla="*/ 323181 w 2444235"/>
                <a:gd name="connsiteY46" fmla="*/ 1633211 h 2472838"/>
                <a:gd name="connsiteX47" fmla="*/ 323993 w 2444235"/>
                <a:gd name="connsiteY47" fmla="*/ 1705690 h 2472838"/>
                <a:gd name="connsiteX48" fmla="*/ 249080 w 2444235"/>
                <a:gd name="connsiteY48" fmla="*/ 1737873 h 2472838"/>
                <a:gd name="connsiteX49" fmla="*/ 181469 w 2444235"/>
                <a:gd name="connsiteY49" fmla="*/ 1625098 h 2472838"/>
                <a:gd name="connsiteX50" fmla="*/ 181739 w 2444235"/>
                <a:gd name="connsiteY50" fmla="*/ 1565059 h 2472838"/>
                <a:gd name="connsiteX51" fmla="*/ 248539 w 2444235"/>
                <a:gd name="connsiteY51" fmla="*/ 1536933 h 2472838"/>
                <a:gd name="connsiteX52" fmla="*/ 293703 w 2444235"/>
                <a:gd name="connsiteY52" fmla="*/ 1580745 h 2472838"/>
                <a:gd name="connsiteX53" fmla="*/ 302628 w 2444235"/>
                <a:gd name="connsiteY53" fmla="*/ 1594537 h 2472838"/>
                <a:gd name="connsiteX54" fmla="*/ 428655 w 2444235"/>
                <a:gd name="connsiteY54" fmla="*/ 1542342 h 2472838"/>
                <a:gd name="connsiteX55" fmla="*/ 388899 w 2444235"/>
                <a:gd name="connsiteY55" fmla="*/ 1406579 h 2472838"/>
                <a:gd name="connsiteX56" fmla="*/ 50303 w 2444235"/>
                <a:gd name="connsiteY56" fmla="*/ 1466347 h 2472838"/>
                <a:gd name="connsiteX57" fmla="*/ 45706 w 2444235"/>
                <a:gd name="connsiteY57" fmla="*/ 1507995 h 2472838"/>
                <a:gd name="connsiteX58" fmla="*/ 37322 w 2444235"/>
                <a:gd name="connsiteY58" fmla="*/ 1518543 h 2472838"/>
                <a:gd name="connsiteX59" fmla="*/ 24341 w 2444235"/>
                <a:gd name="connsiteY59" fmla="*/ 1511241 h 2472838"/>
                <a:gd name="connsiteX60" fmla="*/ 2976 w 2444235"/>
                <a:gd name="connsiteY60" fmla="*/ 1389000 h 2472838"/>
                <a:gd name="connsiteX61" fmla="*/ 11630 w 2444235"/>
                <a:gd name="connsiteY61" fmla="*/ 1378453 h 2472838"/>
                <a:gd name="connsiteX62" fmla="*/ 24341 w 2444235"/>
                <a:gd name="connsiteY62" fmla="*/ 1385755 h 2472838"/>
                <a:gd name="connsiteX63" fmla="*/ 42731 w 2444235"/>
                <a:gd name="connsiteY63" fmla="*/ 1422806 h 2472838"/>
                <a:gd name="connsiteX64" fmla="*/ 381056 w 2444235"/>
                <a:gd name="connsiteY64" fmla="*/ 1363308 h 2472838"/>
                <a:gd name="connsiteX65" fmla="*/ 371861 w 2444235"/>
                <a:gd name="connsiteY65" fmla="*/ 1222407 h 2472838"/>
                <a:gd name="connsiteX66" fmla="*/ 235828 w 2444235"/>
                <a:gd name="connsiteY66" fmla="*/ 1216457 h 2472838"/>
                <a:gd name="connsiteX67" fmla="*/ 229067 w 2444235"/>
                <a:gd name="connsiteY67" fmla="*/ 1241608 h 2472838"/>
                <a:gd name="connsiteX68" fmla="*/ 207431 w 2444235"/>
                <a:gd name="connsiteY68" fmla="*/ 1285961 h 2472838"/>
                <a:gd name="connsiteX69" fmla="*/ 130084 w 2444235"/>
                <a:gd name="connsiteY69" fmla="*/ 1283257 h 2472838"/>
                <a:gd name="connsiteX70" fmla="*/ 108449 w 2444235"/>
                <a:gd name="connsiteY70" fmla="*/ 1207532 h 2472838"/>
                <a:gd name="connsiteX71" fmla="*/ 123594 w 2444235"/>
                <a:gd name="connsiteY71" fmla="*/ 1122072 h 2472838"/>
                <a:gd name="connsiteX72" fmla="*/ 141173 w 2444235"/>
                <a:gd name="connsiteY72" fmla="*/ 1093405 h 2472838"/>
                <a:gd name="connsiteX73" fmla="*/ 213111 w 2444235"/>
                <a:gd name="connsiteY73" fmla="*/ 1097462 h 2472838"/>
                <a:gd name="connsiteX74" fmla="*/ 234746 w 2444235"/>
                <a:gd name="connsiteY74" fmla="*/ 1153443 h 2472838"/>
                <a:gd name="connsiteX75" fmla="*/ 237721 w 2444235"/>
                <a:gd name="connsiteY75" fmla="*/ 1172104 h 2472838"/>
                <a:gd name="connsiteX76" fmla="*/ 373754 w 2444235"/>
                <a:gd name="connsiteY76" fmla="*/ 1178324 h 2472838"/>
                <a:gd name="connsiteX77" fmla="*/ 395390 w 2444235"/>
                <a:gd name="connsiteY77" fmla="*/ 1038505 h 2472838"/>
                <a:gd name="connsiteX78" fmla="*/ 63555 w 2444235"/>
                <a:gd name="connsiteY78" fmla="*/ 949529 h 2472838"/>
                <a:gd name="connsiteX79" fmla="*/ 42461 w 2444235"/>
                <a:gd name="connsiteY79" fmla="*/ 984416 h 2472838"/>
                <a:gd name="connsiteX80" fmla="*/ 29479 w 2444235"/>
                <a:gd name="connsiteY80" fmla="*/ 991448 h 2472838"/>
                <a:gd name="connsiteX81" fmla="*/ 21366 w 2444235"/>
                <a:gd name="connsiteY81" fmla="*/ 979548 h 2472838"/>
                <a:gd name="connsiteX82" fmla="*/ 52467 w 2444235"/>
                <a:gd name="connsiteY82" fmla="*/ 861094 h 2472838"/>
                <a:gd name="connsiteX83" fmla="*/ 66801 w 2444235"/>
                <a:gd name="connsiteY83" fmla="*/ 854332 h 2472838"/>
                <a:gd name="connsiteX84" fmla="*/ 74373 w 2444235"/>
                <a:gd name="connsiteY84" fmla="*/ 867043 h 2472838"/>
                <a:gd name="connsiteX85" fmla="*/ 74643 w 2444235"/>
                <a:gd name="connsiteY85" fmla="*/ 907069 h 2472838"/>
                <a:gd name="connsiteX86" fmla="*/ 407019 w 2444235"/>
                <a:gd name="connsiteY86" fmla="*/ 995234 h 2472838"/>
                <a:gd name="connsiteX87" fmla="*/ 458133 w 2444235"/>
                <a:gd name="connsiteY87" fmla="*/ 863527 h 2472838"/>
                <a:gd name="connsiteX88" fmla="*/ 339949 w 2444235"/>
                <a:gd name="connsiteY88" fmla="*/ 801866 h 2472838"/>
                <a:gd name="connsiteX89" fmla="*/ 292892 w 2444235"/>
                <a:gd name="connsiteY89" fmla="*/ 845678 h 2472838"/>
                <a:gd name="connsiteX90" fmla="*/ 255570 w 2444235"/>
                <a:gd name="connsiteY90" fmla="*/ 859471 h 2472838"/>
                <a:gd name="connsiteX91" fmla="*/ 213652 w 2444235"/>
                <a:gd name="connsiteY91" fmla="*/ 815659 h 2472838"/>
                <a:gd name="connsiteX92" fmla="*/ 287212 w 2444235"/>
                <a:gd name="connsiteY92" fmla="*/ 658801 h 2472838"/>
                <a:gd name="connsiteX93" fmla="*/ 346169 w 2444235"/>
                <a:gd name="connsiteY93" fmla="*/ 649065 h 2472838"/>
                <a:gd name="connsiteX94" fmla="*/ 369157 w 2444235"/>
                <a:gd name="connsiteY94" fmla="*/ 706129 h 2472838"/>
                <a:gd name="connsiteX95" fmla="*/ 359421 w 2444235"/>
                <a:gd name="connsiteY95" fmla="*/ 762381 h 2472838"/>
                <a:gd name="connsiteX96" fmla="*/ 478416 w 2444235"/>
                <a:gd name="connsiteY96" fmla="*/ 824584 h 2472838"/>
                <a:gd name="connsiteX97" fmla="*/ 557115 w 2444235"/>
                <a:gd name="connsiteY97" fmla="*/ 706940 h 2472838"/>
                <a:gd name="connsiteX98" fmla="*/ 293703 w 2444235"/>
                <a:gd name="connsiteY98" fmla="*/ 485988 h 2472838"/>
                <a:gd name="connsiteX99" fmla="*/ 263143 w 2444235"/>
                <a:gd name="connsiteY99" fmla="*/ 507353 h 2472838"/>
                <a:gd name="connsiteX100" fmla="*/ 244212 w 2444235"/>
                <a:gd name="connsiteY100" fmla="*/ 509787 h 2472838"/>
                <a:gd name="connsiteX101" fmla="*/ 243671 w 2444235"/>
                <a:gd name="connsiteY101" fmla="*/ 491938 h 2472838"/>
                <a:gd name="connsiteX102" fmla="*/ 319666 w 2444235"/>
                <a:gd name="connsiteY102" fmla="*/ 401880 h 2472838"/>
                <a:gd name="connsiteX103" fmla="*/ 337244 w 2444235"/>
                <a:gd name="connsiteY103" fmla="*/ 399987 h 2472838"/>
                <a:gd name="connsiteX104" fmla="*/ 337515 w 2444235"/>
                <a:gd name="connsiteY104" fmla="*/ 417565 h 2472838"/>
                <a:gd name="connsiteX105" fmla="*/ 321829 w 2444235"/>
                <a:gd name="connsiteY105" fmla="*/ 452182 h 2472838"/>
                <a:gd name="connsiteX106" fmla="*/ 585242 w 2444235"/>
                <a:gd name="connsiteY106" fmla="*/ 673135 h 2472838"/>
                <a:gd name="connsiteX107" fmla="*/ 687199 w 2444235"/>
                <a:gd name="connsiteY107" fmla="*/ 575505 h 2472838"/>
                <a:gd name="connsiteX108" fmla="*/ 605525 w 2444235"/>
                <a:gd name="connsiteY108" fmla="*/ 468950 h 2472838"/>
                <a:gd name="connsiteX109" fmla="*/ 552788 w 2444235"/>
                <a:gd name="connsiteY109" fmla="*/ 487881 h 2472838"/>
                <a:gd name="connsiteX110" fmla="*/ 516549 w 2444235"/>
                <a:gd name="connsiteY110" fmla="*/ 489504 h 2472838"/>
                <a:gd name="connsiteX111" fmla="*/ 482202 w 2444235"/>
                <a:gd name="connsiteY111" fmla="*/ 444069 h 2472838"/>
                <a:gd name="connsiteX112" fmla="*/ 506542 w 2444235"/>
                <a:gd name="connsiteY112" fmla="*/ 389169 h 2472838"/>
                <a:gd name="connsiteX113" fmla="*/ 629594 w 2444235"/>
                <a:gd name="connsiteY113" fmla="*/ 316419 h 2472838"/>
                <a:gd name="connsiteX114" fmla="*/ 678274 w 2444235"/>
                <a:gd name="connsiteY114" fmla="*/ 381326 h 2472838"/>
                <a:gd name="connsiteX115" fmla="*/ 641494 w 2444235"/>
                <a:gd name="connsiteY115" fmla="*/ 443528 h 2472838"/>
                <a:gd name="connsiteX116" fmla="*/ 721816 w 2444235"/>
                <a:gd name="connsiteY116" fmla="*/ 548460 h 2472838"/>
                <a:gd name="connsiteX117" fmla="*/ 842434 w 2444235"/>
                <a:gd name="connsiteY117" fmla="*/ 474900 h 2472838"/>
                <a:gd name="connsiteX118" fmla="*/ 697205 w 2444235"/>
                <a:gd name="connsiteY118" fmla="*/ 163619 h 2472838"/>
                <a:gd name="connsiteX119" fmla="*/ 657991 w 2444235"/>
                <a:gd name="connsiteY119" fmla="*/ 170380 h 2472838"/>
                <a:gd name="connsiteX120" fmla="*/ 643387 w 2444235"/>
                <a:gd name="connsiteY120" fmla="*/ 164430 h 2472838"/>
                <a:gd name="connsiteX121" fmla="*/ 648255 w 2444235"/>
                <a:gd name="connsiteY121" fmla="*/ 149285 h 2472838"/>
                <a:gd name="connsiteX122" fmla="*/ 739935 w 2444235"/>
                <a:gd name="connsiteY122" fmla="*/ 100605 h 2472838"/>
                <a:gd name="connsiteX123" fmla="*/ 761301 w 2444235"/>
                <a:gd name="connsiteY123" fmla="*/ 98171 h 2472838"/>
                <a:gd name="connsiteX124" fmla="*/ 769414 w 2444235"/>
                <a:gd name="connsiteY124" fmla="*/ 116020 h 2472838"/>
                <a:gd name="connsiteX125" fmla="*/ 737231 w 2444235"/>
                <a:gd name="connsiteY125" fmla="*/ 145499 h 2472838"/>
                <a:gd name="connsiteX126" fmla="*/ 882189 w 2444235"/>
                <a:gd name="connsiteY126" fmla="*/ 456239 h 2472838"/>
                <a:gd name="connsiteX127" fmla="*/ 1016059 w 2444235"/>
                <a:gd name="connsiteY127" fmla="*/ 410804 h 2472838"/>
                <a:gd name="connsiteX128" fmla="*/ 987121 w 2444235"/>
                <a:gd name="connsiteY128" fmla="*/ 280721 h 2472838"/>
                <a:gd name="connsiteX129" fmla="*/ 926271 w 2444235"/>
                <a:gd name="connsiteY129" fmla="*/ 273960 h 2472838"/>
                <a:gd name="connsiteX130" fmla="*/ 914642 w 2444235"/>
                <a:gd name="connsiteY130" fmla="*/ 270444 h 2472838"/>
                <a:gd name="connsiteX131" fmla="*/ 897063 w 2444235"/>
                <a:gd name="connsiteY131" fmla="*/ 190933 h 2472838"/>
                <a:gd name="connsiteX132" fmla="*/ 990367 w 2444235"/>
                <a:gd name="connsiteY132" fmla="*/ 146310 h 2472838"/>
                <a:gd name="connsiteX133" fmla="*/ 1071770 w 2444235"/>
                <a:gd name="connsiteY133" fmla="*/ 150908 h 2472838"/>
                <a:gd name="connsiteX134" fmla="*/ 1089620 w 2444235"/>
                <a:gd name="connsiteY134" fmla="*/ 232041 h 2472838"/>
                <a:gd name="connsiteX135" fmla="*/ 1030392 w 2444235"/>
                <a:gd name="connsiteY135" fmla="*/ 272067 h 2472838"/>
                <a:gd name="connsiteX136" fmla="*/ 1059059 w 2444235"/>
                <a:gd name="connsiteY136" fmla="*/ 401068 h 2472838"/>
                <a:gd name="connsiteX137" fmla="*/ 1199149 w 2444235"/>
                <a:gd name="connsiteY137" fmla="*/ 385924 h 2472838"/>
                <a:gd name="connsiteX138" fmla="*/ 1199149 w 2444235"/>
                <a:gd name="connsiteY138" fmla="*/ 42189 h 2472838"/>
                <a:gd name="connsiteX139" fmla="*/ 1160746 w 2444235"/>
                <a:gd name="connsiteY139" fmla="*/ 31371 h 2472838"/>
                <a:gd name="connsiteX140" fmla="*/ 1149928 w 2444235"/>
                <a:gd name="connsiteY140" fmla="*/ 19472 h 2472838"/>
                <a:gd name="connsiteX141" fmla="*/ 1160476 w 2444235"/>
                <a:gd name="connsiteY141" fmla="*/ 9195 h 2472838"/>
                <a:gd name="connsiteX142" fmla="*/ 1216728 w 2444235"/>
                <a:gd name="connsiteY142" fmla="*/ 0 h 2472838"/>
                <a:gd name="connsiteX143" fmla="*/ 1281635 w 2444235"/>
                <a:gd name="connsiteY143" fmla="*/ 8925 h 2472838"/>
                <a:gd name="connsiteX144" fmla="*/ 1294886 w 2444235"/>
                <a:gd name="connsiteY144" fmla="*/ 20554 h 2472838"/>
                <a:gd name="connsiteX145" fmla="*/ 1281635 w 2444235"/>
                <a:gd name="connsiteY145" fmla="*/ 32724 h 2472838"/>
                <a:gd name="connsiteX146" fmla="*/ 1245666 w 2444235"/>
                <a:gd name="connsiteY146" fmla="*/ 42730 h 2472838"/>
                <a:gd name="connsiteX147" fmla="*/ 1245666 w 2444235"/>
                <a:gd name="connsiteY147" fmla="*/ 385653 h 2472838"/>
                <a:gd name="connsiteX148" fmla="*/ 1417938 w 2444235"/>
                <a:gd name="connsiteY148" fmla="*/ 407829 h 2472838"/>
                <a:gd name="connsiteX149" fmla="*/ 1452555 w 2444235"/>
                <a:gd name="connsiteY149" fmla="*/ 277475 h 2472838"/>
                <a:gd name="connsiteX150" fmla="*/ 1440926 w 2444235"/>
                <a:gd name="connsiteY150" fmla="*/ 271526 h 2472838"/>
                <a:gd name="connsiteX151" fmla="*/ 1389001 w 2444235"/>
                <a:gd name="connsiteY151" fmla="*/ 232041 h 2472838"/>
                <a:gd name="connsiteX152" fmla="*/ 1408202 w 2444235"/>
                <a:gd name="connsiteY152" fmla="*/ 161455 h 2472838"/>
                <a:gd name="connsiteX153" fmla="*/ 1471757 w 2444235"/>
                <a:gd name="connsiteY153" fmla="*/ 153342 h 2472838"/>
                <a:gd name="connsiteX154" fmla="*/ 1558299 w 2444235"/>
                <a:gd name="connsiteY154" fmla="*/ 180657 h 2472838"/>
                <a:gd name="connsiteX155" fmla="*/ 1585614 w 2444235"/>
                <a:gd name="connsiteY155" fmla="*/ 202292 h 2472838"/>
                <a:gd name="connsiteX156" fmla="*/ 1563167 w 2444235"/>
                <a:gd name="connsiteY156" fmla="*/ 284507 h 2472838"/>
                <a:gd name="connsiteX157" fmla="*/ 1494474 w 2444235"/>
                <a:gd name="connsiteY157" fmla="*/ 292079 h 2472838"/>
                <a:gd name="connsiteX158" fmla="*/ 1460128 w 2444235"/>
                <a:gd name="connsiteY158" fmla="*/ 420811 h 2472838"/>
                <a:gd name="connsiteX159" fmla="*/ 1544236 w 2444235"/>
                <a:gd name="connsiteY159" fmla="*/ 451912 h 2472838"/>
                <a:gd name="connsiteX160" fmla="*/ 1627803 w 2444235"/>
                <a:gd name="connsiteY160" fmla="*/ 489774 h 2472838"/>
                <a:gd name="connsiteX161" fmla="*/ 1798453 w 2444235"/>
                <a:gd name="connsiteY161" fmla="*/ 194449 h 2472838"/>
                <a:gd name="connsiteX162" fmla="*/ 1772490 w 2444235"/>
                <a:gd name="connsiteY162" fmla="*/ 164159 h 2472838"/>
                <a:gd name="connsiteX163" fmla="*/ 1767352 w 2444235"/>
                <a:gd name="connsiteY163" fmla="*/ 148474 h 2472838"/>
                <a:gd name="connsiteX164" fmla="*/ 1783038 w 2444235"/>
                <a:gd name="connsiteY164" fmla="*/ 143876 h 2472838"/>
                <a:gd name="connsiteX165" fmla="*/ 1889322 w 2444235"/>
                <a:gd name="connsiteY165" fmla="*/ 205267 h 2472838"/>
                <a:gd name="connsiteX166" fmla="*/ 1891756 w 2444235"/>
                <a:gd name="connsiteY166" fmla="*/ 219871 h 2472838"/>
                <a:gd name="connsiteX167" fmla="*/ 1877423 w 2444235"/>
                <a:gd name="connsiteY167" fmla="*/ 224198 h 2472838"/>
                <a:gd name="connsiteX168" fmla="*/ 1838208 w 2444235"/>
                <a:gd name="connsiteY168" fmla="*/ 213921 h 2472838"/>
                <a:gd name="connsiteX169" fmla="*/ 1666476 w 2444235"/>
                <a:gd name="connsiteY169" fmla="*/ 511139 h 2472838"/>
                <a:gd name="connsiteX170" fmla="*/ 1780604 w 2444235"/>
                <a:gd name="connsiteY170" fmla="*/ 594706 h 2472838"/>
                <a:gd name="connsiteX171" fmla="*/ 1871202 w 2444235"/>
                <a:gd name="connsiteY171" fmla="*/ 495994 h 2472838"/>
                <a:gd name="connsiteX172" fmla="*/ 1844158 w 2444235"/>
                <a:gd name="connsiteY172" fmla="*/ 448396 h 2472838"/>
                <a:gd name="connsiteX173" fmla="*/ 1836315 w 2444235"/>
                <a:gd name="connsiteY173" fmla="*/ 407829 h 2472838"/>
                <a:gd name="connsiteX174" fmla="*/ 1871743 w 2444235"/>
                <a:gd name="connsiteY174" fmla="*/ 371049 h 2472838"/>
                <a:gd name="connsiteX175" fmla="*/ 1903656 w 2444235"/>
                <a:gd name="connsiteY175" fmla="*/ 373754 h 2472838"/>
                <a:gd name="connsiteX176" fmla="*/ 2026167 w 2444235"/>
                <a:gd name="connsiteY176" fmla="*/ 495994 h 2472838"/>
                <a:gd name="connsiteX177" fmla="*/ 1970996 w 2444235"/>
                <a:gd name="connsiteY177" fmla="*/ 553328 h 2472838"/>
                <a:gd name="connsiteX178" fmla="*/ 1936379 w 2444235"/>
                <a:gd name="connsiteY178" fmla="*/ 542240 h 2472838"/>
                <a:gd name="connsiteX179" fmla="*/ 1904467 w 2444235"/>
                <a:gd name="connsiteY179" fmla="*/ 524391 h 2472838"/>
                <a:gd name="connsiteX180" fmla="*/ 1813057 w 2444235"/>
                <a:gd name="connsiteY180" fmla="*/ 624185 h 2472838"/>
                <a:gd name="connsiteX181" fmla="*/ 1906360 w 2444235"/>
                <a:gd name="connsiteY181" fmla="*/ 730199 h 2472838"/>
                <a:gd name="connsiteX182" fmla="*/ 2187892 w 2444235"/>
                <a:gd name="connsiteY182" fmla="*/ 533045 h 2472838"/>
                <a:gd name="connsiteX183" fmla="*/ 2175452 w 2444235"/>
                <a:gd name="connsiteY183" fmla="*/ 500592 h 2472838"/>
                <a:gd name="connsiteX184" fmla="*/ 2176804 w 2444235"/>
                <a:gd name="connsiteY184" fmla="*/ 480038 h 2472838"/>
                <a:gd name="connsiteX185" fmla="*/ 2197628 w 2444235"/>
                <a:gd name="connsiteY185" fmla="*/ 485447 h 2472838"/>
                <a:gd name="connsiteX186" fmla="*/ 2261723 w 2444235"/>
                <a:gd name="connsiteY186" fmla="*/ 578209 h 2472838"/>
                <a:gd name="connsiteX187" fmla="*/ 2260371 w 2444235"/>
                <a:gd name="connsiteY187" fmla="*/ 597140 h 2472838"/>
                <a:gd name="connsiteX188" fmla="*/ 2240629 w 2444235"/>
                <a:gd name="connsiteY188" fmla="*/ 592272 h 2472838"/>
                <a:gd name="connsiteX189" fmla="*/ 2213314 w 2444235"/>
                <a:gd name="connsiteY189" fmla="*/ 569014 h 2472838"/>
                <a:gd name="connsiteX190" fmla="*/ 1931782 w 2444235"/>
                <a:gd name="connsiteY190" fmla="*/ 766168 h 2472838"/>
                <a:gd name="connsiteX191" fmla="*/ 1999934 w 2444235"/>
                <a:gd name="connsiteY191" fmla="*/ 890031 h 2472838"/>
                <a:gd name="connsiteX192" fmla="*/ 2121634 w 2444235"/>
                <a:gd name="connsiteY192" fmla="*/ 839728 h 2472838"/>
                <a:gd name="connsiteX193" fmla="*/ 2120822 w 2444235"/>
                <a:gd name="connsiteY193" fmla="*/ 766979 h 2472838"/>
                <a:gd name="connsiteX194" fmla="*/ 2193842 w 2444235"/>
                <a:gd name="connsiteY194" fmla="*/ 734255 h 2472838"/>
                <a:gd name="connsiteX195" fmla="*/ 2263076 w 2444235"/>
                <a:gd name="connsiteY195" fmla="*/ 847571 h 2472838"/>
                <a:gd name="connsiteX196" fmla="*/ 2262805 w 2444235"/>
                <a:gd name="connsiteY196" fmla="*/ 908962 h 2472838"/>
                <a:gd name="connsiteX197" fmla="*/ 2196276 w 2444235"/>
                <a:gd name="connsiteY197" fmla="*/ 937900 h 2472838"/>
                <a:gd name="connsiteX198" fmla="*/ 2141917 w 2444235"/>
                <a:gd name="connsiteY198" fmla="*/ 879213 h 2472838"/>
                <a:gd name="connsiteX199" fmla="*/ 2016701 w 2444235"/>
                <a:gd name="connsiteY199" fmla="*/ 931138 h 2472838"/>
                <a:gd name="connsiteX200" fmla="*/ 2056186 w 2444235"/>
                <a:gd name="connsiteY200" fmla="*/ 1066901 h 2472838"/>
                <a:gd name="connsiteX201" fmla="*/ 2394782 w 2444235"/>
                <a:gd name="connsiteY201" fmla="*/ 1007133 h 2472838"/>
                <a:gd name="connsiteX202" fmla="*/ 2397216 w 2444235"/>
                <a:gd name="connsiteY202" fmla="*/ 970353 h 2472838"/>
                <a:gd name="connsiteX203" fmla="*/ 2407222 w 2444235"/>
                <a:gd name="connsiteY203" fmla="*/ 954397 h 2472838"/>
                <a:gd name="connsiteX204" fmla="*/ 2422097 w 2444235"/>
                <a:gd name="connsiteY204" fmla="*/ 966296 h 2472838"/>
                <a:gd name="connsiteX205" fmla="*/ 2441839 w 2444235"/>
                <a:gd name="connsiteY205" fmla="*/ 1081235 h 2472838"/>
                <a:gd name="connsiteX206" fmla="*/ 2432374 w 2444235"/>
                <a:gd name="connsiteY206" fmla="*/ 1096109 h 2472838"/>
                <a:gd name="connsiteX207" fmla="*/ 2418040 w 2444235"/>
                <a:gd name="connsiteY207" fmla="*/ 1085562 h 2472838"/>
                <a:gd name="connsiteX208" fmla="*/ 2401814 w 2444235"/>
                <a:gd name="connsiteY208" fmla="*/ 1050945 h 2472838"/>
                <a:gd name="connsiteX209" fmla="*/ 2063759 w 2444235"/>
                <a:gd name="connsiteY209" fmla="*/ 1110443 h 2472838"/>
                <a:gd name="connsiteX210" fmla="*/ 2072954 w 2444235"/>
                <a:gd name="connsiteY210" fmla="*/ 1251615 h 2472838"/>
                <a:gd name="connsiteX211" fmla="*/ 2207905 w 2444235"/>
                <a:gd name="connsiteY211" fmla="*/ 1257564 h 2472838"/>
                <a:gd name="connsiteX212" fmla="*/ 2217641 w 2444235"/>
                <a:gd name="connsiteY212" fmla="*/ 1224570 h 2472838"/>
                <a:gd name="connsiteX213" fmla="*/ 2240358 w 2444235"/>
                <a:gd name="connsiteY213" fmla="*/ 1183733 h 2472838"/>
                <a:gd name="connsiteX214" fmla="*/ 2310944 w 2444235"/>
                <a:gd name="connsiteY214" fmla="*/ 1186708 h 2472838"/>
                <a:gd name="connsiteX215" fmla="*/ 2335555 w 2444235"/>
                <a:gd name="connsiteY215" fmla="*/ 1274873 h 2472838"/>
                <a:gd name="connsiteX216" fmla="*/ 2317435 w 2444235"/>
                <a:gd name="connsiteY216" fmla="*/ 1358440 h 2472838"/>
                <a:gd name="connsiteX217" fmla="*/ 2302561 w 2444235"/>
                <a:gd name="connsiteY217" fmla="*/ 1380887 h 2472838"/>
                <a:gd name="connsiteX218" fmla="*/ 2231434 w 2444235"/>
                <a:gd name="connsiteY218" fmla="*/ 1377371 h 2472838"/>
                <a:gd name="connsiteX219" fmla="*/ 2209257 w 2444235"/>
                <a:gd name="connsiteY219" fmla="*/ 1320307 h 2472838"/>
                <a:gd name="connsiteX220" fmla="*/ 2206282 w 2444235"/>
                <a:gd name="connsiteY220" fmla="*/ 1301647 h 2472838"/>
                <a:gd name="connsiteX221" fmla="*/ 2070520 w 2444235"/>
                <a:gd name="connsiteY221" fmla="*/ 1295427 h 2472838"/>
                <a:gd name="connsiteX222" fmla="*/ 2049155 w 2444235"/>
                <a:gd name="connsiteY222" fmla="*/ 1434976 h 2472838"/>
                <a:gd name="connsiteX223" fmla="*/ 2121093 w 2444235"/>
                <a:gd name="connsiteY223" fmla="*/ 1454448 h 2472838"/>
                <a:gd name="connsiteX224" fmla="*/ 2368549 w 2444235"/>
                <a:gd name="connsiteY224" fmla="*/ 1520706 h 2472838"/>
                <a:gd name="connsiteX225" fmla="*/ 2387750 w 2444235"/>
                <a:gd name="connsiteY225" fmla="*/ 1512052 h 2472838"/>
                <a:gd name="connsiteX226" fmla="*/ 2402354 w 2444235"/>
                <a:gd name="connsiteY226" fmla="*/ 1487983 h 2472838"/>
                <a:gd name="connsiteX227" fmla="*/ 2415876 w 2444235"/>
                <a:gd name="connsiteY227" fmla="*/ 1482033 h 2472838"/>
                <a:gd name="connsiteX228" fmla="*/ 2422908 w 2444235"/>
                <a:gd name="connsiteY228" fmla="*/ 1493392 h 2472838"/>
                <a:gd name="connsiteX229" fmla="*/ 2417770 w 2444235"/>
                <a:gd name="connsiteY229" fmla="*/ 1552078 h 2472838"/>
                <a:gd name="connsiteX230" fmla="*/ 2394511 w 2444235"/>
                <a:gd name="connsiteY230" fmla="*/ 1608871 h 2472838"/>
                <a:gd name="connsiteX231" fmla="*/ 2377744 w 2444235"/>
                <a:gd name="connsiteY231" fmla="*/ 1619959 h 2472838"/>
                <a:gd name="connsiteX232" fmla="*/ 2369631 w 2444235"/>
                <a:gd name="connsiteY232" fmla="*/ 1601299 h 2472838"/>
                <a:gd name="connsiteX233" fmla="*/ 2369360 w 2444235"/>
                <a:gd name="connsiteY233" fmla="*/ 1566141 h 2472838"/>
                <a:gd name="connsiteX234" fmla="*/ 2038607 w 2444235"/>
                <a:gd name="connsiteY234" fmla="*/ 1477435 h 2472838"/>
                <a:gd name="connsiteX235" fmla="*/ 1987223 w 2444235"/>
                <a:gd name="connsiteY235" fmla="*/ 1609141 h 2472838"/>
                <a:gd name="connsiteX236" fmla="*/ 2106218 w 2444235"/>
                <a:gd name="connsiteY236" fmla="*/ 1671073 h 2472838"/>
                <a:gd name="connsiteX237" fmla="*/ 2143810 w 2444235"/>
                <a:gd name="connsiteY237" fmla="*/ 1632941 h 2472838"/>
                <a:gd name="connsiteX238" fmla="*/ 2167880 w 2444235"/>
                <a:gd name="connsiteY238" fmla="*/ 1618066 h 2472838"/>
                <a:gd name="connsiteX239" fmla="*/ 2231434 w 2444235"/>
                <a:gd name="connsiteY239" fmla="*/ 1653494 h 2472838"/>
                <a:gd name="connsiteX240" fmla="*/ 2148408 w 2444235"/>
                <a:gd name="connsiteY240" fmla="*/ 1820088 h 2472838"/>
                <a:gd name="connsiteX241" fmla="*/ 2076740 w 2444235"/>
                <a:gd name="connsiteY241" fmla="*/ 1783578 h 2472838"/>
                <a:gd name="connsiteX242" fmla="*/ 2077822 w 2444235"/>
                <a:gd name="connsiteY242" fmla="*/ 1747338 h 2472838"/>
                <a:gd name="connsiteX243" fmla="*/ 2087017 w 2444235"/>
                <a:gd name="connsiteY243" fmla="*/ 1710828 h 2472838"/>
                <a:gd name="connsiteX244" fmla="*/ 1966669 w 2444235"/>
                <a:gd name="connsiteY244" fmla="*/ 1648085 h 2472838"/>
                <a:gd name="connsiteX245" fmla="*/ 1888240 w 2444235"/>
                <a:gd name="connsiteY245" fmla="*/ 1765458 h 2472838"/>
                <a:gd name="connsiteX246" fmla="*/ 2151112 w 2444235"/>
                <a:gd name="connsiteY246" fmla="*/ 1986140 h 2472838"/>
                <a:gd name="connsiteX247" fmla="*/ 2184106 w 2444235"/>
                <a:gd name="connsiteY247" fmla="*/ 1963693 h 2472838"/>
                <a:gd name="connsiteX248" fmla="*/ 2200062 w 2444235"/>
                <a:gd name="connsiteY248" fmla="*/ 1963153 h 2472838"/>
                <a:gd name="connsiteX249" fmla="*/ 2201414 w 2444235"/>
                <a:gd name="connsiteY249" fmla="*/ 1977757 h 2472838"/>
                <a:gd name="connsiteX250" fmla="*/ 2122445 w 2444235"/>
                <a:gd name="connsiteY250" fmla="*/ 2071601 h 2472838"/>
                <a:gd name="connsiteX251" fmla="*/ 2107841 w 2444235"/>
                <a:gd name="connsiteY251" fmla="*/ 2071871 h 2472838"/>
                <a:gd name="connsiteX252" fmla="*/ 2105948 w 2444235"/>
                <a:gd name="connsiteY252" fmla="*/ 2057267 h 2472838"/>
                <a:gd name="connsiteX253" fmla="*/ 2122445 w 2444235"/>
                <a:gd name="connsiteY253" fmla="*/ 2019675 h 2472838"/>
                <a:gd name="connsiteX254" fmla="*/ 1859573 w 2444235"/>
                <a:gd name="connsiteY254" fmla="*/ 1798993 h 2472838"/>
                <a:gd name="connsiteX255" fmla="*/ 1757616 w 2444235"/>
                <a:gd name="connsiteY255" fmla="*/ 1896623 h 2472838"/>
                <a:gd name="connsiteX256" fmla="*/ 1839831 w 2444235"/>
                <a:gd name="connsiteY256" fmla="*/ 2003719 h 2472838"/>
                <a:gd name="connsiteX257" fmla="*/ 1881750 w 2444235"/>
                <a:gd name="connsiteY257" fmla="*/ 1986952 h 2472838"/>
                <a:gd name="connsiteX258" fmla="*/ 1924209 w 2444235"/>
                <a:gd name="connsiteY258" fmla="*/ 1982084 h 2472838"/>
                <a:gd name="connsiteX259" fmla="*/ 1962072 w 2444235"/>
                <a:gd name="connsiteY259" fmla="*/ 2029141 h 2472838"/>
                <a:gd name="connsiteX260" fmla="*/ 1956663 w 2444235"/>
                <a:gd name="connsiteY260" fmla="*/ 2049965 h 2472838"/>
                <a:gd name="connsiteX261" fmla="*/ 1816032 w 2444235"/>
                <a:gd name="connsiteY261" fmla="*/ 2155168 h 2472838"/>
                <a:gd name="connsiteX262" fmla="*/ 1766000 w 2444235"/>
                <a:gd name="connsiteY262" fmla="*/ 2090261 h 2472838"/>
                <a:gd name="connsiteX263" fmla="*/ 1802780 w 2444235"/>
                <a:gd name="connsiteY263" fmla="*/ 2028059 h 2472838"/>
                <a:gd name="connsiteX264" fmla="*/ 1722458 w 2444235"/>
                <a:gd name="connsiteY264" fmla="*/ 1923127 h 2472838"/>
                <a:gd name="connsiteX265" fmla="*/ 1601840 w 2444235"/>
                <a:gd name="connsiteY265" fmla="*/ 1996417 h 2472838"/>
                <a:gd name="connsiteX266" fmla="*/ 1747069 w 2444235"/>
                <a:gd name="connsiteY266" fmla="*/ 2307698 h 2472838"/>
                <a:gd name="connsiteX267" fmla="*/ 1786013 w 2444235"/>
                <a:gd name="connsiteY267" fmla="*/ 2300937 h 2472838"/>
                <a:gd name="connsiteX268" fmla="*/ 1800616 w 2444235"/>
                <a:gd name="connsiteY268" fmla="*/ 2306887 h 2472838"/>
                <a:gd name="connsiteX269" fmla="*/ 1795749 w 2444235"/>
                <a:gd name="connsiteY269" fmla="*/ 2322032 h 2472838"/>
                <a:gd name="connsiteX270" fmla="*/ 1704068 w 2444235"/>
                <a:gd name="connsiteY270" fmla="*/ 2370712 h 2472838"/>
                <a:gd name="connsiteX271" fmla="*/ 1682703 w 2444235"/>
                <a:gd name="connsiteY271" fmla="*/ 2373146 h 2472838"/>
                <a:gd name="connsiteX272" fmla="*/ 1674319 w 2444235"/>
                <a:gd name="connsiteY272" fmla="*/ 2355296 h 2472838"/>
                <a:gd name="connsiteX273" fmla="*/ 1706773 w 2444235"/>
                <a:gd name="connsiteY273" fmla="*/ 2325548 h 2472838"/>
                <a:gd name="connsiteX274" fmla="*/ 1561815 w 2444235"/>
                <a:gd name="connsiteY274" fmla="*/ 2014807 h 2472838"/>
                <a:gd name="connsiteX275" fmla="*/ 1427945 w 2444235"/>
                <a:gd name="connsiteY275" fmla="*/ 2060242 h 2472838"/>
                <a:gd name="connsiteX276" fmla="*/ 1456612 w 2444235"/>
                <a:gd name="connsiteY276" fmla="*/ 2190326 h 2472838"/>
                <a:gd name="connsiteX277" fmla="*/ 1518003 w 2444235"/>
                <a:gd name="connsiteY277" fmla="*/ 2197627 h 2472838"/>
                <a:gd name="connsiteX278" fmla="*/ 1530713 w 2444235"/>
                <a:gd name="connsiteY278" fmla="*/ 2201684 h 2472838"/>
                <a:gd name="connsiteX279" fmla="*/ 1547751 w 2444235"/>
                <a:gd name="connsiteY279" fmla="*/ 2278761 h 2472838"/>
                <a:gd name="connsiteX280" fmla="*/ 1433624 w 2444235"/>
                <a:gd name="connsiteY280" fmla="*/ 2326900 h 2472838"/>
                <a:gd name="connsiteX281" fmla="*/ 1370070 w 2444235"/>
                <a:gd name="connsiteY281" fmla="*/ 2319057 h 2472838"/>
                <a:gd name="connsiteX282" fmla="*/ 1352491 w 2444235"/>
                <a:gd name="connsiteY282" fmla="*/ 2240628 h 2472838"/>
                <a:gd name="connsiteX283" fmla="*/ 1413070 w 2444235"/>
                <a:gd name="connsiteY283" fmla="*/ 2198980 h 2472838"/>
                <a:gd name="connsiteX284" fmla="*/ 1384403 w 2444235"/>
                <a:gd name="connsiteY284" fmla="*/ 2069978 h 2472838"/>
                <a:gd name="connsiteX285" fmla="*/ 1245395 w 2444235"/>
                <a:gd name="connsiteY285" fmla="*/ 2084852 h 2472838"/>
                <a:gd name="connsiteX286" fmla="*/ 1245395 w 2444235"/>
                <a:gd name="connsiteY286" fmla="*/ 2428857 h 2472838"/>
                <a:gd name="connsiteX287" fmla="*/ 1282716 w 2444235"/>
                <a:gd name="connsiteY287" fmla="*/ 2439404 h 2472838"/>
                <a:gd name="connsiteX288" fmla="*/ 1294886 w 2444235"/>
                <a:gd name="connsiteY288" fmla="*/ 2450763 h 2472838"/>
                <a:gd name="connsiteX289" fmla="*/ 1282987 w 2444235"/>
                <a:gd name="connsiteY289" fmla="*/ 2462392 h 2472838"/>
                <a:gd name="connsiteX290" fmla="*/ 1161287 w 2444235"/>
                <a:gd name="connsiteY290" fmla="*/ 2462392 h 2472838"/>
                <a:gd name="connsiteX291" fmla="*/ 1150469 w 2444235"/>
                <a:gd name="connsiteY291" fmla="*/ 2450493 h 2472838"/>
                <a:gd name="connsiteX292" fmla="*/ 1161017 w 2444235"/>
                <a:gd name="connsiteY292" fmla="*/ 2439945 h 2472838"/>
                <a:gd name="connsiteX293" fmla="*/ 1200231 w 2444235"/>
                <a:gd name="connsiteY293" fmla="*/ 2430209 h 2472838"/>
                <a:gd name="connsiteX294" fmla="*/ 2028871 w 2444235"/>
                <a:gd name="connsiteY294" fmla="*/ 1236740 h 2472838"/>
                <a:gd name="connsiteX295" fmla="*/ 1224301 w 2444235"/>
                <a:gd name="connsiteY295" fmla="*/ 430006 h 2472838"/>
                <a:gd name="connsiteX296" fmla="*/ 415944 w 2444235"/>
                <a:gd name="connsiteY296" fmla="*/ 1236199 h 2472838"/>
                <a:gd name="connsiteX297" fmla="*/ 1220785 w 2444235"/>
                <a:gd name="connsiteY297" fmla="*/ 2042934 h 2472838"/>
                <a:gd name="connsiteX298" fmla="*/ 2028871 w 2444235"/>
                <a:gd name="connsiteY298" fmla="*/ 1236740 h 24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444235" h="2472838">
                  <a:moveTo>
                    <a:pt x="1200231" y="2430209"/>
                  </a:moveTo>
                  <a:cubicBezTo>
                    <a:pt x="1200231" y="2315541"/>
                    <a:pt x="1200231" y="2200873"/>
                    <a:pt x="1200231" y="2087557"/>
                  </a:cubicBezTo>
                  <a:cubicBezTo>
                    <a:pt x="1142086" y="2079984"/>
                    <a:pt x="1084751" y="2072682"/>
                    <a:pt x="1026065" y="2065110"/>
                  </a:cubicBezTo>
                  <a:cubicBezTo>
                    <a:pt x="1014977" y="2107029"/>
                    <a:pt x="1003348" y="2150841"/>
                    <a:pt x="991719" y="2194923"/>
                  </a:cubicBezTo>
                  <a:cubicBezTo>
                    <a:pt x="1002266" y="2200332"/>
                    <a:pt x="1013354" y="2204118"/>
                    <a:pt x="1021738" y="2211150"/>
                  </a:cubicBezTo>
                  <a:cubicBezTo>
                    <a:pt x="1036072" y="2223049"/>
                    <a:pt x="1051216" y="2235219"/>
                    <a:pt x="1061764" y="2250364"/>
                  </a:cubicBezTo>
                  <a:cubicBezTo>
                    <a:pt x="1075827" y="2270918"/>
                    <a:pt x="1069066" y="2295528"/>
                    <a:pt x="1046348" y="2306346"/>
                  </a:cubicBezTo>
                  <a:cubicBezTo>
                    <a:pt x="1030122" y="2314189"/>
                    <a:pt x="1011461" y="2319327"/>
                    <a:pt x="993612" y="2320139"/>
                  </a:cubicBezTo>
                  <a:cubicBezTo>
                    <a:pt x="950611" y="2322032"/>
                    <a:pt x="910586" y="2310132"/>
                    <a:pt x="875428" y="2284981"/>
                  </a:cubicBezTo>
                  <a:cubicBezTo>
                    <a:pt x="865962" y="2278220"/>
                    <a:pt x="857308" y="2269836"/>
                    <a:pt x="850547" y="2260641"/>
                  </a:cubicBezTo>
                  <a:cubicBezTo>
                    <a:pt x="830805" y="2233867"/>
                    <a:pt x="837836" y="2206282"/>
                    <a:pt x="868126" y="2193030"/>
                  </a:cubicBezTo>
                  <a:cubicBezTo>
                    <a:pt x="880296" y="2187621"/>
                    <a:pt x="893818" y="2185187"/>
                    <a:pt x="907070" y="2183565"/>
                  </a:cubicBezTo>
                  <a:cubicBezTo>
                    <a:pt x="920322" y="2181942"/>
                    <a:pt x="933844" y="2183294"/>
                    <a:pt x="949259" y="2183294"/>
                  </a:cubicBezTo>
                  <a:cubicBezTo>
                    <a:pt x="960618" y="2140293"/>
                    <a:pt x="972247" y="2096481"/>
                    <a:pt x="983605" y="2054292"/>
                  </a:cubicBezTo>
                  <a:cubicBezTo>
                    <a:pt x="928164" y="2031304"/>
                    <a:pt x="872994" y="2008858"/>
                    <a:pt x="815930" y="1985059"/>
                  </a:cubicBezTo>
                  <a:cubicBezTo>
                    <a:pt x="759678" y="2082418"/>
                    <a:pt x="702073" y="2182212"/>
                    <a:pt x="645010" y="2281195"/>
                  </a:cubicBezTo>
                  <a:cubicBezTo>
                    <a:pt x="655016" y="2291742"/>
                    <a:pt x="665023" y="2301478"/>
                    <a:pt x="673947" y="2312025"/>
                  </a:cubicBezTo>
                  <a:cubicBezTo>
                    <a:pt x="676652" y="2315271"/>
                    <a:pt x="678274" y="2322032"/>
                    <a:pt x="676652" y="2325277"/>
                  </a:cubicBezTo>
                  <a:cubicBezTo>
                    <a:pt x="675029" y="2328252"/>
                    <a:pt x="668268" y="2330416"/>
                    <a:pt x="663941" y="2329875"/>
                  </a:cubicBezTo>
                  <a:cubicBezTo>
                    <a:pt x="654205" y="2328793"/>
                    <a:pt x="644198" y="2326900"/>
                    <a:pt x="635274" y="2323384"/>
                  </a:cubicBezTo>
                  <a:cubicBezTo>
                    <a:pt x="606607" y="2312025"/>
                    <a:pt x="579833" y="2296880"/>
                    <a:pt x="559549" y="2273081"/>
                  </a:cubicBezTo>
                  <a:cubicBezTo>
                    <a:pt x="555493" y="2268213"/>
                    <a:pt x="554681" y="2260370"/>
                    <a:pt x="552518" y="2253880"/>
                  </a:cubicBezTo>
                  <a:cubicBezTo>
                    <a:pt x="559009" y="2252528"/>
                    <a:pt x="566040" y="2249553"/>
                    <a:pt x="572260" y="2250364"/>
                  </a:cubicBezTo>
                  <a:cubicBezTo>
                    <a:pt x="583348" y="2251987"/>
                    <a:pt x="593896" y="2256043"/>
                    <a:pt x="606607" y="2259559"/>
                  </a:cubicBezTo>
                  <a:cubicBezTo>
                    <a:pt x="663670" y="2160577"/>
                    <a:pt x="721545" y="2060783"/>
                    <a:pt x="778609" y="1961800"/>
                  </a:cubicBezTo>
                  <a:cubicBezTo>
                    <a:pt x="740747" y="1933945"/>
                    <a:pt x="703426" y="1906630"/>
                    <a:pt x="664752" y="1878233"/>
                  </a:cubicBezTo>
                  <a:cubicBezTo>
                    <a:pt x="634733" y="1910957"/>
                    <a:pt x="603902" y="1944492"/>
                    <a:pt x="573612" y="1977486"/>
                  </a:cubicBezTo>
                  <a:cubicBezTo>
                    <a:pt x="583348" y="1993983"/>
                    <a:pt x="594166" y="2008587"/>
                    <a:pt x="600927" y="2024814"/>
                  </a:cubicBezTo>
                  <a:cubicBezTo>
                    <a:pt x="606336" y="2038065"/>
                    <a:pt x="608500" y="2053481"/>
                    <a:pt x="608500" y="2067814"/>
                  </a:cubicBezTo>
                  <a:cubicBezTo>
                    <a:pt x="608229" y="2086745"/>
                    <a:pt x="593625" y="2100538"/>
                    <a:pt x="574694" y="2101890"/>
                  </a:cubicBezTo>
                  <a:cubicBezTo>
                    <a:pt x="563336" y="2102702"/>
                    <a:pt x="550625" y="2102702"/>
                    <a:pt x="540077" y="2098915"/>
                  </a:cubicBezTo>
                  <a:cubicBezTo>
                    <a:pt x="479768" y="2078362"/>
                    <a:pt x="436497" y="2039688"/>
                    <a:pt x="418648" y="1977216"/>
                  </a:cubicBezTo>
                  <a:cubicBezTo>
                    <a:pt x="407830" y="1938813"/>
                    <a:pt x="433523" y="1911498"/>
                    <a:pt x="472196" y="1920422"/>
                  </a:cubicBezTo>
                  <a:cubicBezTo>
                    <a:pt x="495454" y="1925561"/>
                    <a:pt x="517360" y="1936379"/>
                    <a:pt x="542782" y="1945844"/>
                  </a:cubicBezTo>
                  <a:cubicBezTo>
                    <a:pt x="570638" y="1915284"/>
                    <a:pt x="601739" y="1881749"/>
                    <a:pt x="632028" y="1848484"/>
                  </a:cubicBezTo>
                  <a:cubicBezTo>
                    <a:pt x="600927" y="1813056"/>
                    <a:pt x="570367" y="1778439"/>
                    <a:pt x="538725" y="1742200"/>
                  </a:cubicBezTo>
                  <a:cubicBezTo>
                    <a:pt x="445693" y="1807377"/>
                    <a:pt x="351308" y="1873365"/>
                    <a:pt x="257193" y="1939353"/>
                  </a:cubicBezTo>
                  <a:cubicBezTo>
                    <a:pt x="261791" y="1952064"/>
                    <a:pt x="266929" y="1963964"/>
                    <a:pt x="269904" y="1976404"/>
                  </a:cubicBezTo>
                  <a:cubicBezTo>
                    <a:pt x="271256" y="1981272"/>
                    <a:pt x="268552" y="1987493"/>
                    <a:pt x="267470" y="1992901"/>
                  </a:cubicBezTo>
                  <a:cubicBezTo>
                    <a:pt x="261520" y="1991820"/>
                    <a:pt x="254489" y="1992631"/>
                    <a:pt x="250162" y="1989386"/>
                  </a:cubicBezTo>
                  <a:cubicBezTo>
                    <a:pt x="216086" y="1964234"/>
                    <a:pt x="193098" y="1930970"/>
                    <a:pt x="181739" y="1890403"/>
                  </a:cubicBezTo>
                  <a:cubicBezTo>
                    <a:pt x="180387" y="1886076"/>
                    <a:pt x="182010" y="1878233"/>
                    <a:pt x="184985" y="1876070"/>
                  </a:cubicBezTo>
                  <a:cubicBezTo>
                    <a:pt x="187959" y="1873906"/>
                    <a:pt x="195802" y="1874988"/>
                    <a:pt x="199589" y="1877692"/>
                  </a:cubicBezTo>
                  <a:cubicBezTo>
                    <a:pt x="210677" y="1885265"/>
                    <a:pt x="220683" y="1894460"/>
                    <a:pt x="231771" y="1903384"/>
                  </a:cubicBezTo>
                  <a:cubicBezTo>
                    <a:pt x="325345" y="1837937"/>
                    <a:pt x="419730" y="1771949"/>
                    <a:pt x="513303" y="1706231"/>
                  </a:cubicBezTo>
                  <a:cubicBezTo>
                    <a:pt x="490586" y="1664853"/>
                    <a:pt x="468410" y="1624286"/>
                    <a:pt x="445422" y="1582638"/>
                  </a:cubicBezTo>
                  <a:cubicBezTo>
                    <a:pt x="404585" y="1599676"/>
                    <a:pt x="362396" y="1616984"/>
                    <a:pt x="323181" y="1633211"/>
                  </a:cubicBezTo>
                  <a:cubicBezTo>
                    <a:pt x="323722" y="1658633"/>
                    <a:pt x="326968" y="1682432"/>
                    <a:pt x="323993" y="1705690"/>
                  </a:cubicBezTo>
                  <a:cubicBezTo>
                    <a:pt x="318854" y="1748150"/>
                    <a:pt x="284237" y="1762483"/>
                    <a:pt x="249080" y="1737873"/>
                  </a:cubicBezTo>
                  <a:cubicBezTo>
                    <a:pt x="210136" y="1710558"/>
                    <a:pt x="189853" y="1670532"/>
                    <a:pt x="181469" y="1625098"/>
                  </a:cubicBezTo>
                  <a:cubicBezTo>
                    <a:pt x="177953" y="1605626"/>
                    <a:pt x="177953" y="1584531"/>
                    <a:pt x="181739" y="1565059"/>
                  </a:cubicBezTo>
                  <a:cubicBezTo>
                    <a:pt x="188500" y="1530442"/>
                    <a:pt x="218790" y="1517461"/>
                    <a:pt x="248539" y="1536933"/>
                  </a:cubicBezTo>
                  <a:cubicBezTo>
                    <a:pt x="265847" y="1548292"/>
                    <a:pt x="278829" y="1565600"/>
                    <a:pt x="293703" y="1580745"/>
                  </a:cubicBezTo>
                  <a:cubicBezTo>
                    <a:pt x="297219" y="1584531"/>
                    <a:pt x="299653" y="1589669"/>
                    <a:pt x="302628" y="1594537"/>
                  </a:cubicBezTo>
                  <a:cubicBezTo>
                    <a:pt x="345358" y="1576688"/>
                    <a:pt x="387547" y="1559380"/>
                    <a:pt x="428655" y="1542342"/>
                  </a:cubicBezTo>
                  <a:cubicBezTo>
                    <a:pt x="415403" y="1496907"/>
                    <a:pt x="402421" y="1452554"/>
                    <a:pt x="388899" y="1406579"/>
                  </a:cubicBezTo>
                  <a:cubicBezTo>
                    <a:pt x="276395" y="1426321"/>
                    <a:pt x="162808" y="1446334"/>
                    <a:pt x="50303" y="1466347"/>
                  </a:cubicBezTo>
                  <a:cubicBezTo>
                    <a:pt x="48681" y="1481222"/>
                    <a:pt x="48140" y="1494744"/>
                    <a:pt x="45706" y="1507995"/>
                  </a:cubicBezTo>
                  <a:cubicBezTo>
                    <a:pt x="44895" y="1512052"/>
                    <a:pt x="40297" y="1518272"/>
                    <a:pt x="37322" y="1518543"/>
                  </a:cubicBezTo>
                  <a:cubicBezTo>
                    <a:pt x="32995" y="1518813"/>
                    <a:pt x="26504" y="1515297"/>
                    <a:pt x="24341" y="1511241"/>
                  </a:cubicBezTo>
                  <a:cubicBezTo>
                    <a:pt x="2976" y="1473108"/>
                    <a:pt x="-4867" y="1432271"/>
                    <a:pt x="2976" y="1389000"/>
                  </a:cubicBezTo>
                  <a:cubicBezTo>
                    <a:pt x="3787" y="1384943"/>
                    <a:pt x="8385" y="1378723"/>
                    <a:pt x="11630" y="1378453"/>
                  </a:cubicBezTo>
                  <a:cubicBezTo>
                    <a:pt x="15957" y="1378182"/>
                    <a:pt x="22177" y="1381969"/>
                    <a:pt x="24341" y="1385755"/>
                  </a:cubicBezTo>
                  <a:cubicBezTo>
                    <a:pt x="31102" y="1397113"/>
                    <a:pt x="36240" y="1409554"/>
                    <a:pt x="42731" y="1422806"/>
                  </a:cubicBezTo>
                  <a:cubicBezTo>
                    <a:pt x="155236" y="1403063"/>
                    <a:pt x="268281" y="1383050"/>
                    <a:pt x="381056" y="1363308"/>
                  </a:cubicBezTo>
                  <a:cubicBezTo>
                    <a:pt x="378082" y="1316521"/>
                    <a:pt x="375107" y="1270546"/>
                    <a:pt x="371861" y="1222407"/>
                  </a:cubicBezTo>
                  <a:cubicBezTo>
                    <a:pt x="327779" y="1220514"/>
                    <a:pt x="282615" y="1218620"/>
                    <a:pt x="235828" y="1216457"/>
                  </a:cubicBezTo>
                  <a:cubicBezTo>
                    <a:pt x="233664" y="1224841"/>
                    <a:pt x="232583" y="1233765"/>
                    <a:pt x="229067" y="1241608"/>
                  </a:cubicBezTo>
                  <a:cubicBezTo>
                    <a:pt x="222576" y="1256753"/>
                    <a:pt x="216897" y="1272980"/>
                    <a:pt x="207431" y="1285961"/>
                  </a:cubicBezTo>
                  <a:cubicBezTo>
                    <a:pt x="184714" y="1317332"/>
                    <a:pt x="151179" y="1315439"/>
                    <a:pt x="130084" y="1283257"/>
                  </a:cubicBezTo>
                  <a:cubicBezTo>
                    <a:pt x="114940" y="1260269"/>
                    <a:pt x="109801" y="1234306"/>
                    <a:pt x="108449" y="1207532"/>
                  </a:cubicBezTo>
                  <a:cubicBezTo>
                    <a:pt x="106826" y="1178054"/>
                    <a:pt x="110883" y="1149116"/>
                    <a:pt x="123594" y="1122072"/>
                  </a:cubicBezTo>
                  <a:cubicBezTo>
                    <a:pt x="128191" y="1112066"/>
                    <a:pt x="134141" y="1102059"/>
                    <a:pt x="141173" y="1093405"/>
                  </a:cubicBezTo>
                  <a:cubicBezTo>
                    <a:pt x="163619" y="1066901"/>
                    <a:pt x="194721" y="1067713"/>
                    <a:pt x="213111" y="1097462"/>
                  </a:cubicBezTo>
                  <a:cubicBezTo>
                    <a:pt x="223388" y="1114229"/>
                    <a:pt x="228256" y="1134512"/>
                    <a:pt x="234746" y="1153443"/>
                  </a:cubicBezTo>
                  <a:cubicBezTo>
                    <a:pt x="236639" y="1158852"/>
                    <a:pt x="236639" y="1165072"/>
                    <a:pt x="237721" y="1172104"/>
                  </a:cubicBezTo>
                  <a:cubicBezTo>
                    <a:pt x="283426" y="1174268"/>
                    <a:pt x="328861" y="1176161"/>
                    <a:pt x="373754" y="1178324"/>
                  </a:cubicBezTo>
                  <a:cubicBezTo>
                    <a:pt x="381056" y="1130997"/>
                    <a:pt x="388088" y="1085562"/>
                    <a:pt x="395390" y="1038505"/>
                  </a:cubicBezTo>
                  <a:cubicBezTo>
                    <a:pt x="285319" y="1009026"/>
                    <a:pt x="173896" y="979278"/>
                    <a:pt x="63555" y="949529"/>
                  </a:cubicBezTo>
                  <a:cubicBezTo>
                    <a:pt x="55983" y="962240"/>
                    <a:pt x="50033" y="973869"/>
                    <a:pt x="42461" y="984416"/>
                  </a:cubicBezTo>
                  <a:cubicBezTo>
                    <a:pt x="39756" y="988202"/>
                    <a:pt x="33266" y="992259"/>
                    <a:pt x="29479" y="991448"/>
                  </a:cubicBezTo>
                  <a:cubicBezTo>
                    <a:pt x="25964" y="990636"/>
                    <a:pt x="21907" y="983875"/>
                    <a:pt x="21366" y="979548"/>
                  </a:cubicBezTo>
                  <a:cubicBezTo>
                    <a:pt x="17039" y="936277"/>
                    <a:pt x="28127" y="896792"/>
                    <a:pt x="52467" y="861094"/>
                  </a:cubicBezTo>
                  <a:cubicBezTo>
                    <a:pt x="55171" y="857037"/>
                    <a:pt x="62203" y="853792"/>
                    <a:pt x="66801" y="854332"/>
                  </a:cubicBezTo>
                  <a:cubicBezTo>
                    <a:pt x="70046" y="854873"/>
                    <a:pt x="73832" y="862446"/>
                    <a:pt x="74373" y="867043"/>
                  </a:cubicBezTo>
                  <a:cubicBezTo>
                    <a:pt x="75455" y="879484"/>
                    <a:pt x="74643" y="892195"/>
                    <a:pt x="74643" y="907069"/>
                  </a:cubicBezTo>
                  <a:cubicBezTo>
                    <a:pt x="184714" y="935736"/>
                    <a:pt x="295867" y="965485"/>
                    <a:pt x="407019" y="995234"/>
                  </a:cubicBezTo>
                  <a:cubicBezTo>
                    <a:pt x="424057" y="951422"/>
                    <a:pt x="440825" y="908151"/>
                    <a:pt x="458133" y="863527"/>
                  </a:cubicBezTo>
                  <a:cubicBezTo>
                    <a:pt x="418919" y="843244"/>
                    <a:pt x="378352" y="821879"/>
                    <a:pt x="339949" y="801866"/>
                  </a:cubicBezTo>
                  <a:cubicBezTo>
                    <a:pt x="323722" y="817282"/>
                    <a:pt x="309659" y="833238"/>
                    <a:pt x="292892" y="845678"/>
                  </a:cubicBezTo>
                  <a:cubicBezTo>
                    <a:pt x="282615" y="853251"/>
                    <a:pt x="268552" y="858119"/>
                    <a:pt x="255570" y="859471"/>
                  </a:cubicBezTo>
                  <a:cubicBezTo>
                    <a:pt x="233664" y="861905"/>
                    <a:pt x="215274" y="842433"/>
                    <a:pt x="213652" y="815659"/>
                  </a:cubicBezTo>
                  <a:cubicBezTo>
                    <a:pt x="209865" y="750211"/>
                    <a:pt x="236639" y="698557"/>
                    <a:pt x="287212" y="658801"/>
                  </a:cubicBezTo>
                  <a:cubicBezTo>
                    <a:pt x="304250" y="645279"/>
                    <a:pt x="324804" y="636895"/>
                    <a:pt x="346169" y="649065"/>
                  </a:cubicBezTo>
                  <a:cubicBezTo>
                    <a:pt x="367805" y="661506"/>
                    <a:pt x="370239" y="684223"/>
                    <a:pt x="369157" y="706129"/>
                  </a:cubicBezTo>
                  <a:cubicBezTo>
                    <a:pt x="368075" y="724249"/>
                    <a:pt x="363207" y="742369"/>
                    <a:pt x="359421" y="762381"/>
                  </a:cubicBezTo>
                  <a:cubicBezTo>
                    <a:pt x="397824" y="782394"/>
                    <a:pt x="438390" y="803759"/>
                    <a:pt x="478416" y="824584"/>
                  </a:cubicBezTo>
                  <a:cubicBezTo>
                    <a:pt x="504649" y="785369"/>
                    <a:pt x="530341" y="746696"/>
                    <a:pt x="557115" y="706940"/>
                  </a:cubicBezTo>
                  <a:cubicBezTo>
                    <a:pt x="470032" y="633650"/>
                    <a:pt x="382138" y="560089"/>
                    <a:pt x="293703" y="485988"/>
                  </a:cubicBezTo>
                  <a:cubicBezTo>
                    <a:pt x="283426" y="493290"/>
                    <a:pt x="273690" y="501403"/>
                    <a:pt x="263143" y="507353"/>
                  </a:cubicBezTo>
                  <a:cubicBezTo>
                    <a:pt x="258004" y="510328"/>
                    <a:pt x="250702" y="508975"/>
                    <a:pt x="244212" y="509787"/>
                  </a:cubicBezTo>
                  <a:cubicBezTo>
                    <a:pt x="243941" y="503837"/>
                    <a:pt x="241778" y="497076"/>
                    <a:pt x="243671" y="491938"/>
                  </a:cubicBezTo>
                  <a:cubicBezTo>
                    <a:pt x="259086" y="453534"/>
                    <a:pt x="284508" y="423245"/>
                    <a:pt x="319666" y="401880"/>
                  </a:cubicBezTo>
                  <a:cubicBezTo>
                    <a:pt x="324263" y="399175"/>
                    <a:pt x="331295" y="400527"/>
                    <a:pt x="337244" y="399987"/>
                  </a:cubicBezTo>
                  <a:cubicBezTo>
                    <a:pt x="337515" y="405936"/>
                    <a:pt x="339408" y="412427"/>
                    <a:pt x="337515" y="417565"/>
                  </a:cubicBezTo>
                  <a:cubicBezTo>
                    <a:pt x="333458" y="428924"/>
                    <a:pt x="327779" y="439471"/>
                    <a:pt x="321829" y="452182"/>
                  </a:cubicBezTo>
                  <a:cubicBezTo>
                    <a:pt x="409183" y="525473"/>
                    <a:pt x="497347" y="599574"/>
                    <a:pt x="585242" y="673135"/>
                  </a:cubicBezTo>
                  <a:cubicBezTo>
                    <a:pt x="618777" y="640952"/>
                    <a:pt x="652312" y="608769"/>
                    <a:pt x="687199" y="575505"/>
                  </a:cubicBezTo>
                  <a:cubicBezTo>
                    <a:pt x="660425" y="540617"/>
                    <a:pt x="632569" y="504107"/>
                    <a:pt x="605525" y="468950"/>
                  </a:cubicBezTo>
                  <a:cubicBezTo>
                    <a:pt x="587135" y="475711"/>
                    <a:pt x="570367" y="483283"/>
                    <a:pt x="552788" y="487881"/>
                  </a:cubicBezTo>
                  <a:cubicBezTo>
                    <a:pt x="541430" y="490856"/>
                    <a:pt x="528448" y="490856"/>
                    <a:pt x="516549" y="489504"/>
                  </a:cubicBezTo>
                  <a:cubicBezTo>
                    <a:pt x="493561" y="486799"/>
                    <a:pt x="479768" y="467327"/>
                    <a:pt x="482202" y="444069"/>
                  </a:cubicBezTo>
                  <a:cubicBezTo>
                    <a:pt x="484636" y="423245"/>
                    <a:pt x="493561" y="405125"/>
                    <a:pt x="506542" y="389169"/>
                  </a:cubicBezTo>
                  <a:cubicBezTo>
                    <a:pt x="538455" y="349684"/>
                    <a:pt x="577399" y="321017"/>
                    <a:pt x="629594" y="316419"/>
                  </a:cubicBezTo>
                  <a:cubicBezTo>
                    <a:pt x="673136" y="312633"/>
                    <a:pt x="694771" y="340759"/>
                    <a:pt x="678274" y="381326"/>
                  </a:cubicBezTo>
                  <a:cubicBezTo>
                    <a:pt x="669620" y="402421"/>
                    <a:pt x="655016" y="421352"/>
                    <a:pt x="641494" y="443528"/>
                  </a:cubicBezTo>
                  <a:cubicBezTo>
                    <a:pt x="666916" y="476793"/>
                    <a:pt x="694771" y="513032"/>
                    <a:pt x="721816" y="548460"/>
                  </a:cubicBezTo>
                  <a:cubicBezTo>
                    <a:pt x="762112" y="523850"/>
                    <a:pt x="801597" y="499780"/>
                    <a:pt x="842434" y="474900"/>
                  </a:cubicBezTo>
                  <a:cubicBezTo>
                    <a:pt x="794295" y="371860"/>
                    <a:pt x="745615" y="267469"/>
                    <a:pt x="697205" y="163619"/>
                  </a:cubicBezTo>
                  <a:cubicBezTo>
                    <a:pt x="683413" y="166053"/>
                    <a:pt x="670972" y="169298"/>
                    <a:pt x="657991" y="170380"/>
                  </a:cubicBezTo>
                  <a:cubicBezTo>
                    <a:pt x="653123" y="170921"/>
                    <a:pt x="645010" y="167946"/>
                    <a:pt x="643387" y="164430"/>
                  </a:cubicBezTo>
                  <a:cubicBezTo>
                    <a:pt x="641764" y="160644"/>
                    <a:pt x="644739" y="152801"/>
                    <a:pt x="648255" y="149285"/>
                  </a:cubicBezTo>
                  <a:cubicBezTo>
                    <a:pt x="673677" y="123322"/>
                    <a:pt x="705319" y="109259"/>
                    <a:pt x="739935" y="100605"/>
                  </a:cubicBezTo>
                  <a:cubicBezTo>
                    <a:pt x="746967" y="98982"/>
                    <a:pt x="754269" y="97901"/>
                    <a:pt x="761301" y="98171"/>
                  </a:cubicBezTo>
                  <a:cubicBezTo>
                    <a:pt x="773741" y="98982"/>
                    <a:pt x="777798" y="106825"/>
                    <a:pt x="769414" y="116020"/>
                  </a:cubicBezTo>
                  <a:cubicBezTo>
                    <a:pt x="760219" y="126297"/>
                    <a:pt x="749131" y="134952"/>
                    <a:pt x="737231" y="145499"/>
                  </a:cubicBezTo>
                  <a:cubicBezTo>
                    <a:pt x="785100" y="248268"/>
                    <a:pt x="833780" y="352659"/>
                    <a:pt x="882189" y="456239"/>
                  </a:cubicBezTo>
                  <a:cubicBezTo>
                    <a:pt x="927083" y="441094"/>
                    <a:pt x="970624" y="426220"/>
                    <a:pt x="1016059" y="410804"/>
                  </a:cubicBezTo>
                  <a:cubicBezTo>
                    <a:pt x="1006593" y="367804"/>
                    <a:pt x="996587" y="323181"/>
                    <a:pt x="987121" y="280721"/>
                  </a:cubicBezTo>
                  <a:cubicBezTo>
                    <a:pt x="965486" y="278287"/>
                    <a:pt x="945743" y="276394"/>
                    <a:pt x="926271" y="273960"/>
                  </a:cubicBezTo>
                  <a:cubicBezTo>
                    <a:pt x="922215" y="273419"/>
                    <a:pt x="918428" y="272067"/>
                    <a:pt x="914642" y="270444"/>
                  </a:cubicBezTo>
                  <a:cubicBezTo>
                    <a:pt x="875157" y="255029"/>
                    <a:pt x="867315" y="221223"/>
                    <a:pt x="897063" y="190933"/>
                  </a:cubicBezTo>
                  <a:cubicBezTo>
                    <a:pt x="922485" y="164700"/>
                    <a:pt x="955209" y="152530"/>
                    <a:pt x="990367" y="146310"/>
                  </a:cubicBezTo>
                  <a:cubicBezTo>
                    <a:pt x="1017681" y="141442"/>
                    <a:pt x="1044996" y="141442"/>
                    <a:pt x="1071770" y="150908"/>
                  </a:cubicBezTo>
                  <a:cubicBezTo>
                    <a:pt x="1113689" y="166323"/>
                    <a:pt x="1122614" y="201751"/>
                    <a:pt x="1089620" y="232041"/>
                  </a:cubicBezTo>
                  <a:cubicBezTo>
                    <a:pt x="1072852" y="247456"/>
                    <a:pt x="1051487" y="258004"/>
                    <a:pt x="1030392" y="272067"/>
                  </a:cubicBezTo>
                  <a:cubicBezTo>
                    <a:pt x="1039587" y="313445"/>
                    <a:pt x="1049323" y="357797"/>
                    <a:pt x="1059059" y="401068"/>
                  </a:cubicBezTo>
                  <a:cubicBezTo>
                    <a:pt x="1106387" y="395930"/>
                    <a:pt x="1152362" y="391062"/>
                    <a:pt x="1199149" y="385924"/>
                  </a:cubicBezTo>
                  <a:cubicBezTo>
                    <a:pt x="1199149" y="272067"/>
                    <a:pt x="1199149" y="157128"/>
                    <a:pt x="1199149" y="42189"/>
                  </a:cubicBezTo>
                  <a:cubicBezTo>
                    <a:pt x="1186438" y="38673"/>
                    <a:pt x="1173187" y="35969"/>
                    <a:pt x="1160746" y="31371"/>
                  </a:cubicBezTo>
                  <a:cubicBezTo>
                    <a:pt x="1156149" y="29749"/>
                    <a:pt x="1150740" y="24070"/>
                    <a:pt x="1149928" y="19472"/>
                  </a:cubicBezTo>
                  <a:cubicBezTo>
                    <a:pt x="1149388" y="16497"/>
                    <a:pt x="1156149" y="10006"/>
                    <a:pt x="1160476" y="9195"/>
                  </a:cubicBezTo>
                  <a:cubicBezTo>
                    <a:pt x="1179677" y="5409"/>
                    <a:pt x="1198338" y="0"/>
                    <a:pt x="1216728" y="0"/>
                  </a:cubicBezTo>
                  <a:cubicBezTo>
                    <a:pt x="1238364" y="0"/>
                    <a:pt x="1260270" y="4868"/>
                    <a:pt x="1281635" y="8925"/>
                  </a:cubicBezTo>
                  <a:cubicBezTo>
                    <a:pt x="1286773" y="10006"/>
                    <a:pt x="1290559" y="16497"/>
                    <a:pt x="1294886" y="20554"/>
                  </a:cubicBezTo>
                  <a:cubicBezTo>
                    <a:pt x="1290559" y="24610"/>
                    <a:pt x="1287044" y="30560"/>
                    <a:pt x="1281635" y="32724"/>
                  </a:cubicBezTo>
                  <a:cubicBezTo>
                    <a:pt x="1270276" y="37051"/>
                    <a:pt x="1258377" y="39485"/>
                    <a:pt x="1245666" y="42730"/>
                  </a:cubicBezTo>
                  <a:cubicBezTo>
                    <a:pt x="1245666" y="156587"/>
                    <a:pt x="1245666" y="271255"/>
                    <a:pt x="1245666" y="385653"/>
                  </a:cubicBezTo>
                  <a:cubicBezTo>
                    <a:pt x="1302188" y="392955"/>
                    <a:pt x="1358982" y="400257"/>
                    <a:pt x="1417938" y="407829"/>
                  </a:cubicBezTo>
                  <a:cubicBezTo>
                    <a:pt x="1429027" y="365911"/>
                    <a:pt x="1440656" y="322369"/>
                    <a:pt x="1452555" y="277475"/>
                  </a:cubicBezTo>
                  <a:cubicBezTo>
                    <a:pt x="1448499" y="275582"/>
                    <a:pt x="1444171" y="274230"/>
                    <a:pt x="1440926" y="271526"/>
                  </a:cubicBezTo>
                  <a:cubicBezTo>
                    <a:pt x="1423347" y="258544"/>
                    <a:pt x="1403064" y="247997"/>
                    <a:pt x="1389001" y="232041"/>
                  </a:cubicBezTo>
                  <a:cubicBezTo>
                    <a:pt x="1364931" y="204997"/>
                    <a:pt x="1373856" y="172814"/>
                    <a:pt x="1408202" y="161455"/>
                  </a:cubicBezTo>
                  <a:cubicBezTo>
                    <a:pt x="1428215" y="154964"/>
                    <a:pt x="1450662" y="152530"/>
                    <a:pt x="1471757" y="153342"/>
                  </a:cubicBezTo>
                  <a:cubicBezTo>
                    <a:pt x="1502587" y="154423"/>
                    <a:pt x="1531795" y="164159"/>
                    <a:pt x="1558299" y="180657"/>
                  </a:cubicBezTo>
                  <a:cubicBezTo>
                    <a:pt x="1568035" y="186877"/>
                    <a:pt x="1577771" y="194179"/>
                    <a:pt x="1585614" y="202292"/>
                  </a:cubicBezTo>
                  <a:cubicBezTo>
                    <a:pt x="1618067" y="235827"/>
                    <a:pt x="1608601" y="272878"/>
                    <a:pt x="1563167" y="284507"/>
                  </a:cubicBezTo>
                  <a:cubicBezTo>
                    <a:pt x="1542343" y="289916"/>
                    <a:pt x="1519896" y="289375"/>
                    <a:pt x="1494474" y="292079"/>
                  </a:cubicBezTo>
                  <a:cubicBezTo>
                    <a:pt x="1483927" y="331835"/>
                    <a:pt x="1472298" y="375917"/>
                    <a:pt x="1460128" y="420811"/>
                  </a:cubicBezTo>
                  <a:cubicBezTo>
                    <a:pt x="1488254" y="431088"/>
                    <a:pt x="1516650" y="440553"/>
                    <a:pt x="1544236" y="451912"/>
                  </a:cubicBezTo>
                  <a:cubicBezTo>
                    <a:pt x="1572091" y="463270"/>
                    <a:pt x="1599136" y="476793"/>
                    <a:pt x="1627803" y="489774"/>
                  </a:cubicBezTo>
                  <a:cubicBezTo>
                    <a:pt x="1684867" y="391062"/>
                    <a:pt x="1742471" y="291539"/>
                    <a:pt x="1798453" y="194449"/>
                  </a:cubicBezTo>
                  <a:cubicBezTo>
                    <a:pt x="1789258" y="183902"/>
                    <a:pt x="1780333" y="174707"/>
                    <a:pt x="1772490" y="164159"/>
                  </a:cubicBezTo>
                  <a:cubicBezTo>
                    <a:pt x="1769245" y="159832"/>
                    <a:pt x="1768975" y="153612"/>
                    <a:pt x="1767352" y="148474"/>
                  </a:cubicBezTo>
                  <a:cubicBezTo>
                    <a:pt x="1772490" y="146851"/>
                    <a:pt x="1778170" y="143065"/>
                    <a:pt x="1783038" y="143876"/>
                  </a:cubicBezTo>
                  <a:cubicBezTo>
                    <a:pt x="1825768" y="151178"/>
                    <a:pt x="1861196" y="172273"/>
                    <a:pt x="1889322" y="205267"/>
                  </a:cubicBezTo>
                  <a:cubicBezTo>
                    <a:pt x="1892297" y="208783"/>
                    <a:pt x="1893649" y="216626"/>
                    <a:pt x="1891756" y="219871"/>
                  </a:cubicBezTo>
                  <a:cubicBezTo>
                    <a:pt x="1889593" y="223116"/>
                    <a:pt x="1882020" y="225009"/>
                    <a:pt x="1877423" y="224198"/>
                  </a:cubicBezTo>
                  <a:cubicBezTo>
                    <a:pt x="1864712" y="221764"/>
                    <a:pt x="1852271" y="217707"/>
                    <a:pt x="1838208" y="213921"/>
                  </a:cubicBezTo>
                  <a:cubicBezTo>
                    <a:pt x="1781145" y="312904"/>
                    <a:pt x="1723540" y="412427"/>
                    <a:pt x="1666476" y="511139"/>
                  </a:cubicBezTo>
                  <a:cubicBezTo>
                    <a:pt x="1704339" y="538995"/>
                    <a:pt x="1741660" y="566310"/>
                    <a:pt x="1780604" y="594706"/>
                  </a:cubicBezTo>
                  <a:cubicBezTo>
                    <a:pt x="1810353" y="562523"/>
                    <a:pt x="1841183" y="528718"/>
                    <a:pt x="1871202" y="495994"/>
                  </a:cubicBezTo>
                  <a:cubicBezTo>
                    <a:pt x="1861466" y="479497"/>
                    <a:pt x="1850919" y="464893"/>
                    <a:pt x="1844158" y="448396"/>
                  </a:cubicBezTo>
                  <a:cubicBezTo>
                    <a:pt x="1839020" y="435956"/>
                    <a:pt x="1836586" y="421622"/>
                    <a:pt x="1836315" y="407829"/>
                  </a:cubicBezTo>
                  <a:cubicBezTo>
                    <a:pt x="1836045" y="387005"/>
                    <a:pt x="1850919" y="372131"/>
                    <a:pt x="1871743" y="371049"/>
                  </a:cubicBezTo>
                  <a:cubicBezTo>
                    <a:pt x="1882291" y="370508"/>
                    <a:pt x="1893920" y="370508"/>
                    <a:pt x="1903656" y="373754"/>
                  </a:cubicBezTo>
                  <a:cubicBezTo>
                    <a:pt x="1964506" y="394037"/>
                    <a:pt x="2008318" y="432981"/>
                    <a:pt x="2026167" y="495994"/>
                  </a:cubicBezTo>
                  <a:cubicBezTo>
                    <a:pt x="2036985" y="534668"/>
                    <a:pt x="2010751" y="561171"/>
                    <a:pt x="1970996" y="553328"/>
                  </a:cubicBezTo>
                  <a:cubicBezTo>
                    <a:pt x="1959097" y="550894"/>
                    <a:pt x="1947468" y="547108"/>
                    <a:pt x="1936379" y="542240"/>
                  </a:cubicBezTo>
                  <a:cubicBezTo>
                    <a:pt x="1925832" y="537643"/>
                    <a:pt x="1915826" y="531152"/>
                    <a:pt x="1904467" y="524391"/>
                  </a:cubicBezTo>
                  <a:cubicBezTo>
                    <a:pt x="1873907" y="557655"/>
                    <a:pt x="1843076" y="591461"/>
                    <a:pt x="1813057" y="624185"/>
                  </a:cubicBezTo>
                  <a:cubicBezTo>
                    <a:pt x="1844428" y="659883"/>
                    <a:pt x="1874989" y="694500"/>
                    <a:pt x="1906360" y="730199"/>
                  </a:cubicBezTo>
                  <a:cubicBezTo>
                    <a:pt x="1999393" y="665022"/>
                    <a:pt x="2093237" y="599304"/>
                    <a:pt x="2187892" y="533045"/>
                  </a:cubicBezTo>
                  <a:cubicBezTo>
                    <a:pt x="2183565" y="521957"/>
                    <a:pt x="2178156" y="511680"/>
                    <a:pt x="2175452" y="500592"/>
                  </a:cubicBezTo>
                  <a:cubicBezTo>
                    <a:pt x="2173829" y="494372"/>
                    <a:pt x="2176263" y="486799"/>
                    <a:pt x="2176804" y="480038"/>
                  </a:cubicBezTo>
                  <a:cubicBezTo>
                    <a:pt x="2183836" y="481661"/>
                    <a:pt x="2192490" y="481390"/>
                    <a:pt x="2197628" y="485447"/>
                  </a:cubicBezTo>
                  <a:cubicBezTo>
                    <a:pt x="2228459" y="509787"/>
                    <a:pt x="2250365" y="540617"/>
                    <a:pt x="2261723" y="578209"/>
                  </a:cubicBezTo>
                  <a:cubicBezTo>
                    <a:pt x="2263346" y="583888"/>
                    <a:pt x="2260912" y="590920"/>
                    <a:pt x="2260371" y="597140"/>
                  </a:cubicBezTo>
                  <a:cubicBezTo>
                    <a:pt x="2253881" y="595788"/>
                    <a:pt x="2246038" y="595788"/>
                    <a:pt x="2240629" y="592272"/>
                  </a:cubicBezTo>
                  <a:cubicBezTo>
                    <a:pt x="2230893" y="585782"/>
                    <a:pt x="2222780" y="577398"/>
                    <a:pt x="2213314" y="569014"/>
                  </a:cubicBezTo>
                  <a:cubicBezTo>
                    <a:pt x="2119470" y="634732"/>
                    <a:pt x="2025085" y="700720"/>
                    <a:pt x="1931782" y="766168"/>
                  </a:cubicBezTo>
                  <a:cubicBezTo>
                    <a:pt x="1954499" y="807546"/>
                    <a:pt x="1976676" y="848112"/>
                    <a:pt x="1999934" y="890031"/>
                  </a:cubicBezTo>
                  <a:cubicBezTo>
                    <a:pt x="2040771" y="873263"/>
                    <a:pt x="2082960" y="855685"/>
                    <a:pt x="2121634" y="839728"/>
                  </a:cubicBezTo>
                  <a:cubicBezTo>
                    <a:pt x="2121093" y="814036"/>
                    <a:pt x="2118118" y="789967"/>
                    <a:pt x="2120822" y="766979"/>
                  </a:cubicBezTo>
                  <a:cubicBezTo>
                    <a:pt x="2125690" y="725872"/>
                    <a:pt x="2159496" y="710997"/>
                    <a:pt x="2193842" y="734255"/>
                  </a:cubicBezTo>
                  <a:cubicBezTo>
                    <a:pt x="2233868" y="761300"/>
                    <a:pt x="2254422" y="801596"/>
                    <a:pt x="2263076" y="847571"/>
                  </a:cubicBezTo>
                  <a:cubicBezTo>
                    <a:pt x="2266862" y="867314"/>
                    <a:pt x="2266592" y="889220"/>
                    <a:pt x="2262805" y="908962"/>
                  </a:cubicBezTo>
                  <a:cubicBezTo>
                    <a:pt x="2256044" y="942768"/>
                    <a:pt x="2227107" y="954126"/>
                    <a:pt x="2196276" y="937900"/>
                  </a:cubicBezTo>
                  <a:cubicBezTo>
                    <a:pt x="2178697" y="928434"/>
                    <a:pt x="2164905" y="913830"/>
                    <a:pt x="2141917" y="879213"/>
                  </a:cubicBezTo>
                  <a:cubicBezTo>
                    <a:pt x="2099998" y="896522"/>
                    <a:pt x="2057809" y="914101"/>
                    <a:pt x="2016701" y="931138"/>
                  </a:cubicBezTo>
                  <a:cubicBezTo>
                    <a:pt x="2029953" y="976303"/>
                    <a:pt x="2042664" y="1020655"/>
                    <a:pt x="2056186" y="1066901"/>
                  </a:cubicBezTo>
                  <a:cubicBezTo>
                    <a:pt x="2168150" y="1047159"/>
                    <a:pt x="2281466" y="1027146"/>
                    <a:pt x="2394782" y="1007133"/>
                  </a:cubicBezTo>
                  <a:cubicBezTo>
                    <a:pt x="2395593" y="994422"/>
                    <a:pt x="2395052" y="982252"/>
                    <a:pt x="2397216" y="970353"/>
                  </a:cubicBezTo>
                  <a:cubicBezTo>
                    <a:pt x="2398298" y="964674"/>
                    <a:pt x="2403706" y="959535"/>
                    <a:pt x="2407222" y="954397"/>
                  </a:cubicBezTo>
                  <a:cubicBezTo>
                    <a:pt x="2412361" y="958183"/>
                    <a:pt x="2419392" y="961158"/>
                    <a:pt x="2422097" y="966296"/>
                  </a:cubicBezTo>
                  <a:cubicBezTo>
                    <a:pt x="2440757" y="1002265"/>
                    <a:pt x="2448600" y="1040668"/>
                    <a:pt x="2441839" y="1081235"/>
                  </a:cubicBezTo>
                  <a:cubicBezTo>
                    <a:pt x="2441028" y="1086644"/>
                    <a:pt x="2435619" y="1091241"/>
                    <a:pt x="2432374" y="1096109"/>
                  </a:cubicBezTo>
                  <a:cubicBezTo>
                    <a:pt x="2427506" y="1092594"/>
                    <a:pt x="2421015" y="1090160"/>
                    <a:pt x="2418040" y="1085562"/>
                  </a:cubicBezTo>
                  <a:cubicBezTo>
                    <a:pt x="2411820" y="1074744"/>
                    <a:pt x="2407222" y="1063115"/>
                    <a:pt x="2401814" y="1050945"/>
                  </a:cubicBezTo>
                  <a:cubicBezTo>
                    <a:pt x="2289309" y="1070688"/>
                    <a:pt x="2176534" y="1090700"/>
                    <a:pt x="2063759" y="1110443"/>
                  </a:cubicBezTo>
                  <a:cubicBezTo>
                    <a:pt x="2066733" y="1157500"/>
                    <a:pt x="2069979" y="1204016"/>
                    <a:pt x="2072954" y="1251615"/>
                  </a:cubicBezTo>
                  <a:cubicBezTo>
                    <a:pt x="2117306" y="1253508"/>
                    <a:pt x="2162200" y="1255671"/>
                    <a:pt x="2207905" y="1257564"/>
                  </a:cubicBezTo>
                  <a:cubicBezTo>
                    <a:pt x="2211151" y="1246476"/>
                    <a:pt x="2213044" y="1234847"/>
                    <a:pt x="2217641" y="1224570"/>
                  </a:cubicBezTo>
                  <a:cubicBezTo>
                    <a:pt x="2224132" y="1210237"/>
                    <a:pt x="2230622" y="1195633"/>
                    <a:pt x="2240358" y="1183733"/>
                  </a:cubicBezTo>
                  <a:cubicBezTo>
                    <a:pt x="2261453" y="1158041"/>
                    <a:pt x="2291472" y="1159934"/>
                    <a:pt x="2310944" y="1186708"/>
                  </a:cubicBezTo>
                  <a:cubicBezTo>
                    <a:pt x="2330146" y="1212941"/>
                    <a:pt x="2335284" y="1243501"/>
                    <a:pt x="2335555" y="1274873"/>
                  </a:cubicBezTo>
                  <a:cubicBezTo>
                    <a:pt x="2335825" y="1303810"/>
                    <a:pt x="2330957" y="1332207"/>
                    <a:pt x="2317435" y="1358440"/>
                  </a:cubicBezTo>
                  <a:cubicBezTo>
                    <a:pt x="2313378" y="1366283"/>
                    <a:pt x="2308510" y="1374126"/>
                    <a:pt x="2302561" y="1380887"/>
                  </a:cubicBezTo>
                  <a:cubicBezTo>
                    <a:pt x="2280384" y="1406579"/>
                    <a:pt x="2249283" y="1406309"/>
                    <a:pt x="2231434" y="1377371"/>
                  </a:cubicBezTo>
                  <a:cubicBezTo>
                    <a:pt x="2220886" y="1360333"/>
                    <a:pt x="2216019" y="1339509"/>
                    <a:pt x="2209257" y="1320307"/>
                  </a:cubicBezTo>
                  <a:cubicBezTo>
                    <a:pt x="2207364" y="1314899"/>
                    <a:pt x="2207364" y="1308678"/>
                    <a:pt x="2206282" y="1301647"/>
                  </a:cubicBezTo>
                  <a:cubicBezTo>
                    <a:pt x="2160848" y="1299483"/>
                    <a:pt x="2115684" y="1297590"/>
                    <a:pt x="2070520" y="1295427"/>
                  </a:cubicBezTo>
                  <a:cubicBezTo>
                    <a:pt x="2063488" y="1341943"/>
                    <a:pt x="2056457" y="1387648"/>
                    <a:pt x="2049155" y="1434976"/>
                  </a:cubicBezTo>
                  <a:cubicBezTo>
                    <a:pt x="2072142" y="1441196"/>
                    <a:pt x="2096482" y="1447957"/>
                    <a:pt x="2121093" y="1454448"/>
                  </a:cubicBezTo>
                  <a:cubicBezTo>
                    <a:pt x="2203578" y="1476624"/>
                    <a:pt x="2286063" y="1498259"/>
                    <a:pt x="2368549" y="1520706"/>
                  </a:cubicBezTo>
                  <a:cubicBezTo>
                    <a:pt x="2378826" y="1523411"/>
                    <a:pt x="2383694" y="1522870"/>
                    <a:pt x="2387750" y="1512052"/>
                  </a:cubicBezTo>
                  <a:cubicBezTo>
                    <a:pt x="2390996" y="1503398"/>
                    <a:pt x="2396405" y="1495285"/>
                    <a:pt x="2402354" y="1487983"/>
                  </a:cubicBezTo>
                  <a:cubicBezTo>
                    <a:pt x="2405329" y="1484467"/>
                    <a:pt x="2411549" y="1481492"/>
                    <a:pt x="2415876" y="1482033"/>
                  </a:cubicBezTo>
                  <a:cubicBezTo>
                    <a:pt x="2418851" y="1482574"/>
                    <a:pt x="2422908" y="1489605"/>
                    <a:pt x="2422908" y="1493392"/>
                  </a:cubicBezTo>
                  <a:cubicBezTo>
                    <a:pt x="2422097" y="1512863"/>
                    <a:pt x="2422367" y="1533147"/>
                    <a:pt x="2417770" y="1552078"/>
                  </a:cubicBezTo>
                  <a:cubicBezTo>
                    <a:pt x="2412902" y="1571820"/>
                    <a:pt x="2403436" y="1590481"/>
                    <a:pt x="2394511" y="1608871"/>
                  </a:cubicBezTo>
                  <a:cubicBezTo>
                    <a:pt x="2392077" y="1614009"/>
                    <a:pt x="2383423" y="1616173"/>
                    <a:pt x="2377744" y="1619959"/>
                  </a:cubicBezTo>
                  <a:cubicBezTo>
                    <a:pt x="2375040" y="1613739"/>
                    <a:pt x="2370442" y="1607789"/>
                    <a:pt x="2369631" y="1601299"/>
                  </a:cubicBezTo>
                  <a:cubicBezTo>
                    <a:pt x="2368278" y="1590210"/>
                    <a:pt x="2369360" y="1579122"/>
                    <a:pt x="2369360" y="1566141"/>
                  </a:cubicBezTo>
                  <a:cubicBezTo>
                    <a:pt x="2260101" y="1536933"/>
                    <a:pt x="2149219" y="1507184"/>
                    <a:pt x="2038607" y="1477435"/>
                  </a:cubicBezTo>
                  <a:cubicBezTo>
                    <a:pt x="2021569" y="1521247"/>
                    <a:pt x="2004531" y="1564789"/>
                    <a:pt x="1987223" y="1609141"/>
                  </a:cubicBezTo>
                  <a:cubicBezTo>
                    <a:pt x="2026437" y="1629425"/>
                    <a:pt x="2067004" y="1650790"/>
                    <a:pt x="2106218" y="1671073"/>
                  </a:cubicBezTo>
                  <a:cubicBezTo>
                    <a:pt x="2119200" y="1657821"/>
                    <a:pt x="2130829" y="1644570"/>
                    <a:pt x="2143810" y="1632941"/>
                  </a:cubicBezTo>
                  <a:cubicBezTo>
                    <a:pt x="2150571" y="1626720"/>
                    <a:pt x="2159225" y="1621852"/>
                    <a:pt x="2167880" y="1618066"/>
                  </a:cubicBezTo>
                  <a:cubicBezTo>
                    <a:pt x="2199521" y="1604274"/>
                    <a:pt x="2226025" y="1619418"/>
                    <a:pt x="2231434" y="1653494"/>
                  </a:cubicBezTo>
                  <a:cubicBezTo>
                    <a:pt x="2240358" y="1711369"/>
                    <a:pt x="2200062" y="1792232"/>
                    <a:pt x="2148408" y="1820088"/>
                  </a:cubicBezTo>
                  <a:cubicBezTo>
                    <a:pt x="2111357" y="1840101"/>
                    <a:pt x="2082149" y="1825497"/>
                    <a:pt x="2076740" y="1783578"/>
                  </a:cubicBezTo>
                  <a:cubicBezTo>
                    <a:pt x="2075117" y="1771678"/>
                    <a:pt x="2075929" y="1759238"/>
                    <a:pt x="2077822" y="1747338"/>
                  </a:cubicBezTo>
                  <a:cubicBezTo>
                    <a:pt x="2079444" y="1735439"/>
                    <a:pt x="2083771" y="1723810"/>
                    <a:pt x="2087017" y="1710828"/>
                  </a:cubicBezTo>
                  <a:cubicBezTo>
                    <a:pt x="2046991" y="1690004"/>
                    <a:pt x="2006424" y="1668910"/>
                    <a:pt x="1966669" y="1648085"/>
                  </a:cubicBezTo>
                  <a:cubicBezTo>
                    <a:pt x="1940436" y="1687300"/>
                    <a:pt x="1914744" y="1725703"/>
                    <a:pt x="1888240" y="1765458"/>
                  </a:cubicBezTo>
                  <a:cubicBezTo>
                    <a:pt x="1975323" y="1838748"/>
                    <a:pt x="2063488" y="1912580"/>
                    <a:pt x="2151112" y="1986140"/>
                  </a:cubicBezTo>
                  <a:cubicBezTo>
                    <a:pt x="2162741" y="1978027"/>
                    <a:pt x="2173018" y="1970184"/>
                    <a:pt x="2184106" y="1963693"/>
                  </a:cubicBezTo>
                  <a:cubicBezTo>
                    <a:pt x="2188433" y="1961260"/>
                    <a:pt x="2196006" y="1960989"/>
                    <a:pt x="2200062" y="1963153"/>
                  </a:cubicBezTo>
                  <a:cubicBezTo>
                    <a:pt x="2202496" y="1964505"/>
                    <a:pt x="2203037" y="1973429"/>
                    <a:pt x="2201414" y="1977757"/>
                  </a:cubicBezTo>
                  <a:cubicBezTo>
                    <a:pt x="2186540" y="2018594"/>
                    <a:pt x="2160037" y="2049965"/>
                    <a:pt x="2122445" y="2071601"/>
                  </a:cubicBezTo>
                  <a:cubicBezTo>
                    <a:pt x="2118388" y="2073764"/>
                    <a:pt x="2110545" y="2074305"/>
                    <a:pt x="2107841" y="2071871"/>
                  </a:cubicBezTo>
                  <a:cubicBezTo>
                    <a:pt x="2105137" y="2069437"/>
                    <a:pt x="2104596" y="2061594"/>
                    <a:pt x="2105948" y="2057267"/>
                  </a:cubicBezTo>
                  <a:cubicBezTo>
                    <a:pt x="2110275" y="2045097"/>
                    <a:pt x="2116225" y="2033468"/>
                    <a:pt x="2122445" y="2019675"/>
                  </a:cubicBezTo>
                  <a:cubicBezTo>
                    <a:pt x="2035362" y="1946655"/>
                    <a:pt x="1947197" y="1872554"/>
                    <a:pt x="1859573" y="1798993"/>
                  </a:cubicBezTo>
                  <a:cubicBezTo>
                    <a:pt x="1825768" y="1831176"/>
                    <a:pt x="1792503" y="1863359"/>
                    <a:pt x="1757616" y="1896623"/>
                  </a:cubicBezTo>
                  <a:cubicBezTo>
                    <a:pt x="1784390" y="1931511"/>
                    <a:pt x="1812246" y="1967750"/>
                    <a:pt x="1839831" y="2003719"/>
                  </a:cubicBezTo>
                  <a:cubicBezTo>
                    <a:pt x="1854435" y="1997769"/>
                    <a:pt x="1867687" y="1990738"/>
                    <a:pt x="1881750" y="1986952"/>
                  </a:cubicBezTo>
                  <a:cubicBezTo>
                    <a:pt x="1895542" y="1983436"/>
                    <a:pt x="1910146" y="1981543"/>
                    <a:pt x="1924209" y="1982084"/>
                  </a:cubicBezTo>
                  <a:cubicBezTo>
                    <a:pt x="1949902" y="1983165"/>
                    <a:pt x="1965858" y="2003719"/>
                    <a:pt x="1962072" y="2029141"/>
                  </a:cubicBezTo>
                  <a:cubicBezTo>
                    <a:pt x="1960990" y="2036173"/>
                    <a:pt x="1959908" y="2043745"/>
                    <a:pt x="1956663" y="2049965"/>
                  </a:cubicBezTo>
                  <a:cubicBezTo>
                    <a:pt x="1927725" y="2108922"/>
                    <a:pt x="1881750" y="2146243"/>
                    <a:pt x="1816032" y="2155168"/>
                  </a:cubicBezTo>
                  <a:cubicBezTo>
                    <a:pt x="1772761" y="2161118"/>
                    <a:pt x="1749503" y="2131098"/>
                    <a:pt x="1766000" y="2090261"/>
                  </a:cubicBezTo>
                  <a:cubicBezTo>
                    <a:pt x="1774654" y="2069167"/>
                    <a:pt x="1789258" y="2050235"/>
                    <a:pt x="1802780" y="2028059"/>
                  </a:cubicBezTo>
                  <a:cubicBezTo>
                    <a:pt x="1777358" y="1994794"/>
                    <a:pt x="1749503" y="1958555"/>
                    <a:pt x="1722458" y="1923127"/>
                  </a:cubicBezTo>
                  <a:cubicBezTo>
                    <a:pt x="1681892" y="1947737"/>
                    <a:pt x="1642136" y="1972077"/>
                    <a:pt x="1601840" y="1996417"/>
                  </a:cubicBezTo>
                  <a:cubicBezTo>
                    <a:pt x="1649979" y="2099997"/>
                    <a:pt x="1698659" y="2204118"/>
                    <a:pt x="1747069" y="2307698"/>
                  </a:cubicBezTo>
                  <a:cubicBezTo>
                    <a:pt x="1760591" y="2305264"/>
                    <a:pt x="1773302" y="2302019"/>
                    <a:pt x="1786013" y="2300937"/>
                  </a:cubicBezTo>
                  <a:cubicBezTo>
                    <a:pt x="1790881" y="2300396"/>
                    <a:pt x="1798994" y="2303371"/>
                    <a:pt x="1800616" y="2306887"/>
                  </a:cubicBezTo>
                  <a:cubicBezTo>
                    <a:pt x="1802239" y="2310673"/>
                    <a:pt x="1799264" y="2318516"/>
                    <a:pt x="1795749" y="2322032"/>
                  </a:cubicBezTo>
                  <a:cubicBezTo>
                    <a:pt x="1770327" y="2347994"/>
                    <a:pt x="1738685" y="2362058"/>
                    <a:pt x="1704068" y="2370712"/>
                  </a:cubicBezTo>
                  <a:cubicBezTo>
                    <a:pt x="1697037" y="2372334"/>
                    <a:pt x="1689734" y="2373416"/>
                    <a:pt x="1682703" y="2373146"/>
                  </a:cubicBezTo>
                  <a:cubicBezTo>
                    <a:pt x="1670263" y="2372334"/>
                    <a:pt x="1666206" y="2364491"/>
                    <a:pt x="1674319" y="2355296"/>
                  </a:cubicBezTo>
                  <a:cubicBezTo>
                    <a:pt x="1683514" y="2345019"/>
                    <a:pt x="1694603" y="2336365"/>
                    <a:pt x="1706773" y="2325548"/>
                  </a:cubicBezTo>
                  <a:cubicBezTo>
                    <a:pt x="1658904" y="2222779"/>
                    <a:pt x="1610224" y="2118387"/>
                    <a:pt x="1561815" y="2014807"/>
                  </a:cubicBezTo>
                  <a:cubicBezTo>
                    <a:pt x="1516921" y="2029952"/>
                    <a:pt x="1473379" y="2044827"/>
                    <a:pt x="1427945" y="2060242"/>
                  </a:cubicBezTo>
                  <a:cubicBezTo>
                    <a:pt x="1437410" y="2103243"/>
                    <a:pt x="1447417" y="2147866"/>
                    <a:pt x="1456612" y="2190326"/>
                  </a:cubicBezTo>
                  <a:cubicBezTo>
                    <a:pt x="1478247" y="2192760"/>
                    <a:pt x="1498260" y="2194923"/>
                    <a:pt x="1518003" y="2197627"/>
                  </a:cubicBezTo>
                  <a:cubicBezTo>
                    <a:pt x="1522330" y="2198168"/>
                    <a:pt x="1526657" y="2200062"/>
                    <a:pt x="1530713" y="2201684"/>
                  </a:cubicBezTo>
                  <a:cubicBezTo>
                    <a:pt x="1568035" y="2217099"/>
                    <a:pt x="1575607" y="2249553"/>
                    <a:pt x="1547751" y="2278761"/>
                  </a:cubicBezTo>
                  <a:cubicBezTo>
                    <a:pt x="1516921" y="2311214"/>
                    <a:pt x="1476625" y="2324466"/>
                    <a:pt x="1433624" y="2326900"/>
                  </a:cubicBezTo>
                  <a:cubicBezTo>
                    <a:pt x="1412529" y="2327981"/>
                    <a:pt x="1390083" y="2325548"/>
                    <a:pt x="1370070" y="2319057"/>
                  </a:cubicBezTo>
                  <a:cubicBezTo>
                    <a:pt x="1329774" y="2305805"/>
                    <a:pt x="1321660" y="2269566"/>
                    <a:pt x="1352491" y="2240628"/>
                  </a:cubicBezTo>
                  <a:cubicBezTo>
                    <a:pt x="1369529" y="2224672"/>
                    <a:pt x="1391165" y="2213854"/>
                    <a:pt x="1413070" y="2198980"/>
                  </a:cubicBezTo>
                  <a:cubicBezTo>
                    <a:pt x="1404146" y="2158413"/>
                    <a:pt x="1394139" y="2113790"/>
                    <a:pt x="1384403" y="2069978"/>
                  </a:cubicBezTo>
                  <a:cubicBezTo>
                    <a:pt x="1337617" y="2075116"/>
                    <a:pt x="1291912" y="2079984"/>
                    <a:pt x="1245395" y="2084852"/>
                  </a:cubicBezTo>
                  <a:cubicBezTo>
                    <a:pt x="1245395" y="2199250"/>
                    <a:pt x="1245395" y="2313918"/>
                    <a:pt x="1245395" y="2428857"/>
                  </a:cubicBezTo>
                  <a:cubicBezTo>
                    <a:pt x="1257836" y="2432373"/>
                    <a:pt x="1270547" y="2435077"/>
                    <a:pt x="1282716" y="2439404"/>
                  </a:cubicBezTo>
                  <a:cubicBezTo>
                    <a:pt x="1287584" y="2441298"/>
                    <a:pt x="1290830" y="2446977"/>
                    <a:pt x="1294886" y="2450763"/>
                  </a:cubicBezTo>
                  <a:cubicBezTo>
                    <a:pt x="1290830" y="2454820"/>
                    <a:pt x="1287855" y="2460770"/>
                    <a:pt x="1282987" y="2462392"/>
                  </a:cubicBezTo>
                  <a:cubicBezTo>
                    <a:pt x="1242420" y="2476185"/>
                    <a:pt x="1201854" y="2476455"/>
                    <a:pt x="1161287" y="2462392"/>
                  </a:cubicBezTo>
                  <a:cubicBezTo>
                    <a:pt x="1156690" y="2460770"/>
                    <a:pt x="1151281" y="2455090"/>
                    <a:pt x="1150469" y="2450493"/>
                  </a:cubicBezTo>
                  <a:cubicBezTo>
                    <a:pt x="1149928" y="2447788"/>
                    <a:pt x="1156419" y="2441568"/>
                    <a:pt x="1161017" y="2439945"/>
                  </a:cubicBezTo>
                  <a:cubicBezTo>
                    <a:pt x="1173457" y="2436970"/>
                    <a:pt x="1186438" y="2433996"/>
                    <a:pt x="1200231" y="2430209"/>
                  </a:cubicBezTo>
                  <a:close/>
                  <a:moveTo>
                    <a:pt x="2028871" y="1236740"/>
                  </a:moveTo>
                  <a:cubicBezTo>
                    <a:pt x="2028871" y="791049"/>
                    <a:pt x="1669181" y="430276"/>
                    <a:pt x="1224301" y="430006"/>
                  </a:cubicBezTo>
                  <a:cubicBezTo>
                    <a:pt x="777257" y="429735"/>
                    <a:pt x="415944" y="790237"/>
                    <a:pt x="415944" y="1236199"/>
                  </a:cubicBezTo>
                  <a:cubicBezTo>
                    <a:pt x="416214" y="1681891"/>
                    <a:pt x="776175" y="2042934"/>
                    <a:pt x="1220785" y="2042934"/>
                  </a:cubicBezTo>
                  <a:cubicBezTo>
                    <a:pt x="1668640" y="2042934"/>
                    <a:pt x="2028871" y="1683514"/>
                    <a:pt x="2028871" y="1236740"/>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grpSp>
      <p:grpSp>
        <p:nvGrpSpPr>
          <p:cNvPr id="57" name="Group 56">
            <a:extLst>
              <a:ext uri="{FF2B5EF4-FFF2-40B4-BE49-F238E27FC236}">
                <a16:creationId xmlns:a16="http://schemas.microsoft.com/office/drawing/2014/main" id="{62490AF0-3D44-4396-8CFE-E2F4555ECA38}"/>
              </a:ext>
            </a:extLst>
          </p:cNvPr>
          <p:cNvGrpSpPr/>
          <p:nvPr/>
        </p:nvGrpSpPr>
        <p:grpSpPr>
          <a:xfrm>
            <a:off x="1089970" y="3171397"/>
            <a:ext cx="3274766" cy="1724630"/>
            <a:chOff x="991468" y="3978851"/>
            <a:chExt cx="4958557" cy="2611386"/>
          </a:xfrm>
        </p:grpSpPr>
        <p:grpSp>
          <p:nvGrpSpPr>
            <p:cNvPr id="58" name="Graphic 24">
              <a:extLst>
                <a:ext uri="{FF2B5EF4-FFF2-40B4-BE49-F238E27FC236}">
                  <a16:creationId xmlns:a16="http://schemas.microsoft.com/office/drawing/2014/main" id="{ED29DFE5-736B-4AA7-866F-B997B919CAAC}"/>
                </a:ext>
              </a:extLst>
            </p:cNvPr>
            <p:cNvGrpSpPr/>
            <p:nvPr/>
          </p:nvGrpSpPr>
          <p:grpSpPr>
            <a:xfrm>
              <a:off x="991468" y="3978851"/>
              <a:ext cx="4958557" cy="2611386"/>
              <a:chOff x="561" y="4028793"/>
              <a:chExt cx="4958557" cy="2611386"/>
            </a:xfrm>
            <a:solidFill>
              <a:srgbClr val="CD7E7E"/>
            </a:solidFill>
          </p:grpSpPr>
          <p:sp>
            <p:nvSpPr>
              <p:cNvPr id="60" name="Freeform: Shape 52">
                <a:extLst>
                  <a:ext uri="{FF2B5EF4-FFF2-40B4-BE49-F238E27FC236}">
                    <a16:creationId xmlns:a16="http://schemas.microsoft.com/office/drawing/2014/main" id="{3821E85D-7768-4CE4-9C70-BCC432000DAD}"/>
                  </a:ext>
                </a:extLst>
              </p:cNvPr>
              <p:cNvSpPr/>
              <p:nvPr/>
            </p:nvSpPr>
            <p:spPr>
              <a:xfrm>
                <a:off x="4675316" y="4083262"/>
                <a:ext cx="11525" cy="5085"/>
              </a:xfrm>
              <a:custGeom>
                <a:avLst/>
                <a:gdLst>
                  <a:gd name="connsiteX0" fmla="*/ 11525 w 11525"/>
                  <a:gd name="connsiteY0" fmla="*/ 1516 h 5085"/>
                  <a:gd name="connsiteX1" fmla="*/ 0 w 11525"/>
                  <a:gd name="connsiteY1" fmla="*/ 3821 h 5085"/>
                  <a:gd name="connsiteX2" fmla="*/ 11525 w 11525"/>
                  <a:gd name="connsiteY2" fmla="*/ 1516 h 5085"/>
                </a:gdLst>
                <a:ahLst/>
                <a:cxnLst>
                  <a:cxn ang="0">
                    <a:pos x="connsiteX0" y="connsiteY0"/>
                  </a:cxn>
                  <a:cxn ang="0">
                    <a:pos x="connsiteX1" y="connsiteY1"/>
                  </a:cxn>
                  <a:cxn ang="0">
                    <a:pos x="connsiteX2" y="connsiteY2"/>
                  </a:cxn>
                </a:cxnLst>
                <a:rect l="l" t="t" r="r" b="b"/>
                <a:pathLst>
                  <a:path w="11525" h="5085">
                    <a:moveTo>
                      <a:pt x="11525" y="1516"/>
                    </a:moveTo>
                    <a:cubicBezTo>
                      <a:pt x="5763" y="-1654"/>
                      <a:pt x="3458" y="651"/>
                      <a:pt x="0" y="3821"/>
                    </a:cubicBezTo>
                    <a:cubicBezTo>
                      <a:pt x="5187" y="6702"/>
                      <a:pt x="7492" y="4109"/>
                      <a:pt x="11525" y="1516"/>
                    </a:cubicBezTo>
                    <a:close/>
                  </a:path>
                </a:pathLst>
              </a:custGeom>
              <a:solidFill>
                <a:srgbClr val="CD7E7E"/>
              </a:solidFill>
              <a:ln w="2878" cap="flat">
                <a:noFill/>
                <a:prstDash val="solid"/>
                <a:miter/>
              </a:ln>
            </p:spPr>
            <p:txBody>
              <a:bodyPr rtlCol="0" anchor="ctr"/>
              <a:lstStyle/>
              <a:p>
                <a:endParaRPr lang="en-US"/>
              </a:p>
            </p:txBody>
          </p:sp>
          <p:sp>
            <p:nvSpPr>
              <p:cNvPr id="61" name="Freeform: Shape 53">
                <a:extLst>
                  <a:ext uri="{FF2B5EF4-FFF2-40B4-BE49-F238E27FC236}">
                    <a16:creationId xmlns:a16="http://schemas.microsoft.com/office/drawing/2014/main" id="{6DB8F5E7-880D-47CC-98A0-9FD2456FC77A}"/>
                  </a:ext>
                </a:extLst>
              </p:cNvPr>
              <p:cNvSpPr/>
              <p:nvPr/>
            </p:nvSpPr>
            <p:spPr>
              <a:xfrm>
                <a:off x="4768097" y="4058503"/>
                <a:ext cx="10709" cy="5395"/>
              </a:xfrm>
              <a:custGeom>
                <a:avLst/>
                <a:gdLst>
                  <a:gd name="connsiteX0" fmla="*/ 9796 w 10709"/>
                  <a:gd name="connsiteY0" fmla="*/ 3512 h 5395"/>
                  <a:gd name="connsiteX1" fmla="*/ 9796 w 10709"/>
                  <a:gd name="connsiteY1" fmla="*/ 630 h 5395"/>
                  <a:gd name="connsiteX2" fmla="*/ 0 w 10709"/>
                  <a:gd name="connsiteY2" fmla="*/ 4376 h 5395"/>
                  <a:gd name="connsiteX3" fmla="*/ 9796 w 10709"/>
                  <a:gd name="connsiteY3" fmla="*/ 3512 h 5395"/>
                </a:gdLst>
                <a:ahLst/>
                <a:cxnLst>
                  <a:cxn ang="0">
                    <a:pos x="connsiteX0" y="connsiteY0"/>
                  </a:cxn>
                  <a:cxn ang="0">
                    <a:pos x="connsiteX1" y="connsiteY1"/>
                  </a:cxn>
                  <a:cxn ang="0">
                    <a:pos x="connsiteX2" y="connsiteY2"/>
                  </a:cxn>
                  <a:cxn ang="0">
                    <a:pos x="connsiteX3" y="connsiteY3"/>
                  </a:cxn>
                </a:cxnLst>
                <a:rect l="l" t="t" r="r" b="b"/>
                <a:pathLst>
                  <a:path w="10709" h="5395">
                    <a:moveTo>
                      <a:pt x="9796" y="3512"/>
                    </a:moveTo>
                    <a:cubicBezTo>
                      <a:pt x="10373" y="2647"/>
                      <a:pt x="11525" y="1207"/>
                      <a:pt x="9796" y="630"/>
                    </a:cubicBezTo>
                    <a:cubicBezTo>
                      <a:pt x="6051" y="-1099"/>
                      <a:pt x="3169" y="918"/>
                      <a:pt x="0" y="4376"/>
                    </a:cubicBezTo>
                    <a:cubicBezTo>
                      <a:pt x="4034" y="4664"/>
                      <a:pt x="7203" y="6969"/>
                      <a:pt x="9796" y="3512"/>
                    </a:cubicBezTo>
                    <a:close/>
                  </a:path>
                </a:pathLst>
              </a:custGeom>
              <a:solidFill>
                <a:srgbClr val="CD7E7E"/>
              </a:solidFill>
              <a:ln w="2878" cap="flat">
                <a:noFill/>
                <a:prstDash val="solid"/>
                <a:miter/>
              </a:ln>
            </p:spPr>
            <p:txBody>
              <a:bodyPr rtlCol="0" anchor="ctr"/>
              <a:lstStyle/>
              <a:p>
                <a:endParaRPr lang="en-US"/>
              </a:p>
            </p:txBody>
          </p:sp>
          <p:sp>
            <p:nvSpPr>
              <p:cNvPr id="62" name="Freeform: Shape 54">
                <a:extLst>
                  <a:ext uri="{FF2B5EF4-FFF2-40B4-BE49-F238E27FC236}">
                    <a16:creationId xmlns:a16="http://schemas.microsoft.com/office/drawing/2014/main" id="{FEBE7D24-0C4C-4C1B-AD8D-CFF2AA381223}"/>
                  </a:ext>
                </a:extLst>
              </p:cNvPr>
              <p:cNvSpPr/>
              <p:nvPr/>
            </p:nvSpPr>
            <p:spPr>
              <a:xfrm>
                <a:off x="4707876" y="4075562"/>
                <a:ext cx="7779" cy="3985"/>
              </a:xfrm>
              <a:custGeom>
                <a:avLst/>
                <a:gdLst>
                  <a:gd name="connsiteX0" fmla="*/ 7780 w 7779"/>
                  <a:gd name="connsiteY0" fmla="*/ 571 h 3985"/>
                  <a:gd name="connsiteX1" fmla="*/ 0 w 7779"/>
                  <a:gd name="connsiteY1" fmla="*/ 3164 h 3985"/>
                  <a:gd name="connsiteX2" fmla="*/ 7780 w 7779"/>
                  <a:gd name="connsiteY2" fmla="*/ 571 h 3985"/>
                </a:gdLst>
                <a:ahLst/>
                <a:cxnLst>
                  <a:cxn ang="0">
                    <a:pos x="connsiteX0" y="connsiteY0"/>
                  </a:cxn>
                  <a:cxn ang="0">
                    <a:pos x="connsiteX1" y="connsiteY1"/>
                  </a:cxn>
                  <a:cxn ang="0">
                    <a:pos x="connsiteX2" y="connsiteY2"/>
                  </a:cxn>
                </a:cxnLst>
                <a:rect l="l" t="t" r="r" b="b"/>
                <a:pathLst>
                  <a:path w="7779" h="3985">
                    <a:moveTo>
                      <a:pt x="7780" y="571"/>
                    </a:moveTo>
                    <a:cubicBezTo>
                      <a:pt x="3746" y="-870"/>
                      <a:pt x="1729" y="571"/>
                      <a:pt x="0" y="3164"/>
                    </a:cubicBezTo>
                    <a:cubicBezTo>
                      <a:pt x="3169" y="5181"/>
                      <a:pt x="5186" y="3164"/>
                      <a:pt x="7780" y="571"/>
                    </a:cubicBezTo>
                    <a:close/>
                  </a:path>
                </a:pathLst>
              </a:custGeom>
              <a:solidFill>
                <a:srgbClr val="CD7E7E"/>
              </a:solidFill>
              <a:ln w="2878" cap="flat">
                <a:noFill/>
                <a:prstDash val="solid"/>
                <a:miter/>
              </a:ln>
            </p:spPr>
            <p:txBody>
              <a:bodyPr rtlCol="0" anchor="ctr"/>
              <a:lstStyle/>
              <a:p>
                <a:endParaRPr lang="en-US"/>
              </a:p>
            </p:txBody>
          </p:sp>
          <p:sp>
            <p:nvSpPr>
              <p:cNvPr id="63" name="Freeform: Shape 55">
                <a:extLst>
                  <a:ext uri="{FF2B5EF4-FFF2-40B4-BE49-F238E27FC236}">
                    <a16:creationId xmlns:a16="http://schemas.microsoft.com/office/drawing/2014/main" id="{CE97ECC0-0D81-486F-80B0-E1C46DF204D4}"/>
                  </a:ext>
                </a:extLst>
              </p:cNvPr>
              <p:cNvSpPr/>
              <p:nvPr/>
            </p:nvSpPr>
            <p:spPr>
              <a:xfrm>
                <a:off x="4834944" y="4043248"/>
                <a:ext cx="6271" cy="4396"/>
              </a:xfrm>
              <a:custGeom>
                <a:avLst/>
                <a:gdLst>
                  <a:gd name="connsiteX0" fmla="*/ 2593 w 6271"/>
                  <a:gd name="connsiteY0" fmla="*/ 4360 h 4396"/>
                  <a:gd name="connsiteX1" fmla="*/ 6051 w 6271"/>
                  <a:gd name="connsiteY1" fmla="*/ 2054 h 4396"/>
                  <a:gd name="connsiteX2" fmla="*/ 4610 w 6271"/>
                  <a:gd name="connsiteY2" fmla="*/ 37 h 4396"/>
                  <a:gd name="connsiteX3" fmla="*/ 0 w 6271"/>
                  <a:gd name="connsiteY3" fmla="*/ 1766 h 4396"/>
                  <a:gd name="connsiteX4" fmla="*/ 2593 w 6271"/>
                  <a:gd name="connsiteY4" fmla="*/ 4360 h 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 h="4396">
                    <a:moveTo>
                      <a:pt x="2593" y="4360"/>
                    </a:moveTo>
                    <a:cubicBezTo>
                      <a:pt x="3746" y="4071"/>
                      <a:pt x="5187" y="3207"/>
                      <a:pt x="6051" y="2054"/>
                    </a:cubicBezTo>
                    <a:cubicBezTo>
                      <a:pt x="6627" y="1190"/>
                      <a:pt x="6051" y="-251"/>
                      <a:pt x="4610" y="37"/>
                    </a:cubicBezTo>
                    <a:cubicBezTo>
                      <a:pt x="3169" y="326"/>
                      <a:pt x="2017" y="1190"/>
                      <a:pt x="0" y="1766"/>
                    </a:cubicBezTo>
                    <a:cubicBezTo>
                      <a:pt x="1441" y="3207"/>
                      <a:pt x="2305" y="4648"/>
                      <a:pt x="2593" y="4360"/>
                    </a:cubicBezTo>
                    <a:close/>
                  </a:path>
                </a:pathLst>
              </a:custGeom>
              <a:solidFill>
                <a:srgbClr val="CD7E7E"/>
              </a:solidFill>
              <a:ln w="2878" cap="flat">
                <a:noFill/>
                <a:prstDash val="solid"/>
                <a:miter/>
              </a:ln>
            </p:spPr>
            <p:txBody>
              <a:bodyPr rtlCol="0" anchor="ctr"/>
              <a:lstStyle/>
              <a:p>
                <a:endParaRPr lang="en-US"/>
              </a:p>
            </p:txBody>
          </p:sp>
          <p:sp>
            <p:nvSpPr>
              <p:cNvPr id="64" name="Freeform: Shape 56">
                <a:extLst>
                  <a:ext uri="{FF2B5EF4-FFF2-40B4-BE49-F238E27FC236}">
                    <a16:creationId xmlns:a16="http://schemas.microsoft.com/office/drawing/2014/main" id="{051B8537-E8F2-4821-A953-E8A5E6853CE5}"/>
                  </a:ext>
                </a:extLst>
              </p:cNvPr>
              <p:cNvSpPr/>
              <p:nvPr/>
            </p:nvSpPr>
            <p:spPr>
              <a:xfrm>
                <a:off x="561" y="4028793"/>
                <a:ext cx="4958557" cy="2611386"/>
              </a:xfrm>
              <a:custGeom>
                <a:avLst/>
                <a:gdLst>
                  <a:gd name="connsiteX0" fmla="*/ 4958283 w 4958557"/>
                  <a:gd name="connsiteY0" fmla="*/ 165764 h 2611386"/>
                  <a:gd name="connsiteX1" fmla="*/ 4948775 w 4958557"/>
                  <a:gd name="connsiteY1" fmla="*/ 166341 h 2611386"/>
                  <a:gd name="connsiteX2" fmla="*/ 4942724 w 4958557"/>
                  <a:gd name="connsiteY2" fmla="*/ 163459 h 2611386"/>
                  <a:gd name="connsiteX3" fmla="*/ 4949639 w 4958557"/>
                  <a:gd name="connsiteY3" fmla="*/ 151646 h 2611386"/>
                  <a:gd name="connsiteX4" fmla="*/ 4948486 w 4958557"/>
                  <a:gd name="connsiteY4" fmla="*/ 133781 h 2611386"/>
                  <a:gd name="connsiteX5" fmla="*/ 4937249 w 4958557"/>
                  <a:gd name="connsiteY5" fmla="*/ 135510 h 2611386"/>
                  <a:gd name="connsiteX6" fmla="*/ 4929758 w 4958557"/>
                  <a:gd name="connsiteY6" fmla="*/ 135798 h 2611386"/>
                  <a:gd name="connsiteX7" fmla="*/ 4931775 w 4958557"/>
                  <a:gd name="connsiteY7" fmla="*/ 128018 h 2611386"/>
                  <a:gd name="connsiteX8" fmla="*/ 4932639 w 4958557"/>
                  <a:gd name="connsiteY8" fmla="*/ 120239 h 2611386"/>
                  <a:gd name="connsiteX9" fmla="*/ 4931775 w 4958557"/>
                  <a:gd name="connsiteY9" fmla="*/ 102662 h 2611386"/>
                  <a:gd name="connsiteX10" fmla="*/ 4925435 w 4958557"/>
                  <a:gd name="connsiteY10" fmla="*/ 91137 h 2611386"/>
                  <a:gd name="connsiteX11" fmla="*/ 4917368 w 4958557"/>
                  <a:gd name="connsiteY11" fmla="*/ 74425 h 2611386"/>
                  <a:gd name="connsiteX12" fmla="*/ 4924571 w 4958557"/>
                  <a:gd name="connsiteY12" fmla="*/ 62611 h 2611386"/>
                  <a:gd name="connsiteX13" fmla="*/ 4919961 w 4958557"/>
                  <a:gd name="connsiteY13" fmla="*/ 52526 h 2611386"/>
                  <a:gd name="connsiteX14" fmla="*/ 4915639 w 4958557"/>
                  <a:gd name="connsiteY14" fmla="*/ 39848 h 2611386"/>
                  <a:gd name="connsiteX15" fmla="*/ 4917944 w 4958557"/>
                  <a:gd name="connsiteY15" fmla="*/ 31204 h 2611386"/>
                  <a:gd name="connsiteX16" fmla="*/ 4910452 w 4958557"/>
                  <a:gd name="connsiteY16" fmla="*/ 26882 h 2611386"/>
                  <a:gd name="connsiteX17" fmla="*/ 4901808 w 4958557"/>
                  <a:gd name="connsiteY17" fmla="*/ 37255 h 2611386"/>
                  <a:gd name="connsiteX18" fmla="*/ 4896910 w 4958557"/>
                  <a:gd name="connsiteY18" fmla="*/ 51374 h 2611386"/>
                  <a:gd name="connsiteX19" fmla="*/ 4891147 w 4958557"/>
                  <a:gd name="connsiteY19" fmla="*/ 52814 h 2611386"/>
                  <a:gd name="connsiteX20" fmla="*/ 4892012 w 4958557"/>
                  <a:gd name="connsiteY20" fmla="*/ 48204 h 2611386"/>
                  <a:gd name="connsiteX21" fmla="*/ 4895469 w 4958557"/>
                  <a:gd name="connsiteY21" fmla="*/ 41289 h 2611386"/>
                  <a:gd name="connsiteX22" fmla="*/ 4887401 w 4958557"/>
                  <a:gd name="connsiteY22" fmla="*/ 41289 h 2611386"/>
                  <a:gd name="connsiteX23" fmla="*/ 4875011 w 4958557"/>
                  <a:gd name="connsiteY23" fmla="*/ 49933 h 2611386"/>
                  <a:gd name="connsiteX24" fmla="*/ 4843604 w 4958557"/>
                  <a:gd name="connsiteY24" fmla="*/ 71543 h 2611386"/>
                  <a:gd name="connsiteX25" fmla="*/ 4847926 w 4958557"/>
                  <a:gd name="connsiteY25" fmla="*/ 60018 h 2611386"/>
                  <a:gd name="connsiteX26" fmla="*/ 4841011 w 4958557"/>
                  <a:gd name="connsiteY26" fmla="*/ 72696 h 2611386"/>
                  <a:gd name="connsiteX27" fmla="*/ 4777621 w 4958557"/>
                  <a:gd name="connsiteY27" fmla="*/ 114764 h 2611386"/>
                  <a:gd name="connsiteX28" fmla="*/ 4733248 w 4958557"/>
                  <a:gd name="connsiteY28" fmla="*/ 146747 h 2611386"/>
                  <a:gd name="connsiteX29" fmla="*/ 4711638 w 4958557"/>
                  <a:gd name="connsiteY29" fmla="*/ 160002 h 2611386"/>
                  <a:gd name="connsiteX30" fmla="*/ 4688587 w 4958557"/>
                  <a:gd name="connsiteY30" fmla="*/ 179883 h 2611386"/>
                  <a:gd name="connsiteX31" fmla="*/ 4676485 w 4958557"/>
                  <a:gd name="connsiteY31" fmla="*/ 183053 h 2611386"/>
                  <a:gd name="connsiteX32" fmla="*/ 4680231 w 4958557"/>
                  <a:gd name="connsiteY32" fmla="*/ 170951 h 2611386"/>
                  <a:gd name="connsiteX33" fmla="*/ 4698671 w 4958557"/>
                  <a:gd name="connsiteY33" fmla="*/ 157696 h 2611386"/>
                  <a:gd name="connsiteX34" fmla="*/ 4734112 w 4958557"/>
                  <a:gd name="connsiteY34" fmla="*/ 130035 h 2611386"/>
                  <a:gd name="connsiteX35" fmla="*/ 4746790 w 4958557"/>
                  <a:gd name="connsiteY35" fmla="*/ 113323 h 2611386"/>
                  <a:gd name="connsiteX36" fmla="*/ 4762350 w 4958557"/>
                  <a:gd name="connsiteY36" fmla="*/ 106408 h 2611386"/>
                  <a:gd name="connsiteX37" fmla="*/ 4764367 w 4958557"/>
                  <a:gd name="connsiteY37" fmla="*/ 97476 h 2611386"/>
                  <a:gd name="connsiteX38" fmla="*/ 4768689 w 4958557"/>
                  <a:gd name="connsiteY38" fmla="*/ 95459 h 2611386"/>
                  <a:gd name="connsiteX39" fmla="*/ 4778197 w 4958557"/>
                  <a:gd name="connsiteY39" fmla="*/ 89408 h 2611386"/>
                  <a:gd name="connsiteX40" fmla="*/ 4809316 w 4958557"/>
                  <a:gd name="connsiteY40" fmla="*/ 69238 h 2611386"/>
                  <a:gd name="connsiteX41" fmla="*/ 4809316 w 4958557"/>
                  <a:gd name="connsiteY41" fmla="*/ 69238 h 2611386"/>
                  <a:gd name="connsiteX42" fmla="*/ 4811045 w 4958557"/>
                  <a:gd name="connsiteY42" fmla="*/ 66357 h 2611386"/>
                  <a:gd name="connsiteX43" fmla="*/ 4821994 w 4958557"/>
                  <a:gd name="connsiteY43" fmla="*/ 58001 h 2611386"/>
                  <a:gd name="connsiteX44" fmla="*/ 4836689 w 4958557"/>
                  <a:gd name="connsiteY44" fmla="*/ 41289 h 2611386"/>
                  <a:gd name="connsiteX45" fmla="*/ 4878757 w 4958557"/>
                  <a:gd name="connsiteY45" fmla="*/ 12763 h 2611386"/>
                  <a:gd name="connsiteX46" fmla="*/ 4893164 w 4958557"/>
                  <a:gd name="connsiteY46" fmla="*/ 2102 h 2611386"/>
                  <a:gd name="connsiteX47" fmla="*/ 4881639 w 4958557"/>
                  <a:gd name="connsiteY47" fmla="*/ 6136 h 2611386"/>
                  <a:gd name="connsiteX48" fmla="*/ 4887978 w 4958557"/>
                  <a:gd name="connsiteY48" fmla="*/ 85 h 2611386"/>
                  <a:gd name="connsiteX49" fmla="*/ 4871842 w 4958557"/>
                  <a:gd name="connsiteY49" fmla="*/ 8153 h 2611386"/>
                  <a:gd name="connsiteX50" fmla="*/ 4875011 w 4958557"/>
                  <a:gd name="connsiteY50" fmla="*/ 8441 h 2611386"/>
                  <a:gd name="connsiteX51" fmla="*/ 4616552 w 4958557"/>
                  <a:gd name="connsiteY51" fmla="*/ 97476 h 2611386"/>
                  <a:gd name="connsiteX52" fmla="*/ 4616552 w 4958557"/>
                  <a:gd name="connsiteY52" fmla="*/ 92289 h 2611386"/>
                  <a:gd name="connsiteX53" fmla="*/ 4609349 w 4958557"/>
                  <a:gd name="connsiteY53" fmla="*/ 94883 h 2611386"/>
                  <a:gd name="connsiteX54" fmla="*/ 4609349 w 4958557"/>
                  <a:gd name="connsiteY54" fmla="*/ 94883 h 2611386"/>
                  <a:gd name="connsiteX55" fmla="*/ 4575637 w 4958557"/>
                  <a:gd name="connsiteY55" fmla="*/ 101798 h 2611386"/>
                  <a:gd name="connsiteX56" fmla="*/ 4565552 w 4958557"/>
                  <a:gd name="connsiteY56" fmla="*/ 97476 h 2611386"/>
                  <a:gd name="connsiteX57" fmla="*/ 4516857 w 4958557"/>
                  <a:gd name="connsiteY57" fmla="*/ 108137 h 2611386"/>
                  <a:gd name="connsiteX58" fmla="*/ 4477382 w 4958557"/>
                  <a:gd name="connsiteY58" fmla="*/ 121103 h 2611386"/>
                  <a:gd name="connsiteX59" fmla="*/ 4449721 w 4958557"/>
                  <a:gd name="connsiteY59" fmla="*/ 131476 h 2611386"/>
                  <a:gd name="connsiteX60" fmla="*/ 4450009 w 4958557"/>
                  <a:gd name="connsiteY60" fmla="*/ 137527 h 2611386"/>
                  <a:gd name="connsiteX61" fmla="*/ 4450009 w 4958557"/>
                  <a:gd name="connsiteY61" fmla="*/ 137527 h 2611386"/>
                  <a:gd name="connsiteX62" fmla="*/ 4450009 w 4958557"/>
                  <a:gd name="connsiteY62" fmla="*/ 137527 h 2611386"/>
                  <a:gd name="connsiteX63" fmla="*/ 4450009 w 4958557"/>
                  <a:gd name="connsiteY63" fmla="*/ 139832 h 2611386"/>
                  <a:gd name="connsiteX64" fmla="*/ 4387483 w 4958557"/>
                  <a:gd name="connsiteY64" fmla="*/ 157985 h 2611386"/>
                  <a:gd name="connsiteX65" fmla="*/ 4311415 w 4958557"/>
                  <a:gd name="connsiteY65" fmla="*/ 186510 h 2611386"/>
                  <a:gd name="connsiteX66" fmla="*/ 4237364 w 4958557"/>
                  <a:gd name="connsiteY66" fmla="*/ 211578 h 2611386"/>
                  <a:gd name="connsiteX67" fmla="*/ 4114041 w 4958557"/>
                  <a:gd name="connsiteY67" fmla="*/ 252494 h 2611386"/>
                  <a:gd name="connsiteX68" fmla="*/ 4050650 w 4958557"/>
                  <a:gd name="connsiteY68" fmla="*/ 275545 h 2611386"/>
                  <a:gd name="connsiteX69" fmla="*/ 4000802 w 4958557"/>
                  <a:gd name="connsiteY69" fmla="*/ 288223 h 2611386"/>
                  <a:gd name="connsiteX70" fmla="*/ 3982650 w 4958557"/>
                  <a:gd name="connsiteY70" fmla="*/ 293121 h 2611386"/>
                  <a:gd name="connsiteX71" fmla="*/ 3956718 w 4958557"/>
                  <a:gd name="connsiteY71" fmla="*/ 301765 h 2611386"/>
                  <a:gd name="connsiteX72" fmla="*/ 3953548 w 4958557"/>
                  <a:gd name="connsiteY72" fmla="*/ 306952 h 2611386"/>
                  <a:gd name="connsiteX73" fmla="*/ 3958734 w 4958557"/>
                  <a:gd name="connsiteY73" fmla="*/ 307816 h 2611386"/>
                  <a:gd name="connsiteX74" fmla="*/ 3977751 w 4958557"/>
                  <a:gd name="connsiteY74" fmla="*/ 299460 h 2611386"/>
                  <a:gd name="connsiteX75" fmla="*/ 4058430 w 4958557"/>
                  <a:gd name="connsiteY75" fmla="*/ 278138 h 2611386"/>
                  <a:gd name="connsiteX76" fmla="*/ 4058430 w 4958557"/>
                  <a:gd name="connsiteY76" fmla="*/ 278138 h 2611386"/>
                  <a:gd name="connsiteX77" fmla="*/ 4064193 w 4958557"/>
                  <a:gd name="connsiteY77" fmla="*/ 277273 h 2611386"/>
                  <a:gd name="connsiteX78" fmla="*/ 4069379 w 4958557"/>
                  <a:gd name="connsiteY78" fmla="*/ 279867 h 2611386"/>
                  <a:gd name="connsiteX79" fmla="*/ 3963345 w 4958557"/>
                  <a:gd name="connsiteY79" fmla="*/ 316748 h 2611386"/>
                  <a:gd name="connsiteX80" fmla="*/ 3956718 w 4958557"/>
                  <a:gd name="connsiteY80" fmla="*/ 318477 h 2611386"/>
                  <a:gd name="connsiteX81" fmla="*/ 3906294 w 4958557"/>
                  <a:gd name="connsiteY81" fmla="*/ 328274 h 2611386"/>
                  <a:gd name="connsiteX82" fmla="*/ 3873446 w 4958557"/>
                  <a:gd name="connsiteY82" fmla="*/ 336918 h 2611386"/>
                  <a:gd name="connsiteX83" fmla="*/ 3872293 w 4958557"/>
                  <a:gd name="connsiteY83" fmla="*/ 332020 h 2611386"/>
                  <a:gd name="connsiteX84" fmla="*/ 3887277 w 4958557"/>
                  <a:gd name="connsiteY84" fmla="*/ 327986 h 2611386"/>
                  <a:gd name="connsiteX85" fmla="*/ 3899090 w 4958557"/>
                  <a:gd name="connsiteY85" fmla="*/ 323375 h 2611386"/>
                  <a:gd name="connsiteX86" fmla="*/ 3905717 w 4958557"/>
                  <a:gd name="connsiteY86" fmla="*/ 320494 h 2611386"/>
                  <a:gd name="connsiteX87" fmla="*/ 3917531 w 4958557"/>
                  <a:gd name="connsiteY87" fmla="*/ 317901 h 2611386"/>
                  <a:gd name="connsiteX88" fmla="*/ 3944328 w 4958557"/>
                  <a:gd name="connsiteY88" fmla="*/ 305223 h 2611386"/>
                  <a:gd name="connsiteX89" fmla="*/ 3912633 w 4958557"/>
                  <a:gd name="connsiteY89" fmla="*/ 315596 h 2611386"/>
                  <a:gd name="connsiteX90" fmla="*/ 3905717 w 4958557"/>
                  <a:gd name="connsiteY90" fmla="*/ 318765 h 2611386"/>
                  <a:gd name="connsiteX91" fmla="*/ 3896209 w 4958557"/>
                  <a:gd name="connsiteY91" fmla="*/ 321070 h 2611386"/>
                  <a:gd name="connsiteX92" fmla="*/ 3884395 w 4958557"/>
                  <a:gd name="connsiteY92" fmla="*/ 325681 h 2611386"/>
                  <a:gd name="connsiteX93" fmla="*/ 3869412 w 4958557"/>
                  <a:gd name="connsiteY93" fmla="*/ 329714 h 2611386"/>
                  <a:gd name="connsiteX94" fmla="*/ 3860192 w 4958557"/>
                  <a:gd name="connsiteY94" fmla="*/ 329714 h 2611386"/>
                  <a:gd name="connsiteX95" fmla="*/ 3844056 w 4958557"/>
                  <a:gd name="connsiteY95" fmla="*/ 332884 h 2611386"/>
                  <a:gd name="connsiteX96" fmla="*/ 3813513 w 4958557"/>
                  <a:gd name="connsiteY96" fmla="*/ 344986 h 2611386"/>
                  <a:gd name="connsiteX97" fmla="*/ 3810632 w 4958557"/>
                  <a:gd name="connsiteY97" fmla="*/ 339511 h 2611386"/>
                  <a:gd name="connsiteX98" fmla="*/ 3813513 w 4958557"/>
                  <a:gd name="connsiteY98" fmla="*/ 333748 h 2611386"/>
                  <a:gd name="connsiteX99" fmla="*/ 3808327 w 4958557"/>
                  <a:gd name="connsiteY99" fmla="*/ 333460 h 2611386"/>
                  <a:gd name="connsiteX100" fmla="*/ 3799395 w 4958557"/>
                  <a:gd name="connsiteY100" fmla="*/ 338935 h 2611386"/>
                  <a:gd name="connsiteX101" fmla="*/ 3772598 w 4958557"/>
                  <a:gd name="connsiteY101" fmla="*/ 357664 h 2611386"/>
                  <a:gd name="connsiteX102" fmla="*/ 3705174 w 4958557"/>
                  <a:gd name="connsiteY102" fmla="*/ 378698 h 2611386"/>
                  <a:gd name="connsiteX103" fmla="*/ 3686157 w 4958557"/>
                  <a:gd name="connsiteY103" fmla="*/ 377833 h 2611386"/>
                  <a:gd name="connsiteX104" fmla="*/ 3680106 w 4958557"/>
                  <a:gd name="connsiteY104" fmla="*/ 380427 h 2611386"/>
                  <a:gd name="connsiteX105" fmla="*/ 3662818 w 4958557"/>
                  <a:gd name="connsiteY105" fmla="*/ 392240 h 2611386"/>
                  <a:gd name="connsiteX106" fmla="*/ 3642936 w 4958557"/>
                  <a:gd name="connsiteY106" fmla="*/ 397715 h 2611386"/>
                  <a:gd name="connsiteX107" fmla="*/ 3631987 w 4958557"/>
                  <a:gd name="connsiteY107" fmla="*/ 401173 h 2611386"/>
                  <a:gd name="connsiteX108" fmla="*/ 3606631 w 4958557"/>
                  <a:gd name="connsiteY108" fmla="*/ 407800 h 2611386"/>
                  <a:gd name="connsiteX109" fmla="*/ 3574936 w 4958557"/>
                  <a:gd name="connsiteY109" fmla="*/ 419613 h 2611386"/>
                  <a:gd name="connsiteX110" fmla="*/ 3573207 w 4958557"/>
                  <a:gd name="connsiteY110" fmla="*/ 425952 h 2611386"/>
                  <a:gd name="connsiteX111" fmla="*/ 3575512 w 4958557"/>
                  <a:gd name="connsiteY111" fmla="*/ 429698 h 2611386"/>
                  <a:gd name="connsiteX112" fmla="*/ 3561681 w 4958557"/>
                  <a:gd name="connsiteY112" fmla="*/ 433156 h 2611386"/>
                  <a:gd name="connsiteX113" fmla="*/ 3559088 w 4958557"/>
                  <a:gd name="connsiteY113" fmla="*/ 432580 h 2611386"/>
                  <a:gd name="connsiteX114" fmla="*/ 3553325 w 4958557"/>
                  <a:gd name="connsiteY114" fmla="*/ 424512 h 2611386"/>
                  <a:gd name="connsiteX115" fmla="*/ 3547275 w 4958557"/>
                  <a:gd name="connsiteY115" fmla="*/ 418173 h 2611386"/>
                  <a:gd name="connsiteX116" fmla="*/ 3519037 w 4958557"/>
                  <a:gd name="connsiteY116" fmla="*/ 437190 h 2611386"/>
                  <a:gd name="connsiteX117" fmla="*/ 3513562 w 4958557"/>
                  <a:gd name="connsiteY117" fmla="*/ 437478 h 2611386"/>
                  <a:gd name="connsiteX118" fmla="*/ 3457375 w 4958557"/>
                  <a:gd name="connsiteY118" fmla="*/ 453325 h 2611386"/>
                  <a:gd name="connsiteX119" fmla="*/ 3447579 w 4958557"/>
                  <a:gd name="connsiteY119" fmla="*/ 456495 h 2611386"/>
                  <a:gd name="connsiteX120" fmla="*/ 3447579 w 4958557"/>
                  <a:gd name="connsiteY120" fmla="*/ 456495 h 2611386"/>
                  <a:gd name="connsiteX121" fmla="*/ 3410409 w 4958557"/>
                  <a:gd name="connsiteY121" fmla="*/ 466580 h 2611386"/>
                  <a:gd name="connsiteX122" fmla="*/ 3378714 w 4958557"/>
                  <a:gd name="connsiteY122" fmla="*/ 482427 h 2611386"/>
                  <a:gd name="connsiteX123" fmla="*/ 3378714 w 4958557"/>
                  <a:gd name="connsiteY123" fmla="*/ 482427 h 2611386"/>
                  <a:gd name="connsiteX124" fmla="*/ 3378426 w 4958557"/>
                  <a:gd name="connsiteY124" fmla="*/ 487037 h 2611386"/>
                  <a:gd name="connsiteX125" fmla="*/ 3378426 w 4958557"/>
                  <a:gd name="connsiteY125" fmla="*/ 487037 h 2611386"/>
                  <a:gd name="connsiteX126" fmla="*/ 3378426 w 4958557"/>
                  <a:gd name="connsiteY126" fmla="*/ 487037 h 2611386"/>
                  <a:gd name="connsiteX127" fmla="*/ 3357680 w 4958557"/>
                  <a:gd name="connsiteY127" fmla="*/ 492800 h 2611386"/>
                  <a:gd name="connsiteX128" fmla="*/ 3357680 w 4958557"/>
                  <a:gd name="connsiteY128" fmla="*/ 492800 h 2611386"/>
                  <a:gd name="connsiteX129" fmla="*/ 3355087 w 4958557"/>
                  <a:gd name="connsiteY129" fmla="*/ 490207 h 2611386"/>
                  <a:gd name="connsiteX130" fmla="*/ 3359697 w 4958557"/>
                  <a:gd name="connsiteY130" fmla="*/ 483868 h 2611386"/>
                  <a:gd name="connsiteX131" fmla="*/ 3352493 w 4958557"/>
                  <a:gd name="connsiteY131" fmla="*/ 482715 h 2611386"/>
                  <a:gd name="connsiteX132" fmla="*/ 3342409 w 4958557"/>
                  <a:gd name="connsiteY132" fmla="*/ 485597 h 2611386"/>
                  <a:gd name="connsiteX133" fmla="*/ 3294578 w 4958557"/>
                  <a:gd name="connsiteY133" fmla="*/ 500292 h 2611386"/>
                  <a:gd name="connsiteX134" fmla="*/ 3289103 w 4958557"/>
                  <a:gd name="connsiteY134" fmla="*/ 502309 h 2611386"/>
                  <a:gd name="connsiteX135" fmla="*/ 3235510 w 4958557"/>
                  <a:gd name="connsiteY135" fmla="*/ 515563 h 2611386"/>
                  <a:gd name="connsiteX136" fmla="*/ 3195170 w 4958557"/>
                  <a:gd name="connsiteY136" fmla="*/ 525360 h 2611386"/>
                  <a:gd name="connsiteX137" fmla="*/ 3185950 w 4958557"/>
                  <a:gd name="connsiteY137" fmla="*/ 520750 h 2611386"/>
                  <a:gd name="connsiteX138" fmla="*/ 3185950 w 4958557"/>
                  <a:gd name="connsiteY138" fmla="*/ 520750 h 2611386"/>
                  <a:gd name="connsiteX139" fmla="*/ 3178459 w 4958557"/>
                  <a:gd name="connsiteY139" fmla="*/ 516716 h 2611386"/>
                  <a:gd name="connsiteX140" fmla="*/ 3133509 w 4958557"/>
                  <a:gd name="connsiteY140" fmla="*/ 532275 h 2611386"/>
                  <a:gd name="connsiteX141" fmla="*/ 3123136 w 4958557"/>
                  <a:gd name="connsiteY141" fmla="*/ 536597 h 2611386"/>
                  <a:gd name="connsiteX142" fmla="*/ 3131204 w 4958557"/>
                  <a:gd name="connsiteY142" fmla="*/ 537173 h 2611386"/>
                  <a:gd name="connsiteX143" fmla="*/ 3131204 w 4958557"/>
                  <a:gd name="connsiteY143" fmla="*/ 537173 h 2611386"/>
                  <a:gd name="connsiteX144" fmla="*/ 3148204 w 4958557"/>
                  <a:gd name="connsiteY144" fmla="*/ 534580 h 2611386"/>
                  <a:gd name="connsiteX145" fmla="*/ 3173848 w 4958557"/>
                  <a:gd name="connsiteY145" fmla="*/ 530258 h 2611386"/>
                  <a:gd name="connsiteX146" fmla="*/ 3174137 w 4958557"/>
                  <a:gd name="connsiteY146" fmla="*/ 532563 h 2611386"/>
                  <a:gd name="connsiteX147" fmla="*/ 3133797 w 4958557"/>
                  <a:gd name="connsiteY147" fmla="*/ 546682 h 2611386"/>
                  <a:gd name="connsiteX148" fmla="*/ 3098068 w 4958557"/>
                  <a:gd name="connsiteY148" fmla="*/ 556190 h 2611386"/>
                  <a:gd name="connsiteX149" fmla="*/ 3070695 w 4958557"/>
                  <a:gd name="connsiteY149" fmla="*/ 566275 h 2611386"/>
                  <a:gd name="connsiteX150" fmla="*/ 3094610 w 4958557"/>
                  <a:gd name="connsiteY150" fmla="*/ 561665 h 2611386"/>
                  <a:gd name="connsiteX151" fmla="*/ 3098068 w 4958557"/>
                  <a:gd name="connsiteY151" fmla="*/ 561089 h 2611386"/>
                  <a:gd name="connsiteX152" fmla="*/ 3141001 w 4958557"/>
                  <a:gd name="connsiteY152" fmla="*/ 549275 h 2611386"/>
                  <a:gd name="connsiteX153" fmla="*/ 3141001 w 4958557"/>
                  <a:gd name="connsiteY153" fmla="*/ 549275 h 2611386"/>
                  <a:gd name="connsiteX154" fmla="*/ 3193730 w 4958557"/>
                  <a:gd name="connsiteY154" fmla="*/ 532851 h 2611386"/>
                  <a:gd name="connsiteX155" fmla="*/ 3218798 w 4958557"/>
                  <a:gd name="connsiteY155" fmla="*/ 528241 h 2611386"/>
                  <a:gd name="connsiteX156" fmla="*/ 3233493 w 4958557"/>
                  <a:gd name="connsiteY156" fmla="*/ 527665 h 2611386"/>
                  <a:gd name="connsiteX157" fmla="*/ 3233493 w 4958557"/>
                  <a:gd name="connsiteY157" fmla="*/ 529970 h 2611386"/>
                  <a:gd name="connsiteX158" fmla="*/ 3233205 w 4958557"/>
                  <a:gd name="connsiteY158" fmla="*/ 531987 h 2611386"/>
                  <a:gd name="connsiteX159" fmla="*/ 3222255 w 4958557"/>
                  <a:gd name="connsiteY159" fmla="*/ 534004 h 2611386"/>
                  <a:gd name="connsiteX160" fmla="*/ 3165493 w 4958557"/>
                  <a:gd name="connsiteY160" fmla="*/ 543801 h 2611386"/>
                  <a:gd name="connsiteX161" fmla="*/ 3070695 w 4958557"/>
                  <a:gd name="connsiteY161" fmla="*/ 574919 h 2611386"/>
                  <a:gd name="connsiteX162" fmla="*/ 3047356 w 4958557"/>
                  <a:gd name="connsiteY162" fmla="*/ 567428 h 2611386"/>
                  <a:gd name="connsiteX163" fmla="*/ 3042746 w 4958557"/>
                  <a:gd name="connsiteY163" fmla="*/ 567428 h 2611386"/>
                  <a:gd name="connsiteX164" fmla="*/ 3002695 w 4958557"/>
                  <a:gd name="connsiteY164" fmla="*/ 579530 h 2611386"/>
                  <a:gd name="connsiteX165" fmla="*/ 2968983 w 4958557"/>
                  <a:gd name="connsiteY165" fmla="*/ 588750 h 2611386"/>
                  <a:gd name="connsiteX166" fmla="*/ 2959762 w 4958557"/>
                  <a:gd name="connsiteY166" fmla="*/ 591343 h 2611386"/>
                  <a:gd name="connsiteX167" fmla="*/ 2959762 w 4958557"/>
                  <a:gd name="connsiteY167" fmla="*/ 591343 h 2611386"/>
                  <a:gd name="connsiteX168" fmla="*/ 2959762 w 4958557"/>
                  <a:gd name="connsiteY168" fmla="*/ 591343 h 2611386"/>
                  <a:gd name="connsiteX169" fmla="*/ 2902711 w 4958557"/>
                  <a:gd name="connsiteY169" fmla="*/ 610360 h 2611386"/>
                  <a:gd name="connsiteX170" fmla="*/ 2881677 w 4958557"/>
                  <a:gd name="connsiteY170" fmla="*/ 612665 h 2611386"/>
                  <a:gd name="connsiteX171" fmla="*/ 2869575 w 4958557"/>
                  <a:gd name="connsiteY171" fmla="*/ 614394 h 2611386"/>
                  <a:gd name="connsiteX172" fmla="*/ 2862948 w 4958557"/>
                  <a:gd name="connsiteY172" fmla="*/ 619869 h 2611386"/>
                  <a:gd name="connsiteX173" fmla="*/ 2871880 w 4958557"/>
                  <a:gd name="connsiteY173" fmla="*/ 619869 h 2611386"/>
                  <a:gd name="connsiteX174" fmla="*/ 2871880 w 4958557"/>
                  <a:gd name="connsiteY174" fmla="*/ 619869 h 2611386"/>
                  <a:gd name="connsiteX175" fmla="*/ 2905016 w 4958557"/>
                  <a:gd name="connsiteY175" fmla="*/ 612954 h 2611386"/>
                  <a:gd name="connsiteX176" fmla="*/ 2905016 w 4958557"/>
                  <a:gd name="connsiteY176" fmla="*/ 612954 h 2611386"/>
                  <a:gd name="connsiteX177" fmla="*/ 2905016 w 4958557"/>
                  <a:gd name="connsiteY177" fmla="*/ 612954 h 2611386"/>
                  <a:gd name="connsiteX178" fmla="*/ 2964661 w 4958557"/>
                  <a:gd name="connsiteY178" fmla="*/ 594225 h 2611386"/>
                  <a:gd name="connsiteX179" fmla="*/ 2964661 w 4958557"/>
                  <a:gd name="connsiteY179" fmla="*/ 594225 h 2611386"/>
                  <a:gd name="connsiteX180" fmla="*/ 2973881 w 4958557"/>
                  <a:gd name="connsiteY180" fmla="*/ 591631 h 2611386"/>
                  <a:gd name="connsiteX181" fmla="*/ 2973881 w 4958557"/>
                  <a:gd name="connsiteY181" fmla="*/ 591631 h 2611386"/>
                  <a:gd name="connsiteX182" fmla="*/ 3002983 w 4958557"/>
                  <a:gd name="connsiteY182" fmla="*/ 583852 h 2611386"/>
                  <a:gd name="connsiteX183" fmla="*/ 3006729 w 4958557"/>
                  <a:gd name="connsiteY183" fmla="*/ 585869 h 2611386"/>
                  <a:gd name="connsiteX184" fmla="*/ 2996356 w 4958557"/>
                  <a:gd name="connsiteY184" fmla="*/ 593936 h 2611386"/>
                  <a:gd name="connsiteX185" fmla="*/ 2916542 w 4958557"/>
                  <a:gd name="connsiteY185" fmla="*/ 617276 h 2611386"/>
                  <a:gd name="connsiteX186" fmla="*/ 2887152 w 4958557"/>
                  <a:gd name="connsiteY186" fmla="*/ 626208 h 2611386"/>
                  <a:gd name="connsiteX187" fmla="*/ 2865541 w 4958557"/>
                  <a:gd name="connsiteY187" fmla="*/ 636869 h 2611386"/>
                  <a:gd name="connsiteX188" fmla="*/ 2820880 w 4958557"/>
                  <a:gd name="connsiteY188" fmla="*/ 649259 h 2611386"/>
                  <a:gd name="connsiteX189" fmla="*/ 2774202 w 4958557"/>
                  <a:gd name="connsiteY189" fmla="*/ 663954 h 2611386"/>
                  <a:gd name="connsiteX190" fmla="*/ 2747693 w 4958557"/>
                  <a:gd name="connsiteY190" fmla="*/ 671734 h 2611386"/>
                  <a:gd name="connsiteX191" fmla="*/ 2726371 w 4958557"/>
                  <a:gd name="connsiteY191" fmla="*/ 677208 h 2611386"/>
                  <a:gd name="connsiteX192" fmla="*/ 2684591 w 4958557"/>
                  <a:gd name="connsiteY192" fmla="*/ 697378 h 2611386"/>
                  <a:gd name="connsiteX193" fmla="*/ 2684303 w 4958557"/>
                  <a:gd name="connsiteY193" fmla="*/ 698818 h 2611386"/>
                  <a:gd name="connsiteX194" fmla="*/ 2621777 w 4958557"/>
                  <a:gd name="connsiteY194" fmla="*/ 717547 h 2611386"/>
                  <a:gd name="connsiteX195" fmla="*/ 2621777 w 4958557"/>
                  <a:gd name="connsiteY195" fmla="*/ 717547 h 2611386"/>
                  <a:gd name="connsiteX196" fmla="*/ 2621777 w 4958557"/>
                  <a:gd name="connsiteY196" fmla="*/ 717547 h 2611386"/>
                  <a:gd name="connsiteX197" fmla="*/ 2602472 w 4958557"/>
                  <a:gd name="connsiteY197" fmla="*/ 721581 h 2611386"/>
                  <a:gd name="connsiteX198" fmla="*/ 2602472 w 4958557"/>
                  <a:gd name="connsiteY198" fmla="*/ 721581 h 2611386"/>
                  <a:gd name="connsiteX199" fmla="*/ 2559828 w 4958557"/>
                  <a:gd name="connsiteY199" fmla="*/ 728497 h 2611386"/>
                  <a:gd name="connsiteX200" fmla="*/ 2559828 w 4958557"/>
                  <a:gd name="connsiteY200" fmla="*/ 728497 h 2611386"/>
                  <a:gd name="connsiteX201" fmla="*/ 2558099 w 4958557"/>
                  <a:gd name="connsiteY201" fmla="*/ 724175 h 2611386"/>
                  <a:gd name="connsiteX202" fmla="*/ 2548014 w 4958557"/>
                  <a:gd name="connsiteY202" fmla="*/ 725615 h 2611386"/>
                  <a:gd name="connsiteX203" fmla="*/ 2538217 w 4958557"/>
                  <a:gd name="connsiteY203" fmla="*/ 728208 h 2611386"/>
                  <a:gd name="connsiteX204" fmla="*/ 2532743 w 4958557"/>
                  <a:gd name="connsiteY204" fmla="*/ 735988 h 2611386"/>
                  <a:gd name="connsiteX205" fmla="*/ 2495573 w 4958557"/>
                  <a:gd name="connsiteY205" fmla="*/ 750683 h 2611386"/>
                  <a:gd name="connsiteX206" fmla="*/ 2495573 w 4958557"/>
                  <a:gd name="connsiteY206" fmla="*/ 750683 h 2611386"/>
                  <a:gd name="connsiteX207" fmla="*/ 2498743 w 4958557"/>
                  <a:gd name="connsiteY207" fmla="*/ 740310 h 2611386"/>
                  <a:gd name="connsiteX208" fmla="*/ 2499607 w 4958557"/>
                  <a:gd name="connsiteY208" fmla="*/ 730802 h 2611386"/>
                  <a:gd name="connsiteX209" fmla="*/ 2487793 w 4958557"/>
                  <a:gd name="connsiteY209" fmla="*/ 732531 h 2611386"/>
                  <a:gd name="connsiteX210" fmla="*/ 2437946 w 4958557"/>
                  <a:gd name="connsiteY210" fmla="*/ 756734 h 2611386"/>
                  <a:gd name="connsiteX211" fmla="*/ 2431030 w 4958557"/>
                  <a:gd name="connsiteY211" fmla="*/ 757310 h 2611386"/>
                  <a:gd name="connsiteX212" fmla="*/ 2405098 w 4958557"/>
                  <a:gd name="connsiteY212" fmla="*/ 761344 h 2611386"/>
                  <a:gd name="connsiteX213" fmla="*/ 2366776 w 4958557"/>
                  <a:gd name="connsiteY213" fmla="*/ 773734 h 2611386"/>
                  <a:gd name="connsiteX214" fmla="*/ 2366776 w 4958557"/>
                  <a:gd name="connsiteY214" fmla="*/ 774022 h 2611386"/>
                  <a:gd name="connsiteX215" fmla="*/ 2317216 w 4958557"/>
                  <a:gd name="connsiteY215" fmla="*/ 793328 h 2611386"/>
                  <a:gd name="connsiteX216" fmla="*/ 2297911 w 4958557"/>
                  <a:gd name="connsiteY216" fmla="*/ 800243 h 2611386"/>
                  <a:gd name="connsiteX217" fmla="*/ 2297911 w 4958557"/>
                  <a:gd name="connsiteY217" fmla="*/ 800243 h 2611386"/>
                  <a:gd name="connsiteX218" fmla="*/ 2284080 w 4958557"/>
                  <a:gd name="connsiteY218" fmla="*/ 803124 h 2611386"/>
                  <a:gd name="connsiteX219" fmla="*/ 2284080 w 4958557"/>
                  <a:gd name="connsiteY219" fmla="*/ 803124 h 2611386"/>
                  <a:gd name="connsiteX220" fmla="*/ 2277453 w 4958557"/>
                  <a:gd name="connsiteY220" fmla="*/ 794768 h 2611386"/>
                  <a:gd name="connsiteX221" fmla="*/ 2261317 w 4958557"/>
                  <a:gd name="connsiteY221" fmla="*/ 803989 h 2611386"/>
                  <a:gd name="connsiteX222" fmla="*/ 2260453 w 4958557"/>
                  <a:gd name="connsiteY222" fmla="*/ 812633 h 2611386"/>
                  <a:gd name="connsiteX223" fmla="*/ 2260453 w 4958557"/>
                  <a:gd name="connsiteY223" fmla="*/ 812633 h 2611386"/>
                  <a:gd name="connsiteX224" fmla="*/ 2260453 w 4958557"/>
                  <a:gd name="connsiteY224" fmla="*/ 812633 h 2611386"/>
                  <a:gd name="connsiteX225" fmla="*/ 2251809 w 4958557"/>
                  <a:gd name="connsiteY225" fmla="*/ 821853 h 2611386"/>
                  <a:gd name="connsiteX226" fmla="*/ 2291572 w 4958557"/>
                  <a:gd name="connsiteY226" fmla="*/ 808023 h 2611386"/>
                  <a:gd name="connsiteX227" fmla="*/ 2291572 w 4958557"/>
                  <a:gd name="connsiteY227" fmla="*/ 808023 h 2611386"/>
                  <a:gd name="connsiteX228" fmla="*/ 2301369 w 4958557"/>
                  <a:gd name="connsiteY228" fmla="*/ 803412 h 2611386"/>
                  <a:gd name="connsiteX229" fmla="*/ 2301369 w 4958557"/>
                  <a:gd name="connsiteY229" fmla="*/ 803412 h 2611386"/>
                  <a:gd name="connsiteX230" fmla="*/ 2313470 w 4958557"/>
                  <a:gd name="connsiteY230" fmla="*/ 800819 h 2611386"/>
                  <a:gd name="connsiteX231" fmla="*/ 2313470 w 4958557"/>
                  <a:gd name="connsiteY231" fmla="*/ 800819 h 2611386"/>
                  <a:gd name="connsiteX232" fmla="*/ 2345454 w 4958557"/>
                  <a:gd name="connsiteY232" fmla="*/ 793904 h 2611386"/>
                  <a:gd name="connsiteX233" fmla="*/ 2367352 w 4958557"/>
                  <a:gd name="connsiteY233" fmla="*/ 782378 h 2611386"/>
                  <a:gd name="connsiteX234" fmla="*/ 2367352 w 4958557"/>
                  <a:gd name="connsiteY234" fmla="*/ 782378 h 2611386"/>
                  <a:gd name="connsiteX235" fmla="*/ 2367928 w 4958557"/>
                  <a:gd name="connsiteY235" fmla="*/ 783819 h 2611386"/>
                  <a:gd name="connsiteX236" fmla="*/ 2365335 w 4958557"/>
                  <a:gd name="connsiteY236" fmla="*/ 793616 h 2611386"/>
                  <a:gd name="connsiteX237" fmla="*/ 2339691 w 4958557"/>
                  <a:gd name="connsiteY237" fmla="*/ 804565 h 2611386"/>
                  <a:gd name="connsiteX238" fmla="*/ 2365335 w 4958557"/>
                  <a:gd name="connsiteY238" fmla="*/ 799667 h 2611386"/>
                  <a:gd name="connsiteX239" fmla="*/ 2365335 w 4958557"/>
                  <a:gd name="connsiteY239" fmla="*/ 799667 h 2611386"/>
                  <a:gd name="connsiteX240" fmla="*/ 2365335 w 4958557"/>
                  <a:gd name="connsiteY240" fmla="*/ 799667 h 2611386"/>
                  <a:gd name="connsiteX241" fmla="*/ 2369945 w 4958557"/>
                  <a:gd name="connsiteY241" fmla="*/ 804853 h 2611386"/>
                  <a:gd name="connsiteX242" fmla="*/ 2329318 w 4958557"/>
                  <a:gd name="connsiteY242" fmla="*/ 818107 h 2611386"/>
                  <a:gd name="connsiteX243" fmla="*/ 2325572 w 4958557"/>
                  <a:gd name="connsiteY243" fmla="*/ 814362 h 2611386"/>
                  <a:gd name="connsiteX244" fmla="*/ 2316928 w 4958557"/>
                  <a:gd name="connsiteY244" fmla="*/ 811768 h 2611386"/>
                  <a:gd name="connsiteX245" fmla="*/ 2312894 w 4958557"/>
                  <a:gd name="connsiteY245" fmla="*/ 816090 h 2611386"/>
                  <a:gd name="connsiteX246" fmla="*/ 2304538 w 4958557"/>
                  <a:gd name="connsiteY246" fmla="*/ 820124 h 2611386"/>
                  <a:gd name="connsiteX247" fmla="*/ 2307707 w 4958557"/>
                  <a:gd name="connsiteY247" fmla="*/ 823870 h 2611386"/>
                  <a:gd name="connsiteX248" fmla="*/ 2307707 w 4958557"/>
                  <a:gd name="connsiteY248" fmla="*/ 823870 h 2611386"/>
                  <a:gd name="connsiteX249" fmla="*/ 2310877 w 4958557"/>
                  <a:gd name="connsiteY249" fmla="*/ 824446 h 2611386"/>
                  <a:gd name="connsiteX250" fmla="*/ 2284945 w 4958557"/>
                  <a:gd name="connsiteY250" fmla="*/ 833090 h 2611386"/>
                  <a:gd name="connsiteX251" fmla="*/ 2282351 w 4958557"/>
                  <a:gd name="connsiteY251" fmla="*/ 833667 h 2611386"/>
                  <a:gd name="connsiteX252" fmla="*/ 2282640 w 4958557"/>
                  <a:gd name="connsiteY252" fmla="*/ 833379 h 2611386"/>
                  <a:gd name="connsiteX253" fmla="*/ 2282640 w 4958557"/>
                  <a:gd name="connsiteY253" fmla="*/ 833379 h 2611386"/>
                  <a:gd name="connsiteX254" fmla="*/ 2282640 w 4958557"/>
                  <a:gd name="connsiteY254" fmla="*/ 833379 h 2611386"/>
                  <a:gd name="connsiteX255" fmla="*/ 2281775 w 4958557"/>
                  <a:gd name="connsiteY255" fmla="*/ 833955 h 2611386"/>
                  <a:gd name="connsiteX256" fmla="*/ 2259300 w 4958557"/>
                  <a:gd name="connsiteY256" fmla="*/ 841447 h 2611386"/>
                  <a:gd name="connsiteX257" fmla="*/ 2254402 w 4958557"/>
                  <a:gd name="connsiteY257" fmla="*/ 842599 h 2611386"/>
                  <a:gd name="connsiteX258" fmla="*/ 2229622 w 4958557"/>
                  <a:gd name="connsiteY258" fmla="*/ 848362 h 2611386"/>
                  <a:gd name="connsiteX259" fmla="*/ 2203114 w 4958557"/>
                  <a:gd name="connsiteY259" fmla="*/ 859887 h 2611386"/>
                  <a:gd name="connsiteX260" fmla="*/ 2191876 w 4958557"/>
                  <a:gd name="connsiteY260" fmla="*/ 863633 h 2611386"/>
                  <a:gd name="connsiteX261" fmla="*/ 2189859 w 4958557"/>
                  <a:gd name="connsiteY261" fmla="*/ 862481 h 2611386"/>
                  <a:gd name="connsiteX262" fmla="*/ 2193029 w 4958557"/>
                  <a:gd name="connsiteY262" fmla="*/ 852972 h 2611386"/>
                  <a:gd name="connsiteX263" fmla="*/ 2181503 w 4958557"/>
                  <a:gd name="connsiteY263" fmla="*/ 856430 h 2611386"/>
                  <a:gd name="connsiteX264" fmla="*/ 2143181 w 4958557"/>
                  <a:gd name="connsiteY264" fmla="*/ 876023 h 2611386"/>
                  <a:gd name="connsiteX265" fmla="*/ 2120994 w 4958557"/>
                  <a:gd name="connsiteY265" fmla="*/ 883515 h 2611386"/>
                  <a:gd name="connsiteX266" fmla="*/ 2120994 w 4958557"/>
                  <a:gd name="connsiteY266" fmla="*/ 883515 h 2611386"/>
                  <a:gd name="connsiteX267" fmla="*/ 2120994 w 4958557"/>
                  <a:gd name="connsiteY267" fmla="*/ 883515 h 2611386"/>
                  <a:gd name="connsiteX268" fmla="*/ 2097079 w 4958557"/>
                  <a:gd name="connsiteY268" fmla="*/ 880633 h 2611386"/>
                  <a:gd name="connsiteX269" fmla="*/ 2097079 w 4958557"/>
                  <a:gd name="connsiteY269" fmla="*/ 880633 h 2611386"/>
                  <a:gd name="connsiteX270" fmla="*/ 2065672 w 4958557"/>
                  <a:gd name="connsiteY270" fmla="*/ 890142 h 2611386"/>
                  <a:gd name="connsiteX271" fmla="*/ 2065672 w 4958557"/>
                  <a:gd name="connsiteY271" fmla="*/ 890142 h 2611386"/>
                  <a:gd name="connsiteX272" fmla="*/ 2061062 w 4958557"/>
                  <a:gd name="connsiteY272" fmla="*/ 893311 h 2611386"/>
                  <a:gd name="connsiteX273" fmla="*/ 2061350 w 4958557"/>
                  <a:gd name="connsiteY273" fmla="*/ 899938 h 2611386"/>
                  <a:gd name="connsiteX274" fmla="*/ 2040028 w 4958557"/>
                  <a:gd name="connsiteY274" fmla="*/ 909159 h 2611386"/>
                  <a:gd name="connsiteX275" fmla="*/ 2038875 w 4958557"/>
                  <a:gd name="connsiteY275" fmla="*/ 908294 h 2611386"/>
                  <a:gd name="connsiteX276" fmla="*/ 2056452 w 4958557"/>
                  <a:gd name="connsiteY276" fmla="*/ 903396 h 2611386"/>
                  <a:gd name="connsiteX277" fmla="*/ 2056452 w 4958557"/>
                  <a:gd name="connsiteY277" fmla="*/ 894464 h 2611386"/>
                  <a:gd name="connsiteX278" fmla="*/ 2022740 w 4958557"/>
                  <a:gd name="connsiteY278" fmla="*/ 901379 h 2611386"/>
                  <a:gd name="connsiteX279" fmla="*/ 2014960 w 4958557"/>
                  <a:gd name="connsiteY279" fmla="*/ 904260 h 2611386"/>
                  <a:gd name="connsiteX280" fmla="*/ 2011790 w 4958557"/>
                  <a:gd name="connsiteY280" fmla="*/ 905125 h 2611386"/>
                  <a:gd name="connsiteX281" fmla="*/ 2013519 w 4958557"/>
                  <a:gd name="connsiteY281" fmla="*/ 899938 h 2611386"/>
                  <a:gd name="connsiteX282" fmla="*/ 2026197 w 4958557"/>
                  <a:gd name="connsiteY282" fmla="*/ 892735 h 2611386"/>
                  <a:gd name="connsiteX283" fmla="*/ 2011214 w 4958557"/>
                  <a:gd name="connsiteY283" fmla="*/ 897057 h 2611386"/>
                  <a:gd name="connsiteX284" fmla="*/ 1963960 w 4958557"/>
                  <a:gd name="connsiteY284" fmla="*/ 907718 h 2611386"/>
                  <a:gd name="connsiteX285" fmla="*/ 1924485 w 4958557"/>
                  <a:gd name="connsiteY285" fmla="*/ 920684 h 2611386"/>
                  <a:gd name="connsiteX286" fmla="*/ 1896824 w 4958557"/>
                  <a:gd name="connsiteY286" fmla="*/ 931057 h 2611386"/>
                  <a:gd name="connsiteX287" fmla="*/ 1897112 w 4958557"/>
                  <a:gd name="connsiteY287" fmla="*/ 937108 h 2611386"/>
                  <a:gd name="connsiteX288" fmla="*/ 1905468 w 4958557"/>
                  <a:gd name="connsiteY288" fmla="*/ 935956 h 2611386"/>
                  <a:gd name="connsiteX289" fmla="*/ 1897112 w 4958557"/>
                  <a:gd name="connsiteY289" fmla="*/ 939701 h 2611386"/>
                  <a:gd name="connsiteX290" fmla="*/ 1834586 w 4958557"/>
                  <a:gd name="connsiteY290" fmla="*/ 957854 h 2611386"/>
                  <a:gd name="connsiteX291" fmla="*/ 1795975 w 4958557"/>
                  <a:gd name="connsiteY291" fmla="*/ 971396 h 2611386"/>
                  <a:gd name="connsiteX292" fmla="*/ 1795687 w 4958557"/>
                  <a:gd name="connsiteY292" fmla="*/ 971396 h 2611386"/>
                  <a:gd name="connsiteX293" fmla="*/ 1795687 w 4958557"/>
                  <a:gd name="connsiteY293" fmla="*/ 971396 h 2611386"/>
                  <a:gd name="connsiteX294" fmla="*/ 1780992 w 4958557"/>
                  <a:gd name="connsiteY294" fmla="*/ 973413 h 2611386"/>
                  <a:gd name="connsiteX295" fmla="*/ 1780992 w 4958557"/>
                  <a:gd name="connsiteY295" fmla="*/ 973413 h 2611386"/>
                  <a:gd name="connsiteX296" fmla="*/ 1766585 w 4958557"/>
                  <a:gd name="connsiteY296" fmla="*/ 980905 h 2611386"/>
                  <a:gd name="connsiteX297" fmla="*/ 1736907 w 4958557"/>
                  <a:gd name="connsiteY297" fmla="*/ 981769 h 2611386"/>
                  <a:gd name="connsiteX298" fmla="*/ 1736331 w 4958557"/>
                  <a:gd name="connsiteY298" fmla="*/ 981193 h 2611386"/>
                  <a:gd name="connsiteX299" fmla="*/ 1744687 w 4958557"/>
                  <a:gd name="connsiteY299" fmla="*/ 978600 h 2611386"/>
                  <a:gd name="connsiteX300" fmla="*/ 1744975 w 4958557"/>
                  <a:gd name="connsiteY300" fmla="*/ 978888 h 2611386"/>
                  <a:gd name="connsiteX301" fmla="*/ 1747856 w 4958557"/>
                  <a:gd name="connsiteY301" fmla="*/ 977735 h 2611386"/>
                  <a:gd name="connsiteX302" fmla="*/ 1775806 w 4958557"/>
                  <a:gd name="connsiteY302" fmla="*/ 970532 h 2611386"/>
                  <a:gd name="connsiteX303" fmla="*/ 1776382 w 4958557"/>
                  <a:gd name="connsiteY303" fmla="*/ 969956 h 2611386"/>
                  <a:gd name="connsiteX304" fmla="*/ 1775806 w 4958557"/>
                  <a:gd name="connsiteY304" fmla="*/ 968515 h 2611386"/>
                  <a:gd name="connsiteX305" fmla="*/ 1771196 w 4958557"/>
                  <a:gd name="connsiteY305" fmla="*/ 965634 h 2611386"/>
                  <a:gd name="connsiteX306" fmla="*/ 1771196 w 4958557"/>
                  <a:gd name="connsiteY306" fmla="*/ 965634 h 2611386"/>
                  <a:gd name="connsiteX307" fmla="*/ 1766585 w 4958557"/>
                  <a:gd name="connsiteY307" fmla="*/ 961600 h 2611386"/>
                  <a:gd name="connsiteX308" fmla="*/ 1766585 w 4958557"/>
                  <a:gd name="connsiteY308" fmla="*/ 961600 h 2611386"/>
                  <a:gd name="connsiteX309" fmla="*/ 1766585 w 4958557"/>
                  <a:gd name="connsiteY309" fmla="*/ 961600 h 2611386"/>
                  <a:gd name="connsiteX310" fmla="*/ 1770619 w 4958557"/>
                  <a:gd name="connsiteY310" fmla="*/ 959583 h 2611386"/>
                  <a:gd name="connsiteX311" fmla="*/ 1775518 w 4958557"/>
                  <a:gd name="connsiteY311" fmla="*/ 950074 h 2611386"/>
                  <a:gd name="connsiteX312" fmla="*/ 1768026 w 4958557"/>
                  <a:gd name="connsiteY312" fmla="*/ 952667 h 2611386"/>
                  <a:gd name="connsiteX313" fmla="*/ 1762552 w 4958557"/>
                  <a:gd name="connsiteY313" fmla="*/ 954108 h 2611386"/>
                  <a:gd name="connsiteX314" fmla="*/ 1756213 w 4958557"/>
                  <a:gd name="connsiteY314" fmla="*/ 965922 h 2611386"/>
                  <a:gd name="connsiteX315" fmla="*/ 1741806 w 4958557"/>
                  <a:gd name="connsiteY315" fmla="*/ 965634 h 2611386"/>
                  <a:gd name="connsiteX316" fmla="*/ 1712704 w 4958557"/>
                  <a:gd name="connsiteY316" fmla="*/ 975718 h 2611386"/>
                  <a:gd name="connsiteX317" fmla="*/ 1703483 w 4958557"/>
                  <a:gd name="connsiteY317" fmla="*/ 984651 h 2611386"/>
                  <a:gd name="connsiteX318" fmla="*/ 1684466 w 4958557"/>
                  <a:gd name="connsiteY318" fmla="*/ 991278 h 2611386"/>
                  <a:gd name="connsiteX319" fmla="*/ 1683314 w 4958557"/>
                  <a:gd name="connsiteY319" fmla="*/ 991854 h 2611386"/>
                  <a:gd name="connsiteX320" fmla="*/ 1677551 w 4958557"/>
                  <a:gd name="connsiteY320" fmla="*/ 994159 h 2611386"/>
                  <a:gd name="connsiteX321" fmla="*/ 1668907 w 4958557"/>
                  <a:gd name="connsiteY321" fmla="*/ 997041 h 2611386"/>
                  <a:gd name="connsiteX322" fmla="*/ 1661992 w 4958557"/>
                  <a:gd name="connsiteY322" fmla="*/ 1001075 h 2611386"/>
                  <a:gd name="connsiteX323" fmla="*/ 1635771 w 4958557"/>
                  <a:gd name="connsiteY323" fmla="*/ 1014617 h 2611386"/>
                  <a:gd name="connsiteX324" fmla="*/ 1638653 w 4958557"/>
                  <a:gd name="connsiteY324" fmla="*/ 1016922 h 2611386"/>
                  <a:gd name="connsiteX325" fmla="*/ 1661704 w 4958557"/>
                  <a:gd name="connsiteY325" fmla="*/ 1009142 h 2611386"/>
                  <a:gd name="connsiteX326" fmla="*/ 1673229 w 4958557"/>
                  <a:gd name="connsiteY326" fmla="*/ 1007414 h 2611386"/>
                  <a:gd name="connsiteX327" fmla="*/ 1672364 w 4958557"/>
                  <a:gd name="connsiteY327" fmla="*/ 1005685 h 2611386"/>
                  <a:gd name="connsiteX328" fmla="*/ 1672653 w 4958557"/>
                  <a:gd name="connsiteY328" fmla="*/ 1005397 h 2611386"/>
                  <a:gd name="connsiteX329" fmla="*/ 1673229 w 4958557"/>
                  <a:gd name="connsiteY329" fmla="*/ 1005397 h 2611386"/>
                  <a:gd name="connsiteX330" fmla="*/ 1689941 w 4958557"/>
                  <a:gd name="connsiteY330" fmla="*/ 1002515 h 2611386"/>
                  <a:gd name="connsiteX331" fmla="*/ 1692246 w 4958557"/>
                  <a:gd name="connsiteY331" fmla="*/ 997329 h 2611386"/>
                  <a:gd name="connsiteX332" fmla="*/ 1704060 w 4958557"/>
                  <a:gd name="connsiteY332" fmla="*/ 992719 h 2611386"/>
                  <a:gd name="connsiteX333" fmla="*/ 1704636 w 4958557"/>
                  <a:gd name="connsiteY333" fmla="*/ 993295 h 2611386"/>
                  <a:gd name="connsiteX334" fmla="*/ 1709534 w 4958557"/>
                  <a:gd name="connsiteY334" fmla="*/ 993583 h 2611386"/>
                  <a:gd name="connsiteX335" fmla="*/ 1717026 w 4958557"/>
                  <a:gd name="connsiteY335" fmla="*/ 993871 h 2611386"/>
                  <a:gd name="connsiteX336" fmla="*/ 1716450 w 4958557"/>
                  <a:gd name="connsiteY336" fmla="*/ 994447 h 2611386"/>
                  <a:gd name="connsiteX337" fmla="*/ 1717602 w 4958557"/>
                  <a:gd name="connsiteY337" fmla="*/ 996464 h 2611386"/>
                  <a:gd name="connsiteX338" fmla="*/ 1723077 w 4958557"/>
                  <a:gd name="connsiteY338" fmla="*/ 994159 h 2611386"/>
                  <a:gd name="connsiteX339" fmla="*/ 1736619 w 4958557"/>
                  <a:gd name="connsiteY339" fmla="*/ 993871 h 2611386"/>
                  <a:gd name="connsiteX340" fmla="*/ 1684466 w 4958557"/>
                  <a:gd name="connsiteY340" fmla="*/ 1012024 h 2611386"/>
                  <a:gd name="connsiteX341" fmla="*/ 1561144 w 4958557"/>
                  <a:gd name="connsiteY341" fmla="*/ 1052939 h 2611386"/>
                  <a:gd name="connsiteX342" fmla="*/ 1556245 w 4958557"/>
                  <a:gd name="connsiteY342" fmla="*/ 1054668 h 2611386"/>
                  <a:gd name="connsiteX343" fmla="*/ 1554516 w 4958557"/>
                  <a:gd name="connsiteY343" fmla="*/ 1055244 h 2611386"/>
                  <a:gd name="connsiteX344" fmla="*/ 1515618 w 4958557"/>
                  <a:gd name="connsiteY344" fmla="*/ 1069363 h 2611386"/>
                  <a:gd name="connsiteX345" fmla="*/ 1509855 w 4958557"/>
                  <a:gd name="connsiteY345" fmla="*/ 1069363 h 2611386"/>
                  <a:gd name="connsiteX346" fmla="*/ 1507262 w 4958557"/>
                  <a:gd name="connsiteY346" fmla="*/ 1067634 h 2611386"/>
                  <a:gd name="connsiteX347" fmla="*/ 1507838 w 4958557"/>
                  <a:gd name="connsiteY347" fmla="*/ 1067058 h 2611386"/>
                  <a:gd name="connsiteX348" fmla="*/ 1528584 w 4958557"/>
                  <a:gd name="connsiteY348" fmla="*/ 1060143 h 2611386"/>
                  <a:gd name="connsiteX349" fmla="*/ 1502940 w 4958557"/>
                  <a:gd name="connsiteY349" fmla="*/ 1060143 h 2611386"/>
                  <a:gd name="connsiteX350" fmla="*/ 1498906 w 4958557"/>
                  <a:gd name="connsiteY350" fmla="*/ 1060143 h 2611386"/>
                  <a:gd name="connsiteX351" fmla="*/ 1493143 w 4958557"/>
                  <a:gd name="connsiteY351" fmla="*/ 1060143 h 2611386"/>
                  <a:gd name="connsiteX352" fmla="*/ 1493143 w 4958557"/>
                  <a:gd name="connsiteY352" fmla="*/ 1062736 h 2611386"/>
                  <a:gd name="connsiteX353" fmla="*/ 1475567 w 4958557"/>
                  <a:gd name="connsiteY353" fmla="*/ 1070228 h 2611386"/>
                  <a:gd name="connsiteX354" fmla="*/ 1475567 w 4958557"/>
                  <a:gd name="connsiteY354" fmla="*/ 1070228 h 2611386"/>
                  <a:gd name="connsiteX355" fmla="*/ 1461448 w 4958557"/>
                  <a:gd name="connsiteY355" fmla="*/ 1075126 h 2611386"/>
                  <a:gd name="connsiteX356" fmla="*/ 1461448 w 4958557"/>
                  <a:gd name="connsiteY356" fmla="*/ 1075126 h 2611386"/>
                  <a:gd name="connsiteX357" fmla="*/ 1445024 w 4958557"/>
                  <a:gd name="connsiteY357" fmla="*/ 1080024 h 2611386"/>
                  <a:gd name="connsiteX358" fmla="*/ 1445024 w 4958557"/>
                  <a:gd name="connsiteY358" fmla="*/ 1080024 h 2611386"/>
                  <a:gd name="connsiteX359" fmla="*/ 1427448 w 4958557"/>
                  <a:gd name="connsiteY359" fmla="*/ 1086363 h 2611386"/>
                  <a:gd name="connsiteX360" fmla="*/ 1426583 w 4958557"/>
                  <a:gd name="connsiteY360" fmla="*/ 1086651 h 2611386"/>
                  <a:gd name="connsiteX361" fmla="*/ 1421973 w 4958557"/>
                  <a:gd name="connsiteY361" fmla="*/ 1086651 h 2611386"/>
                  <a:gd name="connsiteX362" fmla="*/ 1390566 w 4958557"/>
                  <a:gd name="connsiteY362" fmla="*/ 1097313 h 2611386"/>
                  <a:gd name="connsiteX363" fmla="*/ 1390566 w 4958557"/>
                  <a:gd name="connsiteY363" fmla="*/ 1097313 h 2611386"/>
                  <a:gd name="connsiteX364" fmla="*/ 1367227 w 4958557"/>
                  <a:gd name="connsiteY364" fmla="*/ 1104516 h 2611386"/>
                  <a:gd name="connsiteX365" fmla="*/ 1364922 w 4958557"/>
                  <a:gd name="connsiteY365" fmla="*/ 1109414 h 2611386"/>
                  <a:gd name="connsiteX366" fmla="*/ 1364922 w 4958557"/>
                  <a:gd name="connsiteY366" fmla="*/ 1109414 h 2611386"/>
                  <a:gd name="connsiteX367" fmla="*/ 1355413 w 4958557"/>
                  <a:gd name="connsiteY367" fmla="*/ 1111431 h 2611386"/>
                  <a:gd name="connsiteX368" fmla="*/ 1355413 w 4958557"/>
                  <a:gd name="connsiteY368" fmla="*/ 1111431 h 2611386"/>
                  <a:gd name="connsiteX369" fmla="*/ 1355413 w 4958557"/>
                  <a:gd name="connsiteY369" fmla="*/ 1111431 h 2611386"/>
                  <a:gd name="connsiteX370" fmla="*/ 1347922 w 4958557"/>
                  <a:gd name="connsiteY370" fmla="*/ 1109702 h 2611386"/>
                  <a:gd name="connsiteX371" fmla="*/ 1310176 w 4958557"/>
                  <a:gd name="connsiteY371" fmla="*/ 1120940 h 2611386"/>
                  <a:gd name="connsiteX372" fmla="*/ 1293464 w 4958557"/>
                  <a:gd name="connsiteY372" fmla="*/ 1125838 h 2611386"/>
                  <a:gd name="connsiteX373" fmla="*/ 1293464 w 4958557"/>
                  <a:gd name="connsiteY373" fmla="*/ 1125838 h 2611386"/>
                  <a:gd name="connsiteX374" fmla="*/ 1242464 w 4958557"/>
                  <a:gd name="connsiteY374" fmla="*/ 1141109 h 2611386"/>
                  <a:gd name="connsiteX375" fmla="*/ 1247938 w 4958557"/>
                  <a:gd name="connsiteY375" fmla="*/ 1140533 h 2611386"/>
                  <a:gd name="connsiteX376" fmla="*/ 1279057 w 4958557"/>
                  <a:gd name="connsiteY376" fmla="*/ 1137652 h 2611386"/>
                  <a:gd name="connsiteX377" fmla="*/ 1250820 w 4958557"/>
                  <a:gd name="connsiteY377" fmla="*/ 1154076 h 2611386"/>
                  <a:gd name="connsiteX378" fmla="*/ 1202412 w 4958557"/>
                  <a:gd name="connsiteY378" fmla="*/ 1167330 h 2611386"/>
                  <a:gd name="connsiteX379" fmla="*/ 1143344 w 4958557"/>
                  <a:gd name="connsiteY379" fmla="*/ 1184042 h 2611386"/>
                  <a:gd name="connsiteX380" fmla="*/ 1134412 w 4958557"/>
                  <a:gd name="connsiteY380" fmla="*/ 1186635 h 2611386"/>
                  <a:gd name="connsiteX381" fmla="*/ 1043649 w 4958557"/>
                  <a:gd name="connsiteY381" fmla="*/ 1219195 h 2611386"/>
                  <a:gd name="connsiteX382" fmla="*/ 1038750 w 4958557"/>
                  <a:gd name="connsiteY382" fmla="*/ 1224957 h 2611386"/>
                  <a:gd name="connsiteX383" fmla="*/ 1043937 w 4958557"/>
                  <a:gd name="connsiteY383" fmla="*/ 1223517 h 2611386"/>
                  <a:gd name="connsiteX384" fmla="*/ 1046530 w 4958557"/>
                  <a:gd name="connsiteY384" fmla="*/ 1230144 h 2611386"/>
                  <a:gd name="connsiteX385" fmla="*/ 1046530 w 4958557"/>
                  <a:gd name="connsiteY385" fmla="*/ 1230144 h 2611386"/>
                  <a:gd name="connsiteX386" fmla="*/ 1033852 w 4958557"/>
                  <a:gd name="connsiteY386" fmla="*/ 1238500 h 2611386"/>
                  <a:gd name="connsiteX387" fmla="*/ 996971 w 4958557"/>
                  <a:gd name="connsiteY387" fmla="*/ 1250313 h 2611386"/>
                  <a:gd name="connsiteX388" fmla="*/ 932716 w 4958557"/>
                  <a:gd name="connsiteY388" fmla="*/ 1269042 h 2611386"/>
                  <a:gd name="connsiteX389" fmla="*/ 856071 w 4958557"/>
                  <a:gd name="connsiteY389" fmla="*/ 1292093 h 2611386"/>
                  <a:gd name="connsiteX390" fmla="*/ 850020 w 4958557"/>
                  <a:gd name="connsiteY390" fmla="*/ 1283161 h 2611386"/>
                  <a:gd name="connsiteX391" fmla="*/ 850309 w 4958557"/>
                  <a:gd name="connsiteY391" fmla="*/ 1280568 h 2611386"/>
                  <a:gd name="connsiteX392" fmla="*/ 850309 w 4958557"/>
                  <a:gd name="connsiteY392" fmla="*/ 1280568 h 2611386"/>
                  <a:gd name="connsiteX393" fmla="*/ 850309 w 4958557"/>
                  <a:gd name="connsiteY393" fmla="*/ 1280568 h 2611386"/>
                  <a:gd name="connsiteX394" fmla="*/ 840512 w 4958557"/>
                  <a:gd name="connsiteY394" fmla="*/ 1274805 h 2611386"/>
                  <a:gd name="connsiteX395" fmla="*/ 821495 w 4958557"/>
                  <a:gd name="connsiteY395" fmla="*/ 1283161 h 2611386"/>
                  <a:gd name="connsiteX396" fmla="*/ 817461 w 4958557"/>
                  <a:gd name="connsiteY396" fmla="*/ 1290941 h 2611386"/>
                  <a:gd name="connsiteX397" fmla="*/ 817749 w 4958557"/>
                  <a:gd name="connsiteY397" fmla="*/ 1291517 h 2611386"/>
                  <a:gd name="connsiteX398" fmla="*/ 807376 w 4958557"/>
                  <a:gd name="connsiteY398" fmla="*/ 1294975 h 2611386"/>
                  <a:gd name="connsiteX399" fmla="*/ 804495 w 4958557"/>
                  <a:gd name="connsiteY399" fmla="*/ 1294687 h 2611386"/>
                  <a:gd name="connsiteX400" fmla="*/ 797868 w 4958557"/>
                  <a:gd name="connsiteY400" fmla="*/ 1295839 h 2611386"/>
                  <a:gd name="connsiteX401" fmla="*/ 797868 w 4958557"/>
                  <a:gd name="connsiteY401" fmla="*/ 1297856 h 2611386"/>
                  <a:gd name="connsiteX402" fmla="*/ 782020 w 4958557"/>
                  <a:gd name="connsiteY402" fmla="*/ 1303043 h 2611386"/>
                  <a:gd name="connsiteX403" fmla="*/ 748020 w 4958557"/>
                  <a:gd name="connsiteY403" fmla="*/ 1324941 h 2611386"/>
                  <a:gd name="connsiteX404" fmla="*/ 710562 w 4958557"/>
                  <a:gd name="connsiteY404" fmla="*/ 1339060 h 2611386"/>
                  <a:gd name="connsiteX405" fmla="*/ 703359 w 4958557"/>
                  <a:gd name="connsiteY405" fmla="*/ 1341365 h 2611386"/>
                  <a:gd name="connsiteX406" fmla="*/ 702494 w 4958557"/>
                  <a:gd name="connsiteY406" fmla="*/ 1339348 h 2611386"/>
                  <a:gd name="connsiteX407" fmla="*/ 698748 w 4958557"/>
                  <a:gd name="connsiteY407" fmla="*/ 1337331 h 2611386"/>
                  <a:gd name="connsiteX408" fmla="*/ 724104 w 4958557"/>
                  <a:gd name="connsiteY408" fmla="*/ 1328975 h 2611386"/>
                  <a:gd name="connsiteX409" fmla="*/ 726986 w 4958557"/>
                  <a:gd name="connsiteY409" fmla="*/ 1322924 h 2611386"/>
                  <a:gd name="connsiteX410" fmla="*/ 724681 w 4958557"/>
                  <a:gd name="connsiteY410" fmla="*/ 1321195 h 2611386"/>
                  <a:gd name="connsiteX411" fmla="*/ 702206 w 4958557"/>
                  <a:gd name="connsiteY411" fmla="*/ 1332144 h 2611386"/>
                  <a:gd name="connsiteX412" fmla="*/ 703359 w 4958557"/>
                  <a:gd name="connsiteY412" fmla="*/ 1328687 h 2611386"/>
                  <a:gd name="connsiteX413" fmla="*/ 701918 w 4958557"/>
                  <a:gd name="connsiteY413" fmla="*/ 1327246 h 2611386"/>
                  <a:gd name="connsiteX414" fmla="*/ 697308 w 4958557"/>
                  <a:gd name="connsiteY414" fmla="*/ 1331568 h 2611386"/>
                  <a:gd name="connsiteX415" fmla="*/ 697308 w 4958557"/>
                  <a:gd name="connsiteY415" fmla="*/ 1331568 h 2611386"/>
                  <a:gd name="connsiteX416" fmla="*/ 686647 w 4958557"/>
                  <a:gd name="connsiteY416" fmla="*/ 1339924 h 2611386"/>
                  <a:gd name="connsiteX417" fmla="*/ 694138 w 4958557"/>
                  <a:gd name="connsiteY417" fmla="*/ 1336467 h 2611386"/>
                  <a:gd name="connsiteX418" fmla="*/ 690969 w 4958557"/>
                  <a:gd name="connsiteY418" fmla="*/ 1338195 h 2611386"/>
                  <a:gd name="connsiteX419" fmla="*/ 698748 w 4958557"/>
                  <a:gd name="connsiteY419" fmla="*/ 1337331 h 2611386"/>
                  <a:gd name="connsiteX420" fmla="*/ 693562 w 4958557"/>
                  <a:gd name="connsiteY420" fmla="*/ 1339348 h 2611386"/>
                  <a:gd name="connsiteX421" fmla="*/ 688087 w 4958557"/>
                  <a:gd name="connsiteY421" fmla="*/ 1341653 h 2611386"/>
                  <a:gd name="connsiteX422" fmla="*/ 688087 w 4958557"/>
                  <a:gd name="connsiteY422" fmla="*/ 1341653 h 2611386"/>
                  <a:gd name="connsiteX423" fmla="*/ 685782 w 4958557"/>
                  <a:gd name="connsiteY423" fmla="*/ 1341077 h 2611386"/>
                  <a:gd name="connsiteX424" fmla="*/ 670223 w 4958557"/>
                  <a:gd name="connsiteY424" fmla="*/ 1343094 h 2611386"/>
                  <a:gd name="connsiteX425" fmla="*/ 673104 w 4958557"/>
                  <a:gd name="connsiteY425" fmla="*/ 1351162 h 2611386"/>
                  <a:gd name="connsiteX426" fmla="*/ 671952 w 4958557"/>
                  <a:gd name="connsiteY426" fmla="*/ 1351450 h 2611386"/>
                  <a:gd name="connsiteX427" fmla="*/ 619222 w 4958557"/>
                  <a:gd name="connsiteY427" fmla="*/ 1367009 h 2611386"/>
                  <a:gd name="connsiteX428" fmla="*/ 628155 w 4958557"/>
                  <a:gd name="connsiteY428" fmla="*/ 1354619 h 2611386"/>
                  <a:gd name="connsiteX429" fmla="*/ 635358 w 4958557"/>
                  <a:gd name="connsiteY429" fmla="*/ 1352026 h 2611386"/>
                  <a:gd name="connsiteX430" fmla="*/ 640256 w 4958557"/>
                  <a:gd name="connsiteY430" fmla="*/ 1347992 h 2611386"/>
                  <a:gd name="connsiteX431" fmla="*/ 635070 w 4958557"/>
                  <a:gd name="connsiteY431" fmla="*/ 1348568 h 2611386"/>
                  <a:gd name="connsiteX432" fmla="*/ 627290 w 4958557"/>
                  <a:gd name="connsiteY432" fmla="*/ 1352314 h 2611386"/>
                  <a:gd name="connsiteX433" fmla="*/ 625850 w 4958557"/>
                  <a:gd name="connsiteY433" fmla="*/ 1350009 h 2611386"/>
                  <a:gd name="connsiteX434" fmla="*/ 621816 w 4958557"/>
                  <a:gd name="connsiteY434" fmla="*/ 1347704 h 2611386"/>
                  <a:gd name="connsiteX435" fmla="*/ 617494 w 4958557"/>
                  <a:gd name="connsiteY435" fmla="*/ 1353178 h 2611386"/>
                  <a:gd name="connsiteX436" fmla="*/ 584070 w 4958557"/>
                  <a:gd name="connsiteY436" fmla="*/ 1366721 h 2611386"/>
                  <a:gd name="connsiteX437" fmla="*/ 535663 w 4958557"/>
                  <a:gd name="connsiteY437" fmla="*/ 1390348 h 2611386"/>
                  <a:gd name="connsiteX438" fmla="*/ 537103 w 4958557"/>
                  <a:gd name="connsiteY438" fmla="*/ 1391501 h 2611386"/>
                  <a:gd name="connsiteX439" fmla="*/ 527883 w 4958557"/>
                  <a:gd name="connsiteY439" fmla="*/ 1393806 h 2611386"/>
                  <a:gd name="connsiteX440" fmla="*/ 519239 w 4958557"/>
                  <a:gd name="connsiteY440" fmla="*/ 1396399 h 2611386"/>
                  <a:gd name="connsiteX441" fmla="*/ 519239 w 4958557"/>
                  <a:gd name="connsiteY441" fmla="*/ 1390636 h 2611386"/>
                  <a:gd name="connsiteX442" fmla="*/ 527883 w 4958557"/>
                  <a:gd name="connsiteY442" fmla="*/ 1388043 h 2611386"/>
                  <a:gd name="connsiteX443" fmla="*/ 532205 w 4958557"/>
                  <a:gd name="connsiteY443" fmla="*/ 1382857 h 2611386"/>
                  <a:gd name="connsiteX444" fmla="*/ 526442 w 4958557"/>
                  <a:gd name="connsiteY444" fmla="*/ 1382280 h 2611386"/>
                  <a:gd name="connsiteX445" fmla="*/ 509154 w 4958557"/>
                  <a:gd name="connsiteY445" fmla="*/ 1387755 h 2611386"/>
                  <a:gd name="connsiteX446" fmla="*/ 509154 w 4958557"/>
                  <a:gd name="connsiteY446" fmla="*/ 1387755 h 2611386"/>
                  <a:gd name="connsiteX447" fmla="*/ 471696 w 4958557"/>
                  <a:gd name="connsiteY447" fmla="*/ 1402162 h 2611386"/>
                  <a:gd name="connsiteX448" fmla="*/ 471408 w 4958557"/>
                  <a:gd name="connsiteY448" fmla="*/ 1402162 h 2611386"/>
                  <a:gd name="connsiteX449" fmla="*/ 473425 w 4958557"/>
                  <a:gd name="connsiteY449" fmla="*/ 1400145 h 2611386"/>
                  <a:gd name="connsiteX450" fmla="*/ 454696 w 4958557"/>
                  <a:gd name="connsiteY450" fmla="*/ 1405620 h 2611386"/>
                  <a:gd name="connsiteX451" fmla="*/ 446916 w 4958557"/>
                  <a:gd name="connsiteY451" fmla="*/ 1409653 h 2611386"/>
                  <a:gd name="connsiteX452" fmla="*/ 457001 w 4958557"/>
                  <a:gd name="connsiteY452" fmla="*/ 1408213 h 2611386"/>
                  <a:gd name="connsiteX453" fmla="*/ 457001 w 4958557"/>
                  <a:gd name="connsiteY453" fmla="*/ 1408213 h 2611386"/>
                  <a:gd name="connsiteX454" fmla="*/ 461035 w 4958557"/>
                  <a:gd name="connsiteY454" fmla="*/ 1407060 h 2611386"/>
                  <a:gd name="connsiteX455" fmla="*/ 455560 w 4958557"/>
                  <a:gd name="connsiteY455" fmla="*/ 1416569 h 2611386"/>
                  <a:gd name="connsiteX456" fmla="*/ 453543 w 4958557"/>
                  <a:gd name="connsiteY456" fmla="*/ 1418874 h 2611386"/>
                  <a:gd name="connsiteX457" fmla="*/ 440865 w 4958557"/>
                  <a:gd name="connsiteY457" fmla="*/ 1422620 h 2611386"/>
                  <a:gd name="connsiteX458" fmla="*/ 397357 w 4958557"/>
                  <a:gd name="connsiteY458" fmla="*/ 1436450 h 2611386"/>
                  <a:gd name="connsiteX459" fmla="*/ 387848 w 4958557"/>
                  <a:gd name="connsiteY459" fmla="*/ 1445671 h 2611386"/>
                  <a:gd name="connsiteX460" fmla="*/ 392170 w 4958557"/>
                  <a:gd name="connsiteY460" fmla="*/ 1450281 h 2611386"/>
                  <a:gd name="connsiteX461" fmla="*/ 409458 w 4958557"/>
                  <a:gd name="connsiteY461" fmla="*/ 1445959 h 2611386"/>
                  <a:gd name="connsiteX462" fmla="*/ 429340 w 4958557"/>
                  <a:gd name="connsiteY462" fmla="*/ 1440484 h 2611386"/>
                  <a:gd name="connsiteX463" fmla="*/ 432221 w 4958557"/>
                  <a:gd name="connsiteY463" fmla="*/ 1444518 h 2611386"/>
                  <a:gd name="connsiteX464" fmla="*/ 422713 w 4958557"/>
                  <a:gd name="connsiteY464" fmla="*/ 1452874 h 2611386"/>
                  <a:gd name="connsiteX465" fmla="*/ 404560 w 4958557"/>
                  <a:gd name="connsiteY465" fmla="*/ 1453162 h 2611386"/>
                  <a:gd name="connsiteX466" fmla="*/ 395340 w 4958557"/>
                  <a:gd name="connsiteY466" fmla="*/ 1467569 h 2611386"/>
                  <a:gd name="connsiteX467" fmla="*/ 394187 w 4958557"/>
                  <a:gd name="connsiteY467" fmla="*/ 1468145 h 2611386"/>
                  <a:gd name="connsiteX468" fmla="*/ 393899 w 4958557"/>
                  <a:gd name="connsiteY468" fmla="*/ 1469010 h 2611386"/>
                  <a:gd name="connsiteX469" fmla="*/ 402543 w 4958557"/>
                  <a:gd name="connsiteY469" fmla="*/ 1473044 h 2611386"/>
                  <a:gd name="connsiteX470" fmla="*/ 411187 w 4958557"/>
                  <a:gd name="connsiteY470" fmla="*/ 1473908 h 2611386"/>
                  <a:gd name="connsiteX471" fmla="*/ 404560 w 4958557"/>
                  <a:gd name="connsiteY471" fmla="*/ 1482840 h 2611386"/>
                  <a:gd name="connsiteX472" fmla="*/ 399950 w 4958557"/>
                  <a:gd name="connsiteY472" fmla="*/ 1491196 h 2611386"/>
                  <a:gd name="connsiteX473" fmla="*/ 392746 w 4958557"/>
                  <a:gd name="connsiteY473" fmla="*/ 1496095 h 2611386"/>
                  <a:gd name="connsiteX474" fmla="*/ 376323 w 4958557"/>
                  <a:gd name="connsiteY474" fmla="*/ 1507620 h 2611386"/>
                  <a:gd name="connsiteX475" fmla="*/ 387848 w 4958557"/>
                  <a:gd name="connsiteY475" fmla="*/ 1513095 h 2611386"/>
                  <a:gd name="connsiteX476" fmla="*/ 395340 w 4958557"/>
                  <a:gd name="connsiteY476" fmla="*/ 1517129 h 2611386"/>
                  <a:gd name="connsiteX477" fmla="*/ 385543 w 4958557"/>
                  <a:gd name="connsiteY477" fmla="*/ 1524332 h 2611386"/>
                  <a:gd name="connsiteX478" fmla="*/ 366238 w 4958557"/>
                  <a:gd name="connsiteY478" fmla="*/ 1532400 h 2611386"/>
                  <a:gd name="connsiteX479" fmla="*/ 368543 w 4958557"/>
                  <a:gd name="connsiteY479" fmla="*/ 1536722 h 2611386"/>
                  <a:gd name="connsiteX480" fmla="*/ 378340 w 4958557"/>
                  <a:gd name="connsiteY480" fmla="*/ 1541332 h 2611386"/>
                  <a:gd name="connsiteX481" fmla="*/ 379780 w 4958557"/>
                  <a:gd name="connsiteY481" fmla="*/ 1545654 h 2611386"/>
                  <a:gd name="connsiteX482" fmla="*/ 386407 w 4958557"/>
                  <a:gd name="connsiteY482" fmla="*/ 1549112 h 2611386"/>
                  <a:gd name="connsiteX483" fmla="*/ 380933 w 4958557"/>
                  <a:gd name="connsiteY483" fmla="*/ 1552858 h 2611386"/>
                  <a:gd name="connsiteX484" fmla="*/ 370560 w 4958557"/>
                  <a:gd name="connsiteY484" fmla="*/ 1556315 h 2611386"/>
                  <a:gd name="connsiteX485" fmla="*/ 368543 w 4958557"/>
                  <a:gd name="connsiteY485" fmla="*/ 1569570 h 2611386"/>
                  <a:gd name="connsiteX486" fmla="*/ 363933 w 4958557"/>
                  <a:gd name="connsiteY486" fmla="*/ 1575332 h 2611386"/>
                  <a:gd name="connsiteX487" fmla="*/ 351543 w 4958557"/>
                  <a:gd name="connsiteY487" fmla="*/ 1579655 h 2611386"/>
                  <a:gd name="connsiteX488" fmla="*/ 366814 w 4958557"/>
                  <a:gd name="connsiteY488" fmla="*/ 1586570 h 2611386"/>
                  <a:gd name="connsiteX489" fmla="*/ 366814 w 4958557"/>
                  <a:gd name="connsiteY489" fmla="*/ 1588875 h 2611386"/>
                  <a:gd name="connsiteX490" fmla="*/ 345780 w 4958557"/>
                  <a:gd name="connsiteY490" fmla="*/ 1596078 h 2611386"/>
                  <a:gd name="connsiteX491" fmla="*/ 316678 w 4958557"/>
                  <a:gd name="connsiteY491" fmla="*/ 1617112 h 2611386"/>
                  <a:gd name="connsiteX492" fmla="*/ 314085 w 4958557"/>
                  <a:gd name="connsiteY492" fmla="*/ 1625757 h 2611386"/>
                  <a:gd name="connsiteX493" fmla="*/ 308610 w 4958557"/>
                  <a:gd name="connsiteY493" fmla="*/ 1637858 h 2611386"/>
                  <a:gd name="connsiteX494" fmla="*/ 277203 w 4958557"/>
                  <a:gd name="connsiteY494" fmla="*/ 1655146 h 2611386"/>
                  <a:gd name="connsiteX495" fmla="*/ 275763 w 4958557"/>
                  <a:gd name="connsiteY495" fmla="*/ 1662350 h 2611386"/>
                  <a:gd name="connsiteX496" fmla="*/ 269136 w 4958557"/>
                  <a:gd name="connsiteY496" fmla="*/ 1664367 h 2611386"/>
                  <a:gd name="connsiteX497" fmla="*/ 278356 w 4958557"/>
                  <a:gd name="connsiteY497" fmla="*/ 1666960 h 2611386"/>
                  <a:gd name="connsiteX498" fmla="*/ 283254 w 4958557"/>
                  <a:gd name="connsiteY498" fmla="*/ 1671859 h 2611386"/>
                  <a:gd name="connsiteX499" fmla="*/ 272881 w 4958557"/>
                  <a:gd name="connsiteY499" fmla="*/ 1680791 h 2611386"/>
                  <a:gd name="connsiteX500" fmla="*/ 268271 w 4958557"/>
                  <a:gd name="connsiteY500" fmla="*/ 1698079 h 2611386"/>
                  <a:gd name="connsiteX501" fmla="*/ 279508 w 4958557"/>
                  <a:gd name="connsiteY501" fmla="*/ 1700096 h 2611386"/>
                  <a:gd name="connsiteX502" fmla="*/ 286712 w 4958557"/>
                  <a:gd name="connsiteY502" fmla="*/ 1702401 h 2611386"/>
                  <a:gd name="connsiteX503" fmla="*/ 282390 w 4958557"/>
                  <a:gd name="connsiteY503" fmla="*/ 1709028 h 2611386"/>
                  <a:gd name="connsiteX504" fmla="*/ 278932 w 4958557"/>
                  <a:gd name="connsiteY504" fmla="*/ 1715943 h 2611386"/>
                  <a:gd name="connsiteX505" fmla="*/ 274034 w 4958557"/>
                  <a:gd name="connsiteY505" fmla="*/ 1732943 h 2611386"/>
                  <a:gd name="connsiteX506" fmla="*/ 276339 w 4958557"/>
                  <a:gd name="connsiteY506" fmla="*/ 1745910 h 2611386"/>
                  <a:gd name="connsiteX507" fmla="*/ 278644 w 4958557"/>
                  <a:gd name="connsiteY507" fmla="*/ 1764351 h 2611386"/>
                  <a:gd name="connsiteX508" fmla="*/ 267983 w 4958557"/>
                  <a:gd name="connsiteY508" fmla="*/ 1773283 h 2611386"/>
                  <a:gd name="connsiteX509" fmla="*/ 268847 w 4958557"/>
                  <a:gd name="connsiteY509" fmla="*/ 1784232 h 2611386"/>
                  <a:gd name="connsiteX510" fmla="*/ 268847 w 4958557"/>
                  <a:gd name="connsiteY510" fmla="*/ 1797486 h 2611386"/>
                  <a:gd name="connsiteX511" fmla="*/ 263949 w 4958557"/>
                  <a:gd name="connsiteY511" fmla="*/ 1804978 h 2611386"/>
                  <a:gd name="connsiteX512" fmla="*/ 269424 w 4958557"/>
                  <a:gd name="connsiteY512" fmla="*/ 1811317 h 2611386"/>
                  <a:gd name="connsiteX513" fmla="*/ 280949 w 4958557"/>
                  <a:gd name="connsiteY513" fmla="*/ 1804402 h 2611386"/>
                  <a:gd name="connsiteX514" fmla="*/ 290170 w 4958557"/>
                  <a:gd name="connsiteY514" fmla="*/ 1792588 h 2611386"/>
                  <a:gd name="connsiteX515" fmla="*/ 296220 w 4958557"/>
                  <a:gd name="connsiteY515" fmla="*/ 1793164 h 2611386"/>
                  <a:gd name="connsiteX516" fmla="*/ 293915 w 4958557"/>
                  <a:gd name="connsiteY516" fmla="*/ 1797486 h 2611386"/>
                  <a:gd name="connsiteX517" fmla="*/ 288441 w 4958557"/>
                  <a:gd name="connsiteY517" fmla="*/ 1802673 h 2611386"/>
                  <a:gd name="connsiteX518" fmla="*/ 296220 w 4958557"/>
                  <a:gd name="connsiteY518" fmla="*/ 1805554 h 2611386"/>
                  <a:gd name="connsiteX519" fmla="*/ 310627 w 4958557"/>
                  <a:gd name="connsiteY519" fmla="*/ 1801520 h 2611386"/>
                  <a:gd name="connsiteX520" fmla="*/ 347509 w 4958557"/>
                  <a:gd name="connsiteY520" fmla="*/ 1791436 h 2611386"/>
                  <a:gd name="connsiteX521" fmla="*/ 339441 w 4958557"/>
                  <a:gd name="connsiteY521" fmla="*/ 1800944 h 2611386"/>
                  <a:gd name="connsiteX522" fmla="*/ 350102 w 4958557"/>
                  <a:gd name="connsiteY522" fmla="*/ 1791147 h 2611386"/>
                  <a:gd name="connsiteX523" fmla="*/ 423865 w 4958557"/>
                  <a:gd name="connsiteY523" fmla="*/ 1772130 h 2611386"/>
                  <a:gd name="connsiteX524" fmla="*/ 476306 w 4958557"/>
                  <a:gd name="connsiteY524" fmla="*/ 1756571 h 2611386"/>
                  <a:gd name="connsiteX525" fmla="*/ 501086 w 4958557"/>
                  <a:gd name="connsiteY525" fmla="*/ 1751096 h 2611386"/>
                  <a:gd name="connsiteX526" fmla="*/ 529324 w 4958557"/>
                  <a:gd name="connsiteY526" fmla="*/ 1739859 h 2611386"/>
                  <a:gd name="connsiteX527" fmla="*/ 542002 w 4958557"/>
                  <a:gd name="connsiteY527" fmla="*/ 1741011 h 2611386"/>
                  <a:gd name="connsiteX528" fmla="*/ 534510 w 4958557"/>
                  <a:gd name="connsiteY528" fmla="*/ 1751384 h 2611386"/>
                  <a:gd name="connsiteX529" fmla="*/ 512612 w 4958557"/>
                  <a:gd name="connsiteY529" fmla="*/ 1758011 h 2611386"/>
                  <a:gd name="connsiteX530" fmla="*/ 469967 w 4958557"/>
                  <a:gd name="connsiteY530" fmla="*/ 1772418 h 2611386"/>
                  <a:gd name="connsiteX531" fmla="*/ 452391 w 4958557"/>
                  <a:gd name="connsiteY531" fmla="*/ 1783944 h 2611386"/>
                  <a:gd name="connsiteX532" fmla="*/ 435391 w 4958557"/>
                  <a:gd name="connsiteY532" fmla="*/ 1785385 h 2611386"/>
                  <a:gd name="connsiteX533" fmla="*/ 430492 w 4958557"/>
                  <a:gd name="connsiteY533" fmla="*/ 1793164 h 2611386"/>
                  <a:gd name="connsiteX534" fmla="*/ 425594 w 4958557"/>
                  <a:gd name="connsiteY534" fmla="*/ 1793452 h 2611386"/>
                  <a:gd name="connsiteX535" fmla="*/ 414645 w 4958557"/>
                  <a:gd name="connsiteY535" fmla="*/ 1796046 h 2611386"/>
                  <a:gd name="connsiteX536" fmla="*/ 378628 w 4958557"/>
                  <a:gd name="connsiteY536" fmla="*/ 1804978 h 2611386"/>
                  <a:gd name="connsiteX537" fmla="*/ 378628 w 4958557"/>
                  <a:gd name="connsiteY537" fmla="*/ 1804978 h 2611386"/>
                  <a:gd name="connsiteX538" fmla="*/ 376034 w 4958557"/>
                  <a:gd name="connsiteY538" fmla="*/ 1807283 h 2611386"/>
                  <a:gd name="connsiteX539" fmla="*/ 363068 w 4958557"/>
                  <a:gd name="connsiteY539" fmla="*/ 1811605 h 2611386"/>
                  <a:gd name="connsiteX540" fmla="*/ 343763 w 4958557"/>
                  <a:gd name="connsiteY540" fmla="*/ 1822554 h 2611386"/>
                  <a:gd name="connsiteX541" fmla="*/ 294780 w 4958557"/>
                  <a:gd name="connsiteY541" fmla="*/ 1835809 h 2611386"/>
                  <a:gd name="connsiteX542" fmla="*/ 268271 w 4958557"/>
                  <a:gd name="connsiteY542" fmla="*/ 1842148 h 2611386"/>
                  <a:gd name="connsiteX543" fmla="*/ 243779 w 4958557"/>
                  <a:gd name="connsiteY543" fmla="*/ 1862029 h 2611386"/>
                  <a:gd name="connsiteX544" fmla="*/ 240610 w 4958557"/>
                  <a:gd name="connsiteY544" fmla="*/ 1870385 h 2611386"/>
                  <a:gd name="connsiteX545" fmla="*/ 248390 w 4958557"/>
                  <a:gd name="connsiteY545" fmla="*/ 1867504 h 2611386"/>
                  <a:gd name="connsiteX546" fmla="*/ 250407 w 4958557"/>
                  <a:gd name="connsiteY546" fmla="*/ 1866351 h 2611386"/>
                  <a:gd name="connsiteX547" fmla="*/ 262797 w 4958557"/>
                  <a:gd name="connsiteY547" fmla="*/ 1862605 h 2611386"/>
                  <a:gd name="connsiteX548" fmla="*/ 281237 w 4958557"/>
                  <a:gd name="connsiteY548" fmla="*/ 1869233 h 2611386"/>
                  <a:gd name="connsiteX549" fmla="*/ 281237 w 4958557"/>
                  <a:gd name="connsiteY549" fmla="*/ 1871249 h 2611386"/>
                  <a:gd name="connsiteX550" fmla="*/ 257610 w 4958557"/>
                  <a:gd name="connsiteY550" fmla="*/ 1880470 h 2611386"/>
                  <a:gd name="connsiteX551" fmla="*/ 240898 w 4958557"/>
                  <a:gd name="connsiteY551" fmla="*/ 1881334 h 2611386"/>
                  <a:gd name="connsiteX552" fmla="*/ 239457 w 4958557"/>
                  <a:gd name="connsiteY552" fmla="*/ 1881334 h 2611386"/>
                  <a:gd name="connsiteX553" fmla="*/ 236000 w 4958557"/>
                  <a:gd name="connsiteY553" fmla="*/ 1883928 h 2611386"/>
                  <a:gd name="connsiteX554" fmla="*/ 228796 w 4958557"/>
                  <a:gd name="connsiteY554" fmla="*/ 1888538 h 2611386"/>
                  <a:gd name="connsiteX555" fmla="*/ 214966 w 4958557"/>
                  <a:gd name="connsiteY555" fmla="*/ 1901504 h 2611386"/>
                  <a:gd name="connsiteX556" fmla="*/ 214966 w 4958557"/>
                  <a:gd name="connsiteY556" fmla="*/ 1901504 h 2611386"/>
                  <a:gd name="connsiteX557" fmla="*/ 193355 w 4958557"/>
                  <a:gd name="connsiteY557" fmla="*/ 1909572 h 2611386"/>
                  <a:gd name="connsiteX558" fmla="*/ 190762 w 4958557"/>
                  <a:gd name="connsiteY558" fmla="*/ 1907843 h 2611386"/>
                  <a:gd name="connsiteX559" fmla="*/ 189033 w 4958557"/>
                  <a:gd name="connsiteY559" fmla="*/ 1902945 h 2611386"/>
                  <a:gd name="connsiteX560" fmla="*/ 185864 w 4958557"/>
                  <a:gd name="connsiteY560" fmla="*/ 1907555 h 2611386"/>
                  <a:gd name="connsiteX561" fmla="*/ 185864 w 4958557"/>
                  <a:gd name="connsiteY561" fmla="*/ 1907555 h 2611386"/>
                  <a:gd name="connsiteX562" fmla="*/ 179813 w 4958557"/>
                  <a:gd name="connsiteY562" fmla="*/ 1911301 h 2611386"/>
                  <a:gd name="connsiteX563" fmla="*/ 186152 w 4958557"/>
                  <a:gd name="connsiteY563" fmla="*/ 1919080 h 2611386"/>
                  <a:gd name="connsiteX564" fmla="*/ 187593 w 4958557"/>
                  <a:gd name="connsiteY564" fmla="*/ 1927148 h 2611386"/>
                  <a:gd name="connsiteX565" fmla="*/ 161084 w 4958557"/>
                  <a:gd name="connsiteY565" fmla="*/ 1948758 h 2611386"/>
                  <a:gd name="connsiteX566" fmla="*/ 154457 w 4958557"/>
                  <a:gd name="connsiteY566" fmla="*/ 1959708 h 2611386"/>
                  <a:gd name="connsiteX567" fmla="*/ 171745 w 4958557"/>
                  <a:gd name="connsiteY567" fmla="*/ 1954809 h 2611386"/>
                  <a:gd name="connsiteX568" fmla="*/ 181254 w 4958557"/>
                  <a:gd name="connsiteY568" fmla="*/ 1959708 h 2611386"/>
                  <a:gd name="connsiteX569" fmla="*/ 169440 w 4958557"/>
                  <a:gd name="connsiteY569" fmla="*/ 1966911 h 2611386"/>
                  <a:gd name="connsiteX570" fmla="*/ 147830 w 4958557"/>
                  <a:gd name="connsiteY570" fmla="*/ 1988233 h 2611386"/>
                  <a:gd name="connsiteX571" fmla="*/ 147830 w 4958557"/>
                  <a:gd name="connsiteY571" fmla="*/ 1988233 h 2611386"/>
                  <a:gd name="connsiteX572" fmla="*/ 142931 w 4958557"/>
                  <a:gd name="connsiteY572" fmla="*/ 1989386 h 2611386"/>
                  <a:gd name="connsiteX573" fmla="*/ 145236 w 4958557"/>
                  <a:gd name="connsiteY573" fmla="*/ 1993708 h 2611386"/>
                  <a:gd name="connsiteX574" fmla="*/ 145525 w 4958557"/>
                  <a:gd name="connsiteY574" fmla="*/ 1997166 h 2611386"/>
                  <a:gd name="connsiteX575" fmla="*/ 121609 w 4958557"/>
                  <a:gd name="connsiteY575" fmla="*/ 2005810 h 2611386"/>
                  <a:gd name="connsiteX576" fmla="*/ 115270 w 4958557"/>
                  <a:gd name="connsiteY576" fmla="*/ 2012149 h 2611386"/>
                  <a:gd name="connsiteX577" fmla="*/ 118440 w 4958557"/>
                  <a:gd name="connsiteY577" fmla="*/ 2015318 h 2611386"/>
                  <a:gd name="connsiteX578" fmla="*/ 130253 w 4958557"/>
                  <a:gd name="connsiteY578" fmla="*/ 2012149 h 2611386"/>
                  <a:gd name="connsiteX579" fmla="*/ 143796 w 4958557"/>
                  <a:gd name="connsiteY579" fmla="*/ 2008115 h 2611386"/>
                  <a:gd name="connsiteX580" fmla="*/ 146101 w 4958557"/>
                  <a:gd name="connsiteY580" fmla="*/ 2010132 h 2611386"/>
                  <a:gd name="connsiteX581" fmla="*/ 135440 w 4958557"/>
                  <a:gd name="connsiteY581" fmla="*/ 2017623 h 2611386"/>
                  <a:gd name="connsiteX582" fmla="*/ 127084 w 4958557"/>
                  <a:gd name="connsiteY582" fmla="*/ 2017335 h 2611386"/>
                  <a:gd name="connsiteX583" fmla="*/ 120745 w 4958557"/>
                  <a:gd name="connsiteY583" fmla="*/ 2027420 h 2611386"/>
                  <a:gd name="connsiteX584" fmla="*/ 119880 w 4958557"/>
                  <a:gd name="connsiteY584" fmla="*/ 2027708 h 2611386"/>
                  <a:gd name="connsiteX585" fmla="*/ 119592 w 4958557"/>
                  <a:gd name="connsiteY585" fmla="*/ 2028284 h 2611386"/>
                  <a:gd name="connsiteX586" fmla="*/ 119592 w 4958557"/>
                  <a:gd name="connsiteY586" fmla="*/ 2028573 h 2611386"/>
                  <a:gd name="connsiteX587" fmla="*/ 119304 w 4958557"/>
                  <a:gd name="connsiteY587" fmla="*/ 2028861 h 2611386"/>
                  <a:gd name="connsiteX588" fmla="*/ 116135 w 4958557"/>
                  <a:gd name="connsiteY588" fmla="*/ 2043844 h 2611386"/>
                  <a:gd name="connsiteX589" fmla="*/ 116999 w 4958557"/>
                  <a:gd name="connsiteY589" fmla="*/ 2044708 h 2611386"/>
                  <a:gd name="connsiteX590" fmla="*/ 116999 w 4958557"/>
                  <a:gd name="connsiteY590" fmla="*/ 2045284 h 2611386"/>
                  <a:gd name="connsiteX591" fmla="*/ 116999 w 4958557"/>
                  <a:gd name="connsiteY591" fmla="*/ 2045284 h 2611386"/>
                  <a:gd name="connsiteX592" fmla="*/ 116999 w 4958557"/>
                  <a:gd name="connsiteY592" fmla="*/ 2045284 h 2611386"/>
                  <a:gd name="connsiteX593" fmla="*/ 105473 w 4958557"/>
                  <a:gd name="connsiteY593" fmla="*/ 2051047 h 2611386"/>
                  <a:gd name="connsiteX594" fmla="*/ 105473 w 4958557"/>
                  <a:gd name="connsiteY594" fmla="*/ 2051047 h 2611386"/>
                  <a:gd name="connsiteX595" fmla="*/ 100287 w 4958557"/>
                  <a:gd name="connsiteY595" fmla="*/ 2048454 h 2611386"/>
                  <a:gd name="connsiteX596" fmla="*/ 102304 w 4958557"/>
                  <a:gd name="connsiteY596" fmla="*/ 2063437 h 2611386"/>
                  <a:gd name="connsiteX597" fmla="*/ 102304 w 4958557"/>
                  <a:gd name="connsiteY597" fmla="*/ 2063437 h 2611386"/>
                  <a:gd name="connsiteX598" fmla="*/ 95389 w 4958557"/>
                  <a:gd name="connsiteY598" fmla="*/ 2069488 h 2611386"/>
                  <a:gd name="connsiteX599" fmla="*/ 80982 w 4958557"/>
                  <a:gd name="connsiteY599" fmla="*/ 2071505 h 2611386"/>
                  <a:gd name="connsiteX600" fmla="*/ 74931 w 4958557"/>
                  <a:gd name="connsiteY600" fmla="*/ 2074386 h 2611386"/>
                  <a:gd name="connsiteX601" fmla="*/ 78965 w 4958557"/>
                  <a:gd name="connsiteY601" fmla="*/ 2102624 h 2611386"/>
                  <a:gd name="connsiteX602" fmla="*/ 78965 w 4958557"/>
                  <a:gd name="connsiteY602" fmla="*/ 2112421 h 2611386"/>
                  <a:gd name="connsiteX603" fmla="*/ 66575 w 4958557"/>
                  <a:gd name="connsiteY603" fmla="*/ 2125675 h 2611386"/>
                  <a:gd name="connsiteX604" fmla="*/ 60236 w 4958557"/>
                  <a:gd name="connsiteY604" fmla="*/ 2138065 h 2611386"/>
                  <a:gd name="connsiteX605" fmla="*/ 53032 w 4958557"/>
                  <a:gd name="connsiteY605" fmla="*/ 2146997 h 2611386"/>
                  <a:gd name="connsiteX606" fmla="*/ 52744 w 4958557"/>
                  <a:gd name="connsiteY606" fmla="*/ 2152472 h 2611386"/>
                  <a:gd name="connsiteX607" fmla="*/ 41507 w 4958557"/>
                  <a:gd name="connsiteY607" fmla="*/ 2158811 h 2611386"/>
                  <a:gd name="connsiteX608" fmla="*/ 40643 w 4958557"/>
                  <a:gd name="connsiteY608" fmla="*/ 2163709 h 2611386"/>
                  <a:gd name="connsiteX609" fmla="*/ 36032 w 4958557"/>
                  <a:gd name="connsiteY609" fmla="*/ 2165150 h 2611386"/>
                  <a:gd name="connsiteX610" fmla="*/ 42371 w 4958557"/>
                  <a:gd name="connsiteY610" fmla="*/ 2166879 h 2611386"/>
                  <a:gd name="connsiteX611" fmla="*/ 45829 w 4958557"/>
                  <a:gd name="connsiteY611" fmla="*/ 2170048 h 2611386"/>
                  <a:gd name="connsiteX612" fmla="*/ 38914 w 4958557"/>
                  <a:gd name="connsiteY612" fmla="*/ 2176387 h 2611386"/>
                  <a:gd name="connsiteX613" fmla="*/ 36032 w 4958557"/>
                  <a:gd name="connsiteY613" fmla="*/ 2188489 h 2611386"/>
                  <a:gd name="connsiteX614" fmla="*/ 43812 w 4958557"/>
                  <a:gd name="connsiteY614" fmla="*/ 2189930 h 2611386"/>
                  <a:gd name="connsiteX615" fmla="*/ 48999 w 4958557"/>
                  <a:gd name="connsiteY615" fmla="*/ 2191370 h 2611386"/>
                  <a:gd name="connsiteX616" fmla="*/ 46117 w 4958557"/>
                  <a:gd name="connsiteY616" fmla="*/ 2195980 h 2611386"/>
                  <a:gd name="connsiteX617" fmla="*/ 43812 w 4958557"/>
                  <a:gd name="connsiteY617" fmla="*/ 2200879 h 2611386"/>
                  <a:gd name="connsiteX618" fmla="*/ 40643 w 4958557"/>
                  <a:gd name="connsiteY618" fmla="*/ 2212692 h 2611386"/>
                  <a:gd name="connsiteX619" fmla="*/ 42371 w 4958557"/>
                  <a:gd name="connsiteY619" fmla="*/ 2221625 h 2611386"/>
                  <a:gd name="connsiteX620" fmla="*/ 43236 w 4958557"/>
                  <a:gd name="connsiteY620" fmla="*/ 2231133 h 2611386"/>
                  <a:gd name="connsiteX621" fmla="*/ 32287 w 4958557"/>
                  <a:gd name="connsiteY621" fmla="*/ 2242659 h 2611386"/>
                  <a:gd name="connsiteX622" fmla="*/ 27100 w 4958557"/>
                  <a:gd name="connsiteY622" fmla="*/ 2253896 h 2611386"/>
                  <a:gd name="connsiteX623" fmla="*/ 32575 w 4958557"/>
                  <a:gd name="connsiteY623" fmla="*/ 2256201 h 2611386"/>
                  <a:gd name="connsiteX624" fmla="*/ 38049 w 4958557"/>
                  <a:gd name="connsiteY624" fmla="*/ 2252455 h 2611386"/>
                  <a:gd name="connsiteX625" fmla="*/ 38049 w 4958557"/>
                  <a:gd name="connsiteY625" fmla="*/ 2257066 h 2611386"/>
                  <a:gd name="connsiteX626" fmla="*/ 34880 w 4958557"/>
                  <a:gd name="connsiteY626" fmla="*/ 2262252 h 2611386"/>
                  <a:gd name="connsiteX627" fmla="*/ 38914 w 4958557"/>
                  <a:gd name="connsiteY627" fmla="*/ 2266574 h 2611386"/>
                  <a:gd name="connsiteX628" fmla="*/ 39778 w 4958557"/>
                  <a:gd name="connsiteY628" fmla="*/ 2266862 h 2611386"/>
                  <a:gd name="connsiteX629" fmla="*/ 41219 w 4958557"/>
                  <a:gd name="connsiteY629" fmla="*/ 2270032 h 2611386"/>
                  <a:gd name="connsiteX630" fmla="*/ 40354 w 4958557"/>
                  <a:gd name="connsiteY630" fmla="*/ 2270896 h 2611386"/>
                  <a:gd name="connsiteX631" fmla="*/ 40354 w 4958557"/>
                  <a:gd name="connsiteY631" fmla="*/ 2271760 h 2611386"/>
                  <a:gd name="connsiteX632" fmla="*/ 49287 w 4958557"/>
                  <a:gd name="connsiteY632" fmla="*/ 2272337 h 2611386"/>
                  <a:gd name="connsiteX633" fmla="*/ 53321 w 4958557"/>
                  <a:gd name="connsiteY633" fmla="*/ 2269455 h 2611386"/>
                  <a:gd name="connsiteX634" fmla="*/ 53321 w 4958557"/>
                  <a:gd name="connsiteY634" fmla="*/ 2281269 h 2611386"/>
                  <a:gd name="connsiteX635" fmla="*/ 51016 w 4958557"/>
                  <a:gd name="connsiteY635" fmla="*/ 2285303 h 2611386"/>
                  <a:gd name="connsiteX636" fmla="*/ 45253 w 4958557"/>
                  <a:gd name="connsiteY636" fmla="*/ 2286744 h 2611386"/>
                  <a:gd name="connsiteX637" fmla="*/ 51592 w 4958557"/>
                  <a:gd name="connsiteY637" fmla="*/ 2286744 h 2611386"/>
                  <a:gd name="connsiteX638" fmla="*/ 53321 w 4958557"/>
                  <a:gd name="connsiteY638" fmla="*/ 2288473 h 2611386"/>
                  <a:gd name="connsiteX639" fmla="*/ 53321 w 4958557"/>
                  <a:gd name="connsiteY639" fmla="*/ 2288761 h 2611386"/>
                  <a:gd name="connsiteX640" fmla="*/ 48710 w 4958557"/>
                  <a:gd name="connsiteY640" fmla="*/ 2295100 h 2611386"/>
                  <a:gd name="connsiteX641" fmla="*/ 38337 w 4958557"/>
                  <a:gd name="connsiteY641" fmla="*/ 2310659 h 2611386"/>
                  <a:gd name="connsiteX642" fmla="*/ 50151 w 4958557"/>
                  <a:gd name="connsiteY642" fmla="*/ 2311524 h 2611386"/>
                  <a:gd name="connsiteX643" fmla="*/ 53321 w 4958557"/>
                  <a:gd name="connsiteY643" fmla="*/ 2310083 h 2611386"/>
                  <a:gd name="connsiteX644" fmla="*/ 53321 w 4958557"/>
                  <a:gd name="connsiteY644" fmla="*/ 2321608 h 2611386"/>
                  <a:gd name="connsiteX645" fmla="*/ 52168 w 4958557"/>
                  <a:gd name="connsiteY645" fmla="*/ 2321896 h 2611386"/>
                  <a:gd name="connsiteX646" fmla="*/ 38337 w 4958557"/>
                  <a:gd name="connsiteY646" fmla="*/ 2335727 h 2611386"/>
                  <a:gd name="connsiteX647" fmla="*/ 41795 w 4958557"/>
                  <a:gd name="connsiteY647" fmla="*/ 2338608 h 2611386"/>
                  <a:gd name="connsiteX648" fmla="*/ 51880 w 4958557"/>
                  <a:gd name="connsiteY648" fmla="*/ 2339185 h 2611386"/>
                  <a:gd name="connsiteX649" fmla="*/ 54473 w 4958557"/>
                  <a:gd name="connsiteY649" fmla="*/ 2342642 h 2611386"/>
                  <a:gd name="connsiteX650" fmla="*/ 61388 w 4958557"/>
                  <a:gd name="connsiteY650" fmla="*/ 2343219 h 2611386"/>
                  <a:gd name="connsiteX651" fmla="*/ 57931 w 4958557"/>
                  <a:gd name="connsiteY651" fmla="*/ 2348405 h 2611386"/>
                  <a:gd name="connsiteX652" fmla="*/ 50151 w 4958557"/>
                  <a:gd name="connsiteY652" fmla="*/ 2354744 h 2611386"/>
                  <a:gd name="connsiteX653" fmla="*/ 53032 w 4958557"/>
                  <a:gd name="connsiteY653" fmla="*/ 2366846 h 2611386"/>
                  <a:gd name="connsiteX654" fmla="*/ 51016 w 4958557"/>
                  <a:gd name="connsiteY654" fmla="*/ 2373473 h 2611386"/>
                  <a:gd name="connsiteX655" fmla="*/ 41795 w 4958557"/>
                  <a:gd name="connsiteY655" fmla="*/ 2381541 h 2611386"/>
                  <a:gd name="connsiteX656" fmla="*/ 57355 w 4958557"/>
                  <a:gd name="connsiteY656" fmla="*/ 2382405 h 2611386"/>
                  <a:gd name="connsiteX657" fmla="*/ 58219 w 4958557"/>
                  <a:gd name="connsiteY657" fmla="*/ 2384422 h 2611386"/>
                  <a:gd name="connsiteX658" fmla="*/ 42371 w 4958557"/>
                  <a:gd name="connsiteY658" fmla="*/ 2397965 h 2611386"/>
                  <a:gd name="connsiteX659" fmla="*/ 24507 w 4958557"/>
                  <a:gd name="connsiteY659" fmla="*/ 2426202 h 2611386"/>
                  <a:gd name="connsiteX660" fmla="*/ 25083 w 4958557"/>
                  <a:gd name="connsiteY660" fmla="*/ 2434558 h 2611386"/>
                  <a:gd name="connsiteX661" fmla="*/ 24795 w 4958557"/>
                  <a:gd name="connsiteY661" fmla="*/ 2446948 h 2611386"/>
                  <a:gd name="connsiteX662" fmla="*/ 3761 w 4958557"/>
                  <a:gd name="connsiteY662" fmla="*/ 2472592 h 2611386"/>
                  <a:gd name="connsiteX663" fmla="*/ 5202 w 4958557"/>
                  <a:gd name="connsiteY663" fmla="*/ 2479219 h 2611386"/>
                  <a:gd name="connsiteX664" fmla="*/ 303 w 4958557"/>
                  <a:gd name="connsiteY664" fmla="*/ 2483253 h 2611386"/>
                  <a:gd name="connsiteX665" fmla="*/ 8947 w 4958557"/>
                  <a:gd name="connsiteY665" fmla="*/ 2482389 h 2611386"/>
                  <a:gd name="connsiteX666" fmla="*/ 14710 w 4958557"/>
                  <a:gd name="connsiteY666" fmla="*/ 2484982 h 2611386"/>
                  <a:gd name="connsiteX667" fmla="*/ 8947 w 4958557"/>
                  <a:gd name="connsiteY667" fmla="*/ 2496220 h 2611386"/>
                  <a:gd name="connsiteX668" fmla="*/ 10964 w 4958557"/>
                  <a:gd name="connsiteY668" fmla="*/ 2512643 h 2611386"/>
                  <a:gd name="connsiteX669" fmla="*/ 21337 w 4958557"/>
                  <a:gd name="connsiteY669" fmla="*/ 2510626 h 2611386"/>
                  <a:gd name="connsiteX670" fmla="*/ 28253 w 4958557"/>
                  <a:gd name="connsiteY670" fmla="*/ 2510050 h 2611386"/>
                  <a:gd name="connsiteX671" fmla="*/ 26812 w 4958557"/>
                  <a:gd name="connsiteY671" fmla="*/ 2517254 h 2611386"/>
                  <a:gd name="connsiteX672" fmla="*/ 26236 w 4958557"/>
                  <a:gd name="connsiteY672" fmla="*/ 2524457 h 2611386"/>
                  <a:gd name="connsiteX673" fmla="*/ 27676 w 4958557"/>
                  <a:gd name="connsiteY673" fmla="*/ 2540593 h 2611386"/>
                  <a:gd name="connsiteX674" fmla="*/ 34015 w 4958557"/>
                  <a:gd name="connsiteY674" fmla="*/ 2550966 h 2611386"/>
                  <a:gd name="connsiteX675" fmla="*/ 42371 w 4958557"/>
                  <a:gd name="connsiteY675" fmla="*/ 2565949 h 2611386"/>
                  <a:gd name="connsiteX676" fmla="*/ 36321 w 4958557"/>
                  <a:gd name="connsiteY676" fmla="*/ 2577186 h 2611386"/>
                  <a:gd name="connsiteX677" fmla="*/ 40931 w 4958557"/>
                  <a:gd name="connsiteY677" fmla="*/ 2586406 h 2611386"/>
                  <a:gd name="connsiteX678" fmla="*/ 45541 w 4958557"/>
                  <a:gd name="connsiteY678" fmla="*/ 2597932 h 2611386"/>
                  <a:gd name="connsiteX679" fmla="*/ 43812 w 4958557"/>
                  <a:gd name="connsiteY679" fmla="*/ 2606000 h 2611386"/>
                  <a:gd name="connsiteX680" fmla="*/ 50727 w 4958557"/>
                  <a:gd name="connsiteY680" fmla="*/ 2609746 h 2611386"/>
                  <a:gd name="connsiteX681" fmla="*/ 58219 w 4958557"/>
                  <a:gd name="connsiteY681" fmla="*/ 2599661 h 2611386"/>
                  <a:gd name="connsiteX682" fmla="*/ 61965 w 4958557"/>
                  <a:gd name="connsiteY682" fmla="*/ 2586406 h 2611386"/>
                  <a:gd name="connsiteX683" fmla="*/ 67151 w 4958557"/>
                  <a:gd name="connsiteY683" fmla="*/ 2584966 h 2611386"/>
                  <a:gd name="connsiteX684" fmla="*/ 66575 w 4958557"/>
                  <a:gd name="connsiteY684" fmla="*/ 2589288 h 2611386"/>
                  <a:gd name="connsiteX685" fmla="*/ 63694 w 4958557"/>
                  <a:gd name="connsiteY685" fmla="*/ 2595627 h 2611386"/>
                  <a:gd name="connsiteX686" fmla="*/ 71185 w 4958557"/>
                  <a:gd name="connsiteY686" fmla="*/ 2595339 h 2611386"/>
                  <a:gd name="connsiteX687" fmla="*/ 82423 w 4958557"/>
                  <a:gd name="connsiteY687" fmla="*/ 2586695 h 2611386"/>
                  <a:gd name="connsiteX688" fmla="*/ 110660 w 4958557"/>
                  <a:gd name="connsiteY688" fmla="*/ 2565373 h 2611386"/>
                  <a:gd name="connsiteX689" fmla="*/ 97118 w 4958557"/>
                  <a:gd name="connsiteY689" fmla="*/ 2578051 h 2611386"/>
                  <a:gd name="connsiteX690" fmla="*/ 141203 w 4958557"/>
                  <a:gd name="connsiteY690" fmla="*/ 2569118 h 2611386"/>
                  <a:gd name="connsiteX691" fmla="*/ 124779 w 4958557"/>
                  <a:gd name="connsiteY691" fmla="*/ 2575457 h 2611386"/>
                  <a:gd name="connsiteX692" fmla="*/ 107202 w 4958557"/>
                  <a:gd name="connsiteY692" fmla="*/ 2581220 h 2611386"/>
                  <a:gd name="connsiteX693" fmla="*/ 91931 w 4958557"/>
                  <a:gd name="connsiteY693" fmla="*/ 2590729 h 2611386"/>
                  <a:gd name="connsiteX694" fmla="*/ 104033 w 4958557"/>
                  <a:gd name="connsiteY694" fmla="*/ 2594186 h 2611386"/>
                  <a:gd name="connsiteX695" fmla="*/ 114694 w 4958557"/>
                  <a:gd name="connsiteY695" fmla="*/ 2594763 h 2611386"/>
                  <a:gd name="connsiteX696" fmla="*/ 116135 w 4958557"/>
                  <a:gd name="connsiteY696" fmla="*/ 2593322 h 2611386"/>
                  <a:gd name="connsiteX697" fmla="*/ 126796 w 4958557"/>
                  <a:gd name="connsiteY697" fmla="*/ 2591017 h 2611386"/>
                  <a:gd name="connsiteX698" fmla="*/ 116999 w 4958557"/>
                  <a:gd name="connsiteY698" fmla="*/ 2587559 h 2611386"/>
                  <a:gd name="connsiteX699" fmla="*/ 116999 w 4958557"/>
                  <a:gd name="connsiteY699" fmla="*/ 2587559 h 2611386"/>
                  <a:gd name="connsiteX700" fmla="*/ 110372 w 4958557"/>
                  <a:gd name="connsiteY700" fmla="*/ 2588712 h 2611386"/>
                  <a:gd name="connsiteX701" fmla="*/ 115558 w 4958557"/>
                  <a:gd name="connsiteY701" fmla="*/ 2585830 h 2611386"/>
                  <a:gd name="connsiteX702" fmla="*/ 138033 w 4958557"/>
                  <a:gd name="connsiteY702" fmla="*/ 2588712 h 2611386"/>
                  <a:gd name="connsiteX703" fmla="*/ 146677 w 4958557"/>
                  <a:gd name="connsiteY703" fmla="*/ 2585830 h 2611386"/>
                  <a:gd name="connsiteX704" fmla="*/ 151864 w 4958557"/>
                  <a:gd name="connsiteY704" fmla="*/ 2584101 h 2611386"/>
                  <a:gd name="connsiteX705" fmla="*/ 160508 w 4958557"/>
                  <a:gd name="connsiteY705" fmla="*/ 2581508 h 2611386"/>
                  <a:gd name="connsiteX706" fmla="*/ 172033 w 4958557"/>
                  <a:gd name="connsiteY706" fmla="*/ 2577474 h 2611386"/>
                  <a:gd name="connsiteX707" fmla="*/ 175779 w 4958557"/>
                  <a:gd name="connsiteY707" fmla="*/ 2577762 h 2611386"/>
                  <a:gd name="connsiteX708" fmla="*/ 172898 w 4958557"/>
                  <a:gd name="connsiteY708" fmla="*/ 2581220 h 2611386"/>
                  <a:gd name="connsiteX709" fmla="*/ 167135 w 4958557"/>
                  <a:gd name="connsiteY709" fmla="*/ 2582949 h 2611386"/>
                  <a:gd name="connsiteX710" fmla="*/ 167135 w 4958557"/>
                  <a:gd name="connsiteY710" fmla="*/ 2586695 h 2611386"/>
                  <a:gd name="connsiteX711" fmla="*/ 172898 w 4958557"/>
                  <a:gd name="connsiteY711" fmla="*/ 2584678 h 2611386"/>
                  <a:gd name="connsiteX712" fmla="*/ 178949 w 4958557"/>
                  <a:gd name="connsiteY712" fmla="*/ 2582949 h 2611386"/>
                  <a:gd name="connsiteX713" fmla="*/ 178084 w 4958557"/>
                  <a:gd name="connsiteY713" fmla="*/ 2582373 h 2611386"/>
                  <a:gd name="connsiteX714" fmla="*/ 210067 w 4958557"/>
                  <a:gd name="connsiteY714" fmla="*/ 2565949 h 2611386"/>
                  <a:gd name="connsiteX715" fmla="*/ 232254 w 4958557"/>
                  <a:gd name="connsiteY715" fmla="*/ 2556440 h 2611386"/>
                  <a:gd name="connsiteX716" fmla="*/ 235135 w 4958557"/>
                  <a:gd name="connsiteY716" fmla="*/ 2552694 h 2611386"/>
                  <a:gd name="connsiteX717" fmla="*/ 237729 w 4958557"/>
                  <a:gd name="connsiteY717" fmla="*/ 2554135 h 2611386"/>
                  <a:gd name="connsiteX718" fmla="*/ 238593 w 4958557"/>
                  <a:gd name="connsiteY718" fmla="*/ 2555576 h 2611386"/>
                  <a:gd name="connsiteX719" fmla="*/ 243779 w 4958557"/>
                  <a:gd name="connsiteY719" fmla="*/ 2552983 h 2611386"/>
                  <a:gd name="connsiteX720" fmla="*/ 247237 w 4958557"/>
                  <a:gd name="connsiteY720" fmla="*/ 2552406 h 2611386"/>
                  <a:gd name="connsiteX721" fmla="*/ 244068 w 4958557"/>
                  <a:gd name="connsiteY721" fmla="*/ 2555288 h 2611386"/>
                  <a:gd name="connsiteX722" fmla="*/ 239169 w 4958557"/>
                  <a:gd name="connsiteY722" fmla="*/ 2557305 h 2611386"/>
                  <a:gd name="connsiteX723" fmla="*/ 233983 w 4958557"/>
                  <a:gd name="connsiteY723" fmla="*/ 2565084 h 2611386"/>
                  <a:gd name="connsiteX724" fmla="*/ 266542 w 4958557"/>
                  <a:gd name="connsiteY724" fmla="*/ 2552118 h 2611386"/>
                  <a:gd name="connsiteX725" fmla="*/ 267119 w 4958557"/>
                  <a:gd name="connsiteY725" fmla="*/ 2549237 h 2611386"/>
                  <a:gd name="connsiteX726" fmla="*/ 277492 w 4958557"/>
                  <a:gd name="connsiteY726" fmla="*/ 2547796 h 2611386"/>
                  <a:gd name="connsiteX727" fmla="*/ 277780 w 4958557"/>
                  <a:gd name="connsiteY727" fmla="*/ 2547796 h 2611386"/>
                  <a:gd name="connsiteX728" fmla="*/ 283831 w 4958557"/>
                  <a:gd name="connsiteY728" fmla="*/ 2545491 h 2611386"/>
                  <a:gd name="connsiteX729" fmla="*/ 280949 w 4958557"/>
                  <a:gd name="connsiteY729" fmla="*/ 2545779 h 2611386"/>
                  <a:gd name="connsiteX730" fmla="*/ 282966 w 4958557"/>
                  <a:gd name="connsiteY730" fmla="*/ 2544627 h 2611386"/>
                  <a:gd name="connsiteX731" fmla="*/ 278068 w 4958557"/>
                  <a:gd name="connsiteY731" fmla="*/ 2547220 h 2611386"/>
                  <a:gd name="connsiteX732" fmla="*/ 284983 w 4958557"/>
                  <a:gd name="connsiteY732" fmla="*/ 2541457 h 2611386"/>
                  <a:gd name="connsiteX733" fmla="*/ 284983 w 4958557"/>
                  <a:gd name="connsiteY733" fmla="*/ 2541457 h 2611386"/>
                  <a:gd name="connsiteX734" fmla="*/ 288153 w 4958557"/>
                  <a:gd name="connsiteY734" fmla="*/ 2538576 h 2611386"/>
                  <a:gd name="connsiteX735" fmla="*/ 289305 w 4958557"/>
                  <a:gd name="connsiteY735" fmla="*/ 2539440 h 2611386"/>
                  <a:gd name="connsiteX736" fmla="*/ 288441 w 4958557"/>
                  <a:gd name="connsiteY736" fmla="*/ 2541745 h 2611386"/>
                  <a:gd name="connsiteX737" fmla="*/ 303424 w 4958557"/>
                  <a:gd name="connsiteY737" fmla="*/ 2533965 h 2611386"/>
                  <a:gd name="connsiteX738" fmla="*/ 305153 w 4958557"/>
                  <a:gd name="connsiteY738" fmla="*/ 2535118 h 2611386"/>
                  <a:gd name="connsiteX739" fmla="*/ 305153 w 4958557"/>
                  <a:gd name="connsiteY739" fmla="*/ 2537135 h 2611386"/>
                  <a:gd name="connsiteX740" fmla="*/ 337136 w 4958557"/>
                  <a:gd name="connsiteY740" fmla="*/ 2524169 h 2611386"/>
                  <a:gd name="connsiteX741" fmla="*/ 342034 w 4958557"/>
                  <a:gd name="connsiteY741" fmla="*/ 2520999 h 2611386"/>
                  <a:gd name="connsiteX742" fmla="*/ 352695 w 4958557"/>
                  <a:gd name="connsiteY742" fmla="*/ 2517254 h 2611386"/>
                  <a:gd name="connsiteX743" fmla="*/ 352695 w 4958557"/>
                  <a:gd name="connsiteY743" fmla="*/ 2515813 h 2611386"/>
                  <a:gd name="connsiteX744" fmla="*/ 357306 w 4958557"/>
                  <a:gd name="connsiteY744" fmla="*/ 2514948 h 2611386"/>
                  <a:gd name="connsiteX745" fmla="*/ 359323 w 4958557"/>
                  <a:gd name="connsiteY745" fmla="*/ 2514948 h 2611386"/>
                  <a:gd name="connsiteX746" fmla="*/ 366238 w 4958557"/>
                  <a:gd name="connsiteY746" fmla="*/ 2512355 h 2611386"/>
                  <a:gd name="connsiteX747" fmla="*/ 365950 w 4958557"/>
                  <a:gd name="connsiteY747" fmla="*/ 2511779 h 2611386"/>
                  <a:gd name="connsiteX748" fmla="*/ 368543 w 4958557"/>
                  <a:gd name="connsiteY748" fmla="*/ 2506592 h 2611386"/>
                  <a:gd name="connsiteX749" fmla="*/ 381221 w 4958557"/>
                  <a:gd name="connsiteY749" fmla="*/ 2500542 h 2611386"/>
                  <a:gd name="connsiteX750" fmla="*/ 387848 w 4958557"/>
                  <a:gd name="connsiteY750" fmla="*/ 2504287 h 2611386"/>
                  <a:gd name="connsiteX751" fmla="*/ 387848 w 4958557"/>
                  <a:gd name="connsiteY751" fmla="*/ 2504287 h 2611386"/>
                  <a:gd name="connsiteX752" fmla="*/ 387848 w 4958557"/>
                  <a:gd name="connsiteY752" fmla="*/ 2504287 h 2611386"/>
                  <a:gd name="connsiteX753" fmla="*/ 387848 w 4958557"/>
                  <a:gd name="connsiteY753" fmla="*/ 2505152 h 2611386"/>
                  <a:gd name="connsiteX754" fmla="*/ 409170 w 4958557"/>
                  <a:gd name="connsiteY754" fmla="*/ 2498525 h 2611386"/>
                  <a:gd name="connsiteX755" fmla="*/ 484086 w 4958557"/>
                  <a:gd name="connsiteY755" fmla="*/ 2476626 h 2611386"/>
                  <a:gd name="connsiteX756" fmla="*/ 518662 w 4958557"/>
                  <a:gd name="connsiteY756" fmla="*/ 2467118 h 2611386"/>
                  <a:gd name="connsiteX757" fmla="*/ 516934 w 4958557"/>
                  <a:gd name="connsiteY757" fmla="*/ 2463084 h 2611386"/>
                  <a:gd name="connsiteX758" fmla="*/ 513476 w 4958557"/>
                  <a:gd name="connsiteY758" fmla="*/ 2463948 h 2611386"/>
                  <a:gd name="connsiteX759" fmla="*/ 516646 w 4958557"/>
                  <a:gd name="connsiteY759" fmla="*/ 2459914 h 2611386"/>
                  <a:gd name="connsiteX760" fmla="*/ 577154 w 4958557"/>
                  <a:gd name="connsiteY760" fmla="*/ 2436863 h 2611386"/>
                  <a:gd name="connsiteX761" fmla="*/ 583205 w 4958557"/>
                  <a:gd name="connsiteY761" fmla="*/ 2435134 h 2611386"/>
                  <a:gd name="connsiteX762" fmla="*/ 622680 w 4958557"/>
                  <a:gd name="connsiteY762" fmla="*/ 2423033 h 2611386"/>
                  <a:gd name="connsiteX763" fmla="*/ 654951 w 4958557"/>
                  <a:gd name="connsiteY763" fmla="*/ 2413524 h 2611386"/>
                  <a:gd name="connsiteX764" fmla="*/ 662443 w 4958557"/>
                  <a:gd name="connsiteY764" fmla="*/ 2410355 h 2611386"/>
                  <a:gd name="connsiteX765" fmla="*/ 663884 w 4958557"/>
                  <a:gd name="connsiteY765" fmla="*/ 2412372 h 2611386"/>
                  <a:gd name="connsiteX766" fmla="*/ 762427 w 4958557"/>
                  <a:gd name="connsiteY766" fmla="*/ 2383846 h 2611386"/>
                  <a:gd name="connsiteX767" fmla="*/ 769342 w 4958557"/>
                  <a:gd name="connsiteY767" fmla="*/ 2382405 h 2611386"/>
                  <a:gd name="connsiteX768" fmla="*/ 820054 w 4958557"/>
                  <a:gd name="connsiteY768" fmla="*/ 2374626 h 2611386"/>
                  <a:gd name="connsiteX769" fmla="*/ 853190 w 4958557"/>
                  <a:gd name="connsiteY769" fmla="*/ 2367422 h 2611386"/>
                  <a:gd name="connsiteX770" fmla="*/ 854343 w 4958557"/>
                  <a:gd name="connsiteY770" fmla="*/ 2372320 h 2611386"/>
                  <a:gd name="connsiteX771" fmla="*/ 839071 w 4958557"/>
                  <a:gd name="connsiteY771" fmla="*/ 2375778 h 2611386"/>
                  <a:gd name="connsiteX772" fmla="*/ 826970 w 4958557"/>
                  <a:gd name="connsiteY772" fmla="*/ 2379812 h 2611386"/>
                  <a:gd name="connsiteX773" fmla="*/ 820342 w 4958557"/>
                  <a:gd name="connsiteY773" fmla="*/ 2382405 h 2611386"/>
                  <a:gd name="connsiteX774" fmla="*/ 808529 w 4958557"/>
                  <a:gd name="connsiteY774" fmla="*/ 2384422 h 2611386"/>
                  <a:gd name="connsiteX775" fmla="*/ 810257 w 4958557"/>
                  <a:gd name="connsiteY775" fmla="*/ 2385287 h 2611386"/>
                  <a:gd name="connsiteX776" fmla="*/ 808529 w 4958557"/>
                  <a:gd name="connsiteY776" fmla="*/ 2384422 h 2611386"/>
                  <a:gd name="connsiteX777" fmla="*/ 781156 w 4958557"/>
                  <a:gd name="connsiteY777" fmla="*/ 2395948 h 2611386"/>
                  <a:gd name="connsiteX778" fmla="*/ 813427 w 4958557"/>
                  <a:gd name="connsiteY778" fmla="*/ 2387015 h 2611386"/>
                  <a:gd name="connsiteX779" fmla="*/ 820342 w 4958557"/>
                  <a:gd name="connsiteY779" fmla="*/ 2384422 h 2611386"/>
                  <a:gd name="connsiteX780" fmla="*/ 829851 w 4958557"/>
                  <a:gd name="connsiteY780" fmla="*/ 2382405 h 2611386"/>
                  <a:gd name="connsiteX781" fmla="*/ 841953 w 4958557"/>
                  <a:gd name="connsiteY781" fmla="*/ 2378371 h 2611386"/>
                  <a:gd name="connsiteX782" fmla="*/ 857224 w 4958557"/>
                  <a:gd name="connsiteY782" fmla="*/ 2375202 h 2611386"/>
                  <a:gd name="connsiteX783" fmla="*/ 866444 w 4958557"/>
                  <a:gd name="connsiteY783" fmla="*/ 2375490 h 2611386"/>
                  <a:gd name="connsiteX784" fmla="*/ 882580 w 4958557"/>
                  <a:gd name="connsiteY784" fmla="*/ 2372897 h 2611386"/>
                  <a:gd name="connsiteX785" fmla="*/ 913699 w 4958557"/>
                  <a:gd name="connsiteY785" fmla="*/ 2362236 h 2611386"/>
                  <a:gd name="connsiteX786" fmla="*/ 916292 w 4958557"/>
                  <a:gd name="connsiteY786" fmla="*/ 2367710 h 2611386"/>
                  <a:gd name="connsiteX787" fmla="*/ 917445 w 4958557"/>
                  <a:gd name="connsiteY787" fmla="*/ 2365693 h 2611386"/>
                  <a:gd name="connsiteX788" fmla="*/ 916292 w 4958557"/>
                  <a:gd name="connsiteY788" fmla="*/ 2367710 h 2611386"/>
                  <a:gd name="connsiteX789" fmla="*/ 913123 w 4958557"/>
                  <a:gd name="connsiteY789" fmla="*/ 2373473 h 2611386"/>
                  <a:gd name="connsiteX790" fmla="*/ 918309 w 4958557"/>
                  <a:gd name="connsiteY790" fmla="*/ 2374049 h 2611386"/>
                  <a:gd name="connsiteX791" fmla="*/ 927529 w 4958557"/>
                  <a:gd name="connsiteY791" fmla="*/ 2369151 h 2611386"/>
                  <a:gd name="connsiteX792" fmla="*/ 954902 w 4958557"/>
                  <a:gd name="connsiteY792" fmla="*/ 2351575 h 2611386"/>
                  <a:gd name="connsiteX793" fmla="*/ 1013106 w 4958557"/>
                  <a:gd name="connsiteY793" fmla="*/ 2336015 h 2611386"/>
                  <a:gd name="connsiteX794" fmla="*/ 1013106 w 4958557"/>
                  <a:gd name="connsiteY794" fmla="*/ 2336015 h 2611386"/>
                  <a:gd name="connsiteX795" fmla="*/ 1024920 w 4958557"/>
                  <a:gd name="connsiteY795" fmla="*/ 2336015 h 2611386"/>
                  <a:gd name="connsiteX796" fmla="*/ 1043649 w 4958557"/>
                  <a:gd name="connsiteY796" fmla="*/ 2336015 h 2611386"/>
                  <a:gd name="connsiteX797" fmla="*/ 1047395 w 4958557"/>
                  <a:gd name="connsiteY797" fmla="*/ 2336015 h 2611386"/>
                  <a:gd name="connsiteX798" fmla="*/ 1053445 w 4958557"/>
                  <a:gd name="connsiteY798" fmla="*/ 2336015 h 2611386"/>
                  <a:gd name="connsiteX799" fmla="*/ 1056903 w 4958557"/>
                  <a:gd name="connsiteY799" fmla="*/ 2333422 h 2611386"/>
                  <a:gd name="connsiteX800" fmla="*/ 1115971 w 4958557"/>
                  <a:gd name="connsiteY800" fmla="*/ 2316998 h 2611386"/>
                  <a:gd name="connsiteX801" fmla="*/ 1180802 w 4958557"/>
                  <a:gd name="connsiteY801" fmla="*/ 2293947 h 2611386"/>
                  <a:gd name="connsiteX802" fmla="*/ 1183684 w 4958557"/>
                  <a:gd name="connsiteY802" fmla="*/ 2301150 h 2611386"/>
                  <a:gd name="connsiteX803" fmla="*/ 1186565 w 4958557"/>
                  <a:gd name="connsiteY803" fmla="*/ 2300574 h 2611386"/>
                  <a:gd name="connsiteX804" fmla="*/ 1181090 w 4958557"/>
                  <a:gd name="connsiteY804" fmla="*/ 2308066 h 2611386"/>
                  <a:gd name="connsiteX805" fmla="*/ 1186853 w 4958557"/>
                  <a:gd name="connsiteY805" fmla="*/ 2312964 h 2611386"/>
                  <a:gd name="connsiteX806" fmla="*/ 1200972 w 4958557"/>
                  <a:gd name="connsiteY806" fmla="*/ 2307778 h 2611386"/>
                  <a:gd name="connsiteX807" fmla="*/ 1200972 w 4958557"/>
                  <a:gd name="connsiteY807" fmla="*/ 2307778 h 2611386"/>
                  <a:gd name="connsiteX808" fmla="*/ 1202989 w 4958557"/>
                  <a:gd name="connsiteY808" fmla="*/ 2297981 h 2611386"/>
                  <a:gd name="connsiteX809" fmla="*/ 1217396 w 4958557"/>
                  <a:gd name="connsiteY809" fmla="*/ 2293371 h 2611386"/>
                  <a:gd name="connsiteX810" fmla="*/ 1230362 w 4958557"/>
                  <a:gd name="connsiteY810" fmla="*/ 2289049 h 2611386"/>
                  <a:gd name="connsiteX811" fmla="*/ 1212785 w 4958557"/>
                  <a:gd name="connsiteY811" fmla="*/ 2291066 h 2611386"/>
                  <a:gd name="connsiteX812" fmla="*/ 1198955 w 4958557"/>
                  <a:gd name="connsiteY812" fmla="*/ 2292795 h 2611386"/>
                  <a:gd name="connsiteX813" fmla="*/ 1212497 w 4958557"/>
                  <a:gd name="connsiteY813" fmla="*/ 2283286 h 2611386"/>
                  <a:gd name="connsiteX814" fmla="*/ 1217972 w 4958557"/>
                  <a:gd name="connsiteY814" fmla="*/ 2283286 h 2611386"/>
                  <a:gd name="connsiteX815" fmla="*/ 1256294 w 4958557"/>
                  <a:gd name="connsiteY815" fmla="*/ 2280117 h 2611386"/>
                  <a:gd name="connsiteX816" fmla="*/ 1248514 w 4958557"/>
                  <a:gd name="connsiteY816" fmla="*/ 2283862 h 2611386"/>
                  <a:gd name="connsiteX817" fmla="*/ 1243328 w 4958557"/>
                  <a:gd name="connsiteY817" fmla="*/ 2287608 h 2611386"/>
                  <a:gd name="connsiteX818" fmla="*/ 1251108 w 4958557"/>
                  <a:gd name="connsiteY818" fmla="*/ 2286744 h 2611386"/>
                  <a:gd name="connsiteX819" fmla="*/ 1251108 w 4958557"/>
                  <a:gd name="connsiteY819" fmla="*/ 2286744 h 2611386"/>
                  <a:gd name="connsiteX820" fmla="*/ 1262921 w 4958557"/>
                  <a:gd name="connsiteY820" fmla="*/ 2278964 h 2611386"/>
                  <a:gd name="connsiteX821" fmla="*/ 1257447 w 4958557"/>
                  <a:gd name="connsiteY821" fmla="*/ 2279828 h 2611386"/>
                  <a:gd name="connsiteX822" fmla="*/ 1274735 w 4958557"/>
                  <a:gd name="connsiteY822" fmla="*/ 2270032 h 2611386"/>
                  <a:gd name="connsiteX823" fmla="*/ 1284820 w 4958557"/>
                  <a:gd name="connsiteY823" fmla="*/ 2267438 h 2611386"/>
                  <a:gd name="connsiteX824" fmla="*/ 1284820 w 4958557"/>
                  <a:gd name="connsiteY824" fmla="*/ 2267438 h 2611386"/>
                  <a:gd name="connsiteX825" fmla="*/ 1322566 w 4958557"/>
                  <a:gd name="connsiteY825" fmla="*/ 2258794 h 2611386"/>
                  <a:gd name="connsiteX826" fmla="*/ 1354837 w 4958557"/>
                  <a:gd name="connsiteY826" fmla="*/ 2244387 h 2611386"/>
                  <a:gd name="connsiteX827" fmla="*/ 1354837 w 4958557"/>
                  <a:gd name="connsiteY827" fmla="*/ 2244387 h 2611386"/>
                  <a:gd name="connsiteX828" fmla="*/ 1355125 w 4958557"/>
                  <a:gd name="connsiteY828" fmla="*/ 2240930 h 2611386"/>
                  <a:gd name="connsiteX829" fmla="*/ 1365210 w 4958557"/>
                  <a:gd name="connsiteY829" fmla="*/ 2237760 h 2611386"/>
                  <a:gd name="connsiteX830" fmla="*/ 1376447 w 4958557"/>
                  <a:gd name="connsiteY830" fmla="*/ 2235167 h 2611386"/>
                  <a:gd name="connsiteX831" fmla="*/ 1378753 w 4958557"/>
                  <a:gd name="connsiteY831" fmla="*/ 2237760 h 2611386"/>
                  <a:gd name="connsiteX832" fmla="*/ 1373854 w 4958557"/>
                  <a:gd name="connsiteY832" fmla="*/ 2243811 h 2611386"/>
                  <a:gd name="connsiteX833" fmla="*/ 1375295 w 4958557"/>
                  <a:gd name="connsiteY833" fmla="*/ 2245540 h 2611386"/>
                  <a:gd name="connsiteX834" fmla="*/ 1353685 w 4958557"/>
                  <a:gd name="connsiteY834" fmla="*/ 2252455 h 2611386"/>
                  <a:gd name="connsiteX835" fmla="*/ 1379329 w 4958557"/>
                  <a:gd name="connsiteY835" fmla="*/ 2245828 h 2611386"/>
                  <a:gd name="connsiteX836" fmla="*/ 1381058 w 4958557"/>
                  <a:gd name="connsiteY836" fmla="*/ 2245252 h 2611386"/>
                  <a:gd name="connsiteX837" fmla="*/ 1388549 w 4958557"/>
                  <a:gd name="connsiteY837" fmla="*/ 2243811 h 2611386"/>
                  <a:gd name="connsiteX838" fmla="*/ 1387685 w 4958557"/>
                  <a:gd name="connsiteY838" fmla="*/ 2245540 h 2611386"/>
                  <a:gd name="connsiteX839" fmla="*/ 1398634 w 4958557"/>
                  <a:gd name="connsiteY839" fmla="*/ 2243235 h 2611386"/>
                  <a:gd name="connsiteX840" fmla="*/ 1398634 w 4958557"/>
                  <a:gd name="connsiteY840" fmla="*/ 2243235 h 2611386"/>
                  <a:gd name="connsiteX841" fmla="*/ 1419956 w 4958557"/>
                  <a:gd name="connsiteY841" fmla="*/ 2242659 h 2611386"/>
                  <a:gd name="connsiteX842" fmla="*/ 1432634 w 4958557"/>
                  <a:gd name="connsiteY842" fmla="*/ 2238049 h 2611386"/>
                  <a:gd name="connsiteX843" fmla="*/ 1447329 w 4958557"/>
                  <a:gd name="connsiteY843" fmla="*/ 2228540 h 2611386"/>
                  <a:gd name="connsiteX844" fmla="*/ 1479024 w 4958557"/>
                  <a:gd name="connsiteY844" fmla="*/ 2222777 h 2611386"/>
                  <a:gd name="connsiteX845" fmla="*/ 1481329 w 4958557"/>
                  <a:gd name="connsiteY845" fmla="*/ 2223642 h 2611386"/>
                  <a:gd name="connsiteX846" fmla="*/ 1496601 w 4958557"/>
                  <a:gd name="connsiteY846" fmla="*/ 2222489 h 2611386"/>
                  <a:gd name="connsiteX847" fmla="*/ 1509855 w 4958557"/>
                  <a:gd name="connsiteY847" fmla="*/ 2215574 h 2611386"/>
                  <a:gd name="connsiteX848" fmla="*/ 1540398 w 4958557"/>
                  <a:gd name="connsiteY848" fmla="*/ 2209523 h 2611386"/>
                  <a:gd name="connsiteX849" fmla="*/ 1549330 w 4958557"/>
                  <a:gd name="connsiteY849" fmla="*/ 2214421 h 2611386"/>
                  <a:gd name="connsiteX850" fmla="*/ 1549330 w 4958557"/>
                  <a:gd name="connsiteY850" fmla="*/ 2214421 h 2611386"/>
                  <a:gd name="connsiteX851" fmla="*/ 1556821 w 4958557"/>
                  <a:gd name="connsiteY851" fmla="*/ 2218743 h 2611386"/>
                  <a:gd name="connsiteX852" fmla="*/ 1586500 w 4958557"/>
                  <a:gd name="connsiteY852" fmla="*/ 2208947 h 2611386"/>
                  <a:gd name="connsiteX853" fmla="*/ 1586788 w 4958557"/>
                  <a:gd name="connsiteY853" fmla="*/ 2202319 h 2611386"/>
                  <a:gd name="connsiteX854" fmla="*/ 1562008 w 4958557"/>
                  <a:gd name="connsiteY854" fmla="*/ 2205201 h 2611386"/>
                  <a:gd name="connsiteX855" fmla="*/ 1562008 w 4958557"/>
                  <a:gd name="connsiteY855" fmla="*/ 2202896 h 2611386"/>
                  <a:gd name="connsiteX856" fmla="*/ 1587076 w 4958557"/>
                  <a:gd name="connsiteY856" fmla="*/ 2195404 h 2611386"/>
                  <a:gd name="connsiteX857" fmla="*/ 1587364 w 4958557"/>
                  <a:gd name="connsiteY857" fmla="*/ 2191370 h 2611386"/>
                  <a:gd name="connsiteX858" fmla="*/ 1576703 w 4958557"/>
                  <a:gd name="connsiteY858" fmla="*/ 2190794 h 2611386"/>
                  <a:gd name="connsiteX859" fmla="*/ 1568347 w 4958557"/>
                  <a:gd name="connsiteY859" fmla="*/ 2193099 h 2611386"/>
                  <a:gd name="connsiteX860" fmla="*/ 1568635 w 4958557"/>
                  <a:gd name="connsiteY860" fmla="*/ 2192235 h 2611386"/>
                  <a:gd name="connsiteX861" fmla="*/ 1571516 w 4958557"/>
                  <a:gd name="connsiteY861" fmla="*/ 2191658 h 2611386"/>
                  <a:gd name="connsiteX862" fmla="*/ 1574686 w 4958557"/>
                  <a:gd name="connsiteY862" fmla="*/ 2190794 h 2611386"/>
                  <a:gd name="connsiteX863" fmla="*/ 1574110 w 4958557"/>
                  <a:gd name="connsiteY863" fmla="*/ 2190794 h 2611386"/>
                  <a:gd name="connsiteX864" fmla="*/ 1623093 w 4958557"/>
                  <a:gd name="connsiteY864" fmla="*/ 2184743 h 2611386"/>
                  <a:gd name="connsiteX865" fmla="*/ 1661415 w 4958557"/>
                  <a:gd name="connsiteY865" fmla="*/ 2176963 h 2611386"/>
                  <a:gd name="connsiteX866" fmla="*/ 1718466 w 4958557"/>
                  <a:gd name="connsiteY866" fmla="*/ 2166879 h 2611386"/>
                  <a:gd name="connsiteX867" fmla="*/ 1736619 w 4958557"/>
                  <a:gd name="connsiteY867" fmla="*/ 2162268 h 2611386"/>
                  <a:gd name="connsiteX868" fmla="*/ 1740077 w 4958557"/>
                  <a:gd name="connsiteY868" fmla="*/ 2163997 h 2611386"/>
                  <a:gd name="connsiteX869" fmla="*/ 1742670 w 4958557"/>
                  <a:gd name="connsiteY869" fmla="*/ 2159387 h 2611386"/>
                  <a:gd name="connsiteX870" fmla="*/ 1749009 w 4958557"/>
                  <a:gd name="connsiteY870" fmla="*/ 2155353 h 2611386"/>
                  <a:gd name="connsiteX871" fmla="*/ 1748721 w 4958557"/>
                  <a:gd name="connsiteY871" fmla="*/ 2155065 h 2611386"/>
                  <a:gd name="connsiteX872" fmla="*/ 1774077 w 4958557"/>
                  <a:gd name="connsiteY872" fmla="*/ 2145268 h 2611386"/>
                  <a:gd name="connsiteX873" fmla="*/ 1781569 w 4958557"/>
                  <a:gd name="connsiteY873" fmla="*/ 2145845 h 2611386"/>
                  <a:gd name="connsiteX874" fmla="*/ 1789060 w 4958557"/>
                  <a:gd name="connsiteY874" fmla="*/ 2143251 h 2611386"/>
                  <a:gd name="connsiteX875" fmla="*/ 1788484 w 4958557"/>
                  <a:gd name="connsiteY875" fmla="*/ 2140370 h 2611386"/>
                  <a:gd name="connsiteX876" fmla="*/ 1810382 w 4958557"/>
                  <a:gd name="connsiteY876" fmla="*/ 2131438 h 2611386"/>
                  <a:gd name="connsiteX877" fmla="*/ 1888179 w 4958557"/>
                  <a:gd name="connsiteY877" fmla="*/ 2110404 h 2611386"/>
                  <a:gd name="connsiteX878" fmla="*/ 1898264 w 4958557"/>
                  <a:gd name="connsiteY878" fmla="*/ 2107522 h 2611386"/>
                  <a:gd name="connsiteX879" fmla="*/ 1991044 w 4958557"/>
                  <a:gd name="connsiteY879" fmla="*/ 2081590 h 2611386"/>
                  <a:gd name="connsiteX880" fmla="*/ 1993061 w 4958557"/>
                  <a:gd name="connsiteY880" fmla="*/ 2080725 h 2611386"/>
                  <a:gd name="connsiteX881" fmla="*/ 1991044 w 4958557"/>
                  <a:gd name="connsiteY881" fmla="*/ 2081590 h 2611386"/>
                  <a:gd name="connsiteX882" fmla="*/ 2017553 w 4958557"/>
                  <a:gd name="connsiteY882" fmla="*/ 2077268 h 2611386"/>
                  <a:gd name="connsiteX883" fmla="*/ 2017553 w 4958557"/>
                  <a:gd name="connsiteY883" fmla="*/ 2077268 h 2611386"/>
                  <a:gd name="connsiteX884" fmla="*/ 2034553 w 4958557"/>
                  <a:gd name="connsiteY884" fmla="*/ 2072658 h 2611386"/>
                  <a:gd name="connsiteX885" fmla="*/ 2034553 w 4958557"/>
                  <a:gd name="connsiteY885" fmla="*/ 2072658 h 2611386"/>
                  <a:gd name="connsiteX886" fmla="*/ 2050689 w 4958557"/>
                  <a:gd name="connsiteY886" fmla="*/ 2067471 h 2611386"/>
                  <a:gd name="connsiteX887" fmla="*/ 2050689 w 4958557"/>
                  <a:gd name="connsiteY887" fmla="*/ 2067471 h 2611386"/>
                  <a:gd name="connsiteX888" fmla="*/ 2105147 w 4958557"/>
                  <a:gd name="connsiteY888" fmla="*/ 2050759 h 2611386"/>
                  <a:gd name="connsiteX889" fmla="*/ 2131656 w 4958557"/>
                  <a:gd name="connsiteY889" fmla="*/ 2041539 h 2611386"/>
                  <a:gd name="connsiteX890" fmla="*/ 2131656 w 4958557"/>
                  <a:gd name="connsiteY890" fmla="*/ 2041539 h 2611386"/>
                  <a:gd name="connsiteX891" fmla="*/ 2131656 w 4958557"/>
                  <a:gd name="connsiteY891" fmla="*/ 2041539 h 2611386"/>
                  <a:gd name="connsiteX892" fmla="*/ 2131656 w 4958557"/>
                  <a:gd name="connsiteY892" fmla="*/ 2041539 h 2611386"/>
                  <a:gd name="connsiteX893" fmla="*/ 2140876 w 4958557"/>
                  <a:gd name="connsiteY893" fmla="*/ 2038945 h 2611386"/>
                  <a:gd name="connsiteX894" fmla="*/ 2140876 w 4958557"/>
                  <a:gd name="connsiteY894" fmla="*/ 2038945 h 2611386"/>
                  <a:gd name="connsiteX895" fmla="*/ 2186114 w 4958557"/>
                  <a:gd name="connsiteY895" fmla="*/ 2022233 h 2611386"/>
                  <a:gd name="connsiteX896" fmla="*/ 2186114 w 4958557"/>
                  <a:gd name="connsiteY896" fmla="*/ 2022233 h 2611386"/>
                  <a:gd name="connsiteX897" fmla="*/ 2205707 w 4958557"/>
                  <a:gd name="connsiteY897" fmla="*/ 2019352 h 2611386"/>
                  <a:gd name="connsiteX898" fmla="*/ 2200809 w 4958557"/>
                  <a:gd name="connsiteY898" fmla="*/ 2012149 h 2611386"/>
                  <a:gd name="connsiteX899" fmla="*/ 2350352 w 4958557"/>
                  <a:gd name="connsiteY899" fmla="*/ 1981894 h 2611386"/>
                  <a:gd name="connsiteX900" fmla="*/ 2360148 w 4958557"/>
                  <a:gd name="connsiteY900" fmla="*/ 1975843 h 2611386"/>
                  <a:gd name="connsiteX901" fmla="*/ 2392996 w 4958557"/>
                  <a:gd name="connsiteY901" fmla="*/ 1962877 h 2611386"/>
                  <a:gd name="connsiteX902" fmla="*/ 2413742 w 4958557"/>
                  <a:gd name="connsiteY902" fmla="*/ 1955674 h 2611386"/>
                  <a:gd name="connsiteX903" fmla="*/ 2416623 w 4958557"/>
                  <a:gd name="connsiteY903" fmla="*/ 1948470 h 2611386"/>
                  <a:gd name="connsiteX904" fmla="*/ 2416623 w 4958557"/>
                  <a:gd name="connsiteY904" fmla="*/ 1948470 h 2611386"/>
                  <a:gd name="connsiteX905" fmla="*/ 2416623 w 4958557"/>
                  <a:gd name="connsiteY905" fmla="*/ 1948470 h 2611386"/>
                  <a:gd name="connsiteX906" fmla="*/ 2437657 w 4958557"/>
                  <a:gd name="connsiteY906" fmla="*/ 1936945 h 2611386"/>
                  <a:gd name="connsiteX907" fmla="*/ 2437946 w 4958557"/>
                  <a:gd name="connsiteY907" fmla="*/ 1936657 h 2611386"/>
                  <a:gd name="connsiteX908" fmla="*/ 2444861 w 4958557"/>
                  <a:gd name="connsiteY908" fmla="*/ 1936369 h 2611386"/>
                  <a:gd name="connsiteX909" fmla="*/ 2444861 w 4958557"/>
                  <a:gd name="connsiteY909" fmla="*/ 1936369 h 2611386"/>
                  <a:gd name="connsiteX910" fmla="*/ 2460708 w 4958557"/>
                  <a:gd name="connsiteY910" fmla="*/ 1934064 h 2611386"/>
                  <a:gd name="connsiteX911" fmla="*/ 2488081 w 4958557"/>
                  <a:gd name="connsiteY911" fmla="*/ 1921962 h 2611386"/>
                  <a:gd name="connsiteX912" fmla="*/ 2502488 w 4958557"/>
                  <a:gd name="connsiteY912" fmla="*/ 1919080 h 2611386"/>
                  <a:gd name="connsiteX913" fmla="*/ 2522946 w 4958557"/>
                  <a:gd name="connsiteY913" fmla="*/ 1914470 h 2611386"/>
                  <a:gd name="connsiteX914" fmla="*/ 2526116 w 4958557"/>
                  <a:gd name="connsiteY914" fmla="*/ 1916199 h 2611386"/>
                  <a:gd name="connsiteX915" fmla="*/ 2523522 w 4958557"/>
                  <a:gd name="connsiteY915" fmla="*/ 1917640 h 2611386"/>
                  <a:gd name="connsiteX916" fmla="*/ 2515455 w 4958557"/>
                  <a:gd name="connsiteY916" fmla="*/ 1921097 h 2611386"/>
                  <a:gd name="connsiteX917" fmla="*/ 2520929 w 4958557"/>
                  <a:gd name="connsiteY917" fmla="*/ 1921962 h 2611386"/>
                  <a:gd name="connsiteX918" fmla="*/ 2523234 w 4958557"/>
                  <a:gd name="connsiteY918" fmla="*/ 1924267 h 2611386"/>
                  <a:gd name="connsiteX919" fmla="*/ 2523234 w 4958557"/>
                  <a:gd name="connsiteY919" fmla="*/ 1924267 h 2611386"/>
                  <a:gd name="connsiteX920" fmla="*/ 2523234 w 4958557"/>
                  <a:gd name="connsiteY920" fmla="*/ 1924267 h 2611386"/>
                  <a:gd name="connsiteX921" fmla="*/ 2514014 w 4958557"/>
                  <a:gd name="connsiteY921" fmla="*/ 1938674 h 2611386"/>
                  <a:gd name="connsiteX922" fmla="*/ 2499319 w 4958557"/>
                  <a:gd name="connsiteY922" fmla="*/ 1944724 h 2611386"/>
                  <a:gd name="connsiteX923" fmla="*/ 2500759 w 4958557"/>
                  <a:gd name="connsiteY923" fmla="*/ 1953945 h 2611386"/>
                  <a:gd name="connsiteX924" fmla="*/ 2506234 w 4958557"/>
                  <a:gd name="connsiteY924" fmla="*/ 1950199 h 2611386"/>
                  <a:gd name="connsiteX925" fmla="*/ 2520929 w 4958557"/>
                  <a:gd name="connsiteY925" fmla="*/ 1940979 h 2611386"/>
                  <a:gd name="connsiteX926" fmla="*/ 2526116 w 4958557"/>
                  <a:gd name="connsiteY926" fmla="*/ 1939826 h 2611386"/>
                  <a:gd name="connsiteX927" fmla="*/ 2526116 w 4958557"/>
                  <a:gd name="connsiteY927" fmla="*/ 1939826 h 2611386"/>
                  <a:gd name="connsiteX928" fmla="*/ 2526116 w 4958557"/>
                  <a:gd name="connsiteY928" fmla="*/ 1939826 h 2611386"/>
                  <a:gd name="connsiteX929" fmla="*/ 2547150 w 4958557"/>
                  <a:gd name="connsiteY929" fmla="*/ 1931182 h 2611386"/>
                  <a:gd name="connsiteX930" fmla="*/ 2546573 w 4958557"/>
                  <a:gd name="connsiteY930" fmla="*/ 1926860 h 2611386"/>
                  <a:gd name="connsiteX931" fmla="*/ 2571641 w 4958557"/>
                  <a:gd name="connsiteY931" fmla="*/ 1919080 h 2611386"/>
                  <a:gd name="connsiteX932" fmla="*/ 2578268 w 4958557"/>
                  <a:gd name="connsiteY932" fmla="*/ 1911877 h 2611386"/>
                  <a:gd name="connsiteX933" fmla="*/ 2570489 w 4958557"/>
                  <a:gd name="connsiteY933" fmla="*/ 1910436 h 2611386"/>
                  <a:gd name="connsiteX934" fmla="*/ 2562709 w 4958557"/>
                  <a:gd name="connsiteY934" fmla="*/ 1905826 h 2611386"/>
                  <a:gd name="connsiteX935" fmla="*/ 2564726 w 4958557"/>
                  <a:gd name="connsiteY935" fmla="*/ 1900351 h 2611386"/>
                  <a:gd name="connsiteX936" fmla="*/ 2591523 w 4958557"/>
                  <a:gd name="connsiteY936" fmla="*/ 1888250 h 2611386"/>
                  <a:gd name="connsiteX937" fmla="*/ 2644252 w 4958557"/>
                  <a:gd name="connsiteY937" fmla="*/ 1874131 h 2611386"/>
                  <a:gd name="connsiteX938" fmla="*/ 2714846 w 4958557"/>
                  <a:gd name="connsiteY938" fmla="*/ 1854538 h 2611386"/>
                  <a:gd name="connsiteX939" fmla="*/ 2805321 w 4958557"/>
                  <a:gd name="connsiteY939" fmla="*/ 1822266 h 2611386"/>
                  <a:gd name="connsiteX940" fmla="*/ 2815117 w 4958557"/>
                  <a:gd name="connsiteY940" fmla="*/ 1820249 h 2611386"/>
                  <a:gd name="connsiteX941" fmla="*/ 2815405 w 4958557"/>
                  <a:gd name="connsiteY941" fmla="*/ 1817944 h 2611386"/>
                  <a:gd name="connsiteX942" fmla="*/ 2807914 w 4958557"/>
                  <a:gd name="connsiteY942" fmla="*/ 1817656 h 2611386"/>
                  <a:gd name="connsiteX943" fmla="*/ 2815982 w 4958557"/>
                  <a:gd name="connsiteY943" fmla="*/ 1809876 h 2611386"/>
                  <a:gd name="connsiteX944" fmla="*/ 2826067 w 4958557"/>
                  <a:gd name="connsiteY944" fmla="*/ 1801520 h 2611386"/>
                  <a:gd name="connsiteX945" fmla="*/ 2812524 w 4958557"/>
                  <a:gd name="connsiteY945" fmla="*/ 1800656 h 2611386"/>
                  <a:gd name="connsiteX946" fmla="*/ 2810795 w 4958557"/>
                  <a:gd name="connsiteY946" fmla="*/ 1799215 h 2611386"/>
                  <a:gd name="connsiteX947" fmla="*/ 2824914 w 4958557"/>
                  <a:gd name="connsiteY947" fmla="*/ 1777317 h 2611386"/>
                  <a:gd name="connsiteX948" fmla="*/ 2832117 w 4958557"/>
                  <a:gd name="connsiteY948" fmla="*/ 1775012 h 2611386"/>
                  <a:gd name="connsiteX949" fmla="*/ 2852575 w 4958557"/>
                  <a:gd name="connsiteY949" fmla="*/ 1767520 h 2611386"/>
                  <a:gd name="connsiteX950" fmla="*/ 2832117 w 4958557"/>
                  <a:gd name="connsiteY950" fmla="*/ 1772130 h 2611386"/>
                  <a:gd name="connsiteX951" fmla="*/ 2822609 w 4958557"/>
                  <a:gd name="connsiteY951" fmla="*/ 1772707 h 2611386"/>
                  <a:gd name="connsiteX952" fmla="*/ 2822321 w 4958557"/>
                  <a:gd name="connsiteY952" fmla="*/ 1770690 h 2611386"/>
                  <a:gd name="connsiteX953" fmla="*/ 2822897 w 4958557"/>
                  <a:gd name="connsiteY953" fmla="*/ 1768096 h 2611386"/>
                  <a:gd name="connsiteX954" fmla="*/ 2851135 w 4958557"/>
                  <a:gd name="connsiteY954" fmla="*/ 1758300 h 2611386"/>
                  <a:gd name="connsiteX955" fmla="*/ 2854592 w 4958557"/>
                  <a:gd name="connsiteY955" fmla="*/ 1762334 h 2611386"/>
                  <a:gd name="connsiteX956" fmla="*/ 2856321 w 4958557"/>
                  <a:gd name="connsiteY956" fmla="*/ 1756283 h 2611386"/>
                  <a:gd name="connsiteX957" fmla="*/ 2856321 w 4958557"/>
                  <a:gd name="connsiteY957" fmla="*/ 1756283 h 2611386"/>
                  <a:gd name="connsiteX958" fmla="*/ 3033814 w 4958557"/>
                  <a:gd name="connsiteY958" fmla="*/ 1706147 h 2611386"/>
                  <a:gd name="connsiteX959" fmla="*/ 3017966 w 4958557"/>
                  <a:gd name="connsiteY959" fmla="*/ 1720554 h 2611386"/>
                  <a:gd name="connsiteX960" fmla="*/ 3009034 w 4958557"/>
                  <a:gd name="connsiteY960" fmla="*/ 1725452 h 2611386"/>
                  <a:gd name="connsiteX961" fmla="*/ 3023153 w 4958557"/>
                  <a:gd name="connsiteY961" fmla="*/ 1722859 h 2611386"/>
                  <a:gd name="connsiteX962" fmla="*/ 3041305 w 4958557"/>
                  <a:gd name="connsiteY962" fmla="*/ 1724588 h 2611386"/>
                  <a:gd name="connsiteX963" fmla="*/ 2994627 w 4958557"/>
                  <a:gd name="connsiteY963" fmla="*/ 1744469 h 2611386"/>
                  <a:gd name="connsiteX964" fmla="*/ 2982525 w 4958557"/>
                  <a:gd name="connsiteY964" fmla="*/ 1748503 h 2611386"/>
                  <a:gd name="connsiteX965" fmla="*/ 2999237 w 4958557"/>
                  <a:gd name="connsiteY965" fmla="*/ 1751096 h 2611386"/>
                  <a:gd name="connsiteX966" fmla="*/ 3003847 w 4958557"/>
                  <a:gd name="connsiteY966" fmla="*/ 1751672 h 2611386"/>
                  <a:gd name="connsiteX967" fmla="*/ 3053407 w 4958557"/>
                  <a:gd name="connsiteY967" fmla="*/ 1739283 h 2611386"/>
                  <a:gd name="connsiteX968" fmla="*/ 3069543 w 4958557"/>
                  <a:gd name="connsiteY968" fmla="*/ 1732079 h 2611386"/>
                  <a:gd name="connsiteX969" fmla="*/ 3072424 w 4958557"/>
                  <a:gd name="connsiteY969" fmla="*/ 1724299 h 2611386"/>
                  <a:gd name="connsiteX970" fmla="*/ 3064933 w 4958557"/>
                  <a:gd name="connsiteY970" fmla="*/ 1724011 h 2611386"/>
                  <a:gd name="connsiteX971" fmla="*/ 3052542 w 4958557"/>
                  <a:gd name="connsiteY971" fmla="*/ 1727757 h 2611386"/>
                  <a:gd name="connsiteX972" fmla="*/ 3047932 w 4958557"/>
                  <a:gd name="connsiteY972" fmla="*/ 1724299 h 2611386"/>
                  <a:gd name="connsiteX973" fmla="*/ 3059170 w 4958557"/>
                  <a:gd name="connsiteY973" fmla="*/ 1711909 h 2611386"/>
                  <a:gd name="connsiteX974" fmla="*/ 3105560 w 4958557"/>
                  <a:gd name="connsiteY974" fmla="*/ 1705282 h 2611386"/>
                  <a:gd name="connsiteX975" fmla="*/ 3126018 w 4958557"/>
                  <a:gd name="connsiteY975" fmla="*/ 1698079 h 2611386"/>
                  <a:gd name="connsiteX976" fmla="*/ 3130340 w 4958557"/>
                  <a:gd name="connsiteY976" fmla="*/ 1694910 h 2611386"/>
                  <a:gd name="connsiteX977" fmla="*/ 3167797 w 4958557"/>
                  <a:gd name="connsiteY977" fmla="*/ 1686553 h 2611386"/>
                  <a:gd name="connsiteX978" fmla="*/ 3188832 w 4958557"/>
                  <a:gd name="connsiteY978" fmla="*/ 1676469 h 2611386"/>
                  <a:gd name="connsiteX979" fmla="*/ 3190848 w 4958557"/>
                  <a:gd name="connsiteY979" fmla="*/ 1665519 h 2611386"/>
                  <a:gd name="connsiteX980" fmla="*/ 3204391 w 4958557"/>
                  <a:gd name="connsiteY980" fmla="*/ 1664367 h 2611386"/>
                  <a:gd name="connsiteX981" fmla="*/ 3217357 w 4958557"/>
                  <a:gd name="connsiteY981" fmla="*/ 1663502 h 2611386"/>
                  <a:gd name="connsiteX982" fmla="*/ 3221679 w 4958557"/>
                  <a:gd name="connsiteY982" fmla="*/ 1663502 h 2611386"/>
                  <a:gd name="connsiteX983" fmla="*/ 3219086 w 4958557"/>
                  <a:gd name="connsiteY983" fmla="*/ 1672435 h 2611386"/>
                  <a:gd name="connsiteX984" fmla="*/ 3236086 w 4958557"/>
                  <a:gd name="connsiteY984" fmla="*/ 1663214 h 2611386"/>
                  <a:gd name="connsiteX985" fmla="*/ 3241849 w 4958557"/>
                  <a:gd name="connsiteY985" fmla="*/ 1660621 h 2611386"/>
                  <a:gd name="connsiteX986" fmla="*/ 3267205 w 4958557"/>
                  <a:gd name="connsiteY986" fmla="*/ 1658892 h 2611386"/>
                  <a:gd name="connsiteX987" fmla="*/ 3266917 w 4958557"/>
                  <a:gd name="connsiteY987" fmla="*/ 1662350 h 2611386"/>
                  <a:gd name="connsiteX988" fmla="*/ 3266917 w 4958557"/>
                  <a:gd name="connsiteY988" fmla="*/ 1662350 h 2611386"/>
                  <a:gd name="connsiteX989" fmla="*/ 3266917 w 4958557"/>
                  <a:gd name="connsiteY989" fmla="*/ 1662350 h 2611386"/>
                  <a:gd name="connsiteX990" fmla="*/ 3253374 w 4958557"/>
                  <a:gd name="connsiteY990" fmla="*/ 1672435 h 2611386"/>
                  <a:gd name="connsiteX991" fmla="*/ 3269798 w 4958557"/>
                  <a:gd name="connsiteY991" fmla="*/ 1666096 h 2611386"/>
                  <a:gd name="connsiteX992" fmla="*/ 3279307 w 4958557"/>
                  <a:gd name="connsiteY992" fmla="*/ 1660909 h 2611386"/>
                  <a:gd name="connsiteX993" fmla="*/ 3279307 w 4958557"/>
                  <a:gd name="connsiteY993" fmla="*/ 1654282 h 2611386"/>
                  <a:gd name="connsiteX994" fmla="*/ 3281324 w 4958557"/>
                  <a:gd name="connsiteY994" fmla="*/ 1653994 h 2611386"/>
                  <a:gd name="connsiteX995" fmla="*/ 3309849 w 4958557"/>
                  <a:gd name="connsiteY995" fmla="*/ 1644774 h 2611386"/>
                  <a:gd name="connsiteX996" fmla="*/ 3327138 w 4958557"/>
                  <a:gd name="connsiteY996" fmla="*/ 1644774 h 2611386"/>
                  <a:gd name="connsiteX997" fmla="*/ 3355087 w 4958557"/>
                  <a:gd name="connsiteY997" fmla="*/ 1636129 h 2611386"/>
                  <a:gd name="connsiteX998" fmla="*/ 3394850 w 4958557"/>
                  <a:gd name="connsiteY998" fmla="*/ 1624316 h 2611386"/>
                  <a:gd name="connsiteX999" fmla="*/ 3503477 w 4958557"/>
                  <a:gd name="connsiteY999" fmla="*/ 1594349 h 2611386"/>
                  <a:gd name="connsiteX1000" fmla="*/ 3513850 w 4958557"/>
                  <a:gd name="connsiteY1000" fmla="*/ 1587722 h 2611386"/>
                  <a:gd name="connsiteX1001" fmla="*/ 3511545 w 4958557"/>
                  <a:gd name="connsiteY1001" fmla="*/ 1582824 h 2611386"/>
                  <a:gd name="connsiteX1002" fmla="*/ 3497139 w 4958557"/>
                  <a:gd name="connsiteY1002" fmla="*/ 1583400 h 2611386"/>
                  <a:gd name="connsiteX1003" fmla="*/ 3492817 w 4958557"/>
                  <a:gd name="connsiteY1003" fmla="*/ 1587434 h 2611386"/>
                  <a:gd name="connsiteX1004" fmla="*/ 3492817 w 4958557"/>
                  <a:gd name="connsiteY1004" fmla="*/ 1587434 h 2611386"/>
                  <a:gd name="connsiteX1005" fmla="*/ 3483308 w 4958557"/>
                  <a:gd name="connsiteY1005" fmla="*/ 1585129 h 2611386"/>
                  <a:gd name="connsiteX1006" fmla="*/ 3483308 w 4958557"/>
                  <a:gd name="connsiteY1006" fmla="*/ 1585129 h 2611386"/>
                  <a:gd name="connsiteX1007" fmla="*/ 3483308 w 4958557"/>
                  <a:gd name="connsiteY1007" fmla="*/ 1585129 h 2611386"/>
                  <a:gd name="connsiteX1008" fmla="*/ 3492240 w 4958557"/>
                  <a:gd name="connsiteY1008" fmla="*/ 1580231 h 2611386"/>
                  <a:gd name="connsiteX1009" fmla="*/ 3509528 w 4958557"/>
                  <a:gd name="connsiteY1009" fmla="*/ 1566400 h 2611386"/>
                  <a:gd name="connsiteX1010" fmla="*/ 3519613 w 4958557"/>
                  <a:gd name="connsiteY1010" fmla="*/ 1559773 h 2611386"/>
                  <a:gd name="connsiteX1011" fmla="*/ 3514427 w 4958557"/>
                  <a:gd name="connsiteY1011" fmla="*/ 1555739 h 2611386"/>
                  <a:gd name="connsiteX1012" fmla="*/ 3514427 w 4958557"/>
                  <a:gd name="connsiteY1012" fmla="*/ 1555739 h 2611386"/>
                  <a:gd name="connsiteX1013" fmla="*/ 3514427 w 4958557"/>
                  <a:gd name="connsiteY1013" fmla="*/ 1555451 h 2611386"/>
                  <a:gd name="connsiteX1014" fmla="*/ 3528257 w 4958557"/>
                  <a:gd name="connsiteY1014" fmla="*/ 1554010 h 2611386"/>
                  <a:gd name="connsiteX1015" fmla="*/ 3557071 w 4958557"/>
                  <a:gd name="connsiteY1015" fmla="*/ 1554298 h 2611386"/>
                  <a:gd name="connsiteX1016" fmla="*/ 3585020 w 4958557"/>
                  <a:gd name="connsiteY1016" fmla="*/ 1546231 h 2611386"/>
                  <a:gd name="connsiteX1017" fmla="*/ 3597122 w 4958557"/>
                  <a:gd name="connsiteY1017" fmla="*/ 1541332 h 2611386"/>
                  <a:gd name="connsiteX1018" fmla="*/ 3603749 w 4958557"/>
                  <a:gd name="connsiteY1018" fmla="*/ 1538739 h 2611386"/>
                  <a:gd name="connsiteX1019" fmla="*/ 3630258 w 4958557"/>
                  <a:gd name="connsiteY1019" fmla="*/ 1538451 h 2611386"/>
                  <a:gd name="connsiteX1020" fmla="*/ 3712377 w 4958557"/>
                  <a:gd name="connsiteY1020" fmla="*/ 1507908 h 2611386"/>
                  <a:gd name="connsiteX1021" fmla="*/ 3715835 w 4958557"/>
                  <a:gd name="connsiteY1021" fmla="*/ 1507908 h 2611386"/>
                  <a:gd name="connsiteX1022" fmla="*/ 3731971 w 4958557"/>
                  <a:gd name="connsiteY1022" fmla="*/ 1506180 h 2611386"/>
                  <a:gd name="connsiteX1023" fmla="*/ 3754733 w 4958557"/>
                  <a:gd name="connsiteY1023" fmla="*/ 1492637 h 2611386"/>
                  <a:gd name="connsiteX1024" fmla="*/ 3759056 w 4958557"/>
                  <a:gd name="connsiteY1024" fmla="*/ 1501281 h 2611386"/>
                  <a:gd name="connsiteX1025" fmla="*/ 3745225 w 4958557"/>
                  <a:gd name="connsiteY1025" fmla="*/ 1509925 h 2611386"/>
                  <a:gd name="connsiteX1026" fmla="*/ 3736005 w 4958557"/>
                  <a:gd name="connsiteY1026" fmla="*/ 1519146 h 2611386"/>
                  <a:gd name="connsiteX1027" fmla="*/ 3709496 w 4958557"/>
                  <a:gd name="connsiteY1027" fmla="*/ 1526061 h 2611386"/>
                  <a:gd name="connsiteX1028" fmla="*/ 3705750 w 4958557"/>
                  <a:gd name="connsiteY1028" fmla="*/ 1523180 h 2611386"/>
                  <a:gd name="connsiteX1029" fmla="*/ 3704597 w 4958557"/>
                  <a:gd name="connsiteY1029" fmla="*/ 1528078 h 2611386"/>
                  <a:gd name="connsiteX1030" fmla="*/ 3676072 w 4958557"/>
                  <a:gd name="connsiteY1030" fmla="*/ 1539891 h 2611386"/>
                  <a:gd name="connsiteX1031" fmla="*/ 3648123 w 4958557"/>
                  <a:gd name="connsiteY1031" fmla="*/ 1547959 h 2611386"/>
                  <a:gd name="connsiteX1032" fmla="*/ 3643224 w 4958557"/>
                  <a:gd name="connsiteY1032" fmla="*/ 1547671 h 2611386"/>
                  <a:gd name="connsiteX1033" fmla="*/ 3643224 w 4958557"/>
                  <a:gd name="connsiteY1033" fmla="*/ 1547671 h 2611386"/>
                  <a:gd name="connsiteX1034" fmla="*/ 3617868 w 4958557"/>
                  <a:gd name="connsiteY1034" fmla="*/ 1554875 h 2611386"/>
                  <a:gd name="connsiteX1035" fmla="*/ 3585885 w 4958557"/>
                  <a:gd name="connsiteY1035" fmla="*/ 1563807 h 2611386"/>
                  <a:gd name="connsiteX1036" fmla="*/ 3564563 w 4958557"/>
                  <a:gd name="connsiteY1036" fmla="*/ 1568993 h 2611386"/>
                  <a:gd name="connsiteX1037" fmla="*/ 3564563 w 4958557"/>
                  <a:gd name="connsiteY1037" fmla="*/ 1568993 h 2611386"/>
                  <a:gd name="connsiteX1038" fmla="*/ 3519613 w 4958557"/>
                  <a:gd name="connsiteY1038" fmla="*/ 1587434 h 2611386"/>
                  <a:gd name="connsiteX1039" fmla="*/ 3571478 w 4958557"/>
                  <a:gd name="connsiteY1039" fmla="*/ 1573604 h 2611386"/>
                  <a:gd name="connsiteX1040" fmla="*/ 3571478 w 4958557"/>
                  <a:gd name="connsiteY1040" fmla="*/ 1573604 h 2611386"/>
                  <a:gd name="connsiteX1041" fmla="*/ 3571478 w 4958557"/>
                  <a:gd name="connsiteY1041" fmla="*/ 1573604 h 2611386"/>
                  <a:gd name="connsiteX1042" fmla="*/ 3583292 w 4958557"/>
                  <a:gd name="connsiteY1042" fmla="*/ 1568705 h 2611386"/>
                  <a:gd name="connsiteX1043" fmla="*/ 3621614 w 4958557"/>
                  <a:gd name="connsiteY1043" fmla="*/ 1561502 h 2611386"/>
                  <a:gd name="connsiteX1044" fmla="*/ 3662241 w 4958557"/>
                  <a:gd name="connsiteY1044" fmla="*/ 1550265 h 2611386"/>
                  <a:gd name="connsiteX1045" fmla="*/ 3662241 w 4958557"/>
                  <a:gd name="connsiteY1045" fmla="*/ 1550265 h 2611386"/>
                  <a:gd name="connsiteX1046" fmla="*/ 3681258 w 4958557"/>
                  <a:gd name="connsiteY1046" fmla="*/ 1546231 h 2611386"/>
                  <a:gd name="connsiteX1047" fmla="*/ 3685580 w 4958557"/>
                  <a:gd name="connsiteY1047" fmla="*/ 1545366 h 2611386"/>
                  <a:gd name="connsiteX1048" fmla="*/ 3685580 w 4958557"/>
                  <a:gd name="connsiteY1048" fmla="*/ 1545366 h 2611386"/>
                  <a:gd name="connsiteX1049" fmla="*/ 3685580 w 4958557"/>
                  <a:gd name="connsiteY1049" fmla="*/ 1545366 h 2611386"/>
                  <a:gd name="connsiteX1050" fmla="*/ 3685580 w 4958557"/>
                  <a:gd name="connsiteY1050" fmla="*/ 1545366 h 2611386"/>
                  <a:gd name="connsiteX1051" fmla="*/ 3722174 w 4958557"/>
                  <a:gd name="connsiteY1051" fmla="*/ 1533264 h 2611386"/>
                  <a:gd name="connsiteX1052" fmla="*/ 3779513 w 4958557"/>
                  <a:gd name="connsiteY1052" fmla="*/ 1516840 h 2611386"/>
                  <a:gd name="connsiteX1053" fmla="*/ 3829361 w 4958557"/>
                  <a:gd name="connsiteY1053" fmla="*/ 1500993 h 2611386"/>
                  <a:gd name="connsiteX1054" fmla="*/ 3833683 w 4958557"/>
                  <a:gd name="connsiteY1054" fmla="*/ 1499264 h 2611386"/>
                  <a:gd name="connsiteX1055" fmla="*/ 3908310 w 4958557"/>
                  <a:gd name="connsiteY1055" fmla="*/ 1477078 h 2611386"/>
                  <a:gd name="connsiteX1056" fmla="*/ 3916378 w 4958557"/>
                  <a:gd name="connsiteY1056" fmla="*/ 1476213 h 2611386"/>
                  <a:gd name="connsiteX1057" fmla="*/ 3938853 w 4958557"/>
                  <a:gd name="connsiteY1057" fmla="*/ 1470162 h 2611386"/>
                  <a:gd name="connsiteX1058" fmla="*/ 3939429 w 4958557"/>
                  <a:gd name="connsiteY1058" fmla="*/ 1462671 h 2611386"/>
                  <a:gd name="connsiteX1059" fmla="*/ 3939429 w 4958557"/>
                  <a:gd name="connsiteY1059" fmla="*/ 1462671 h 2611386"/>
                  <a:gd name="connsiteX1060" fmla="*/ 3939429 w 4958557"/>
                  <a:gd name="connsiteY1060" fmla="*/ 1462671 h 2611386"/>
                  <a:gd name="connsiteX1061" fmla="*/ 3986684 w 4958557"/>
                  <a:gd name="connsiteY1061" fmla="*/ 1457484 h 2611386"/>
                  <a:gd name="connsiteX1062" fmla="*/ 4050362 w 4958557"/>
                  <a:gd name="connsiteY1062" fmla="*/ 1436162 h 2611386"/>
                  <a:gd name="connsiteX1063" fmla="*/ 4037108 w 4958557"/>
                  <a:gd name="connsiteY1063" fmla="*/ 1431552 h 2611386"/>
                  <a:gd name="connsiteX1064" fmla="*/ 4044023 w 4958557"/>
                  <a:gd name="connsiteY1064" fmla="*/ 1424060 h 2611386"/>
                  <a:gd name="connsiteX1065" fmla="*/ 4039125 w 4958557"/>
                  <a:gd name="connsiteY1065" fmla="*/ 1421755 h 2611386"/>
                  <a:gd name="connsiteX1066" fmla="*/ 4027023 w 4958557"/>
                  <a:gd name="connsiteY1066" fmla="*/ 1421467 h 2611386"/>
                  <a:gd name="connsiteX1067" fmla="*/ 4009735 w 4958557"/>
                  <a:gd name="connsiteY1067" fmla="*/ 1424637 h 2611386"/>
                  <a:gd name="connsiteX1068" fmla="*/ 4002532 w 4958557"/>
                  <a:gd name="connsiteY1068" fmla="*/ 1426942 h 2611386"/>
                  <a:gd name="connsiteX1069" fmla="*/ 3986396 w 4958557"/>
                  <a:gd name="connsiteY1069" fmla="*/ 1435874 h 2611386"/>
                  <a:gd name="connsiteX1070" fmla="*/ 3920412 w 4958557"/>
                  <a:gd name="connsiteY1070" fmla="*/ 1455755 h 2611386"/>
                  <a:gd name="connsiteX1071" fmla="*/ 3849530 w 4958557"/>
                  <a:gd name="connsiteY1071" fmla="*/ 1479095 h 2611386"/>
                  <a:gd name="connsiteX1072" fmla="*/ 3842327 w 4958557"/>
                  <a:gd name="connsiteY1072" fmla="*/ 1468433 h 2611386"/>
                  <a:gd name="connsiteX1073" fmla="*/ 3842327 w 4958557"/>
                  <a:gd name="connsiteY1073" fmla="*/ 1467281 h 2611386"/>
                  <a:gd name="connsiteX1074" fmla="*/ 3872581 w 4958557"/>
                  <a:gd name="connsiteY1074" fmla="*/ 1454891 h 2611386"/>
                  <a:gd name="connsiteX1075" fmla="*/ 3882378 w 4958557"/>
                  <a:gd name="connsiteY1075" fmla="*/ 1453162 h 2611386"/>
                  <a:gd name="connsiteX1076" fmla="*/ 3906870 w 4958557"/>
                  <a:gd name="connsiteY1076" fmla="*/ 1447399 h 2611386"/>
                  <a:gd name="connsiteX1077" fmla="*/ 3918972 w 4958557"/>
                  <a:gd name="connsiteY1077" fmla="*/ 1446823 h 2611386"/>
                  <a:gd name="connsiteX1078" fmla="*/ 3925023 w 4958557"/>
                  <a:gd name="connsiteY1078" fmla="*/ 1446247 h 2611386"/>
                  <a:gd name="connsiteX1079" fmla="*/ 3951531 w 4958557"/>
                  <a:gd name="connsiteY1079" fmla="*/ 1428382 h 2611386"/>
                  <a:gd name="connsiteX1080" fmla="*/ 3965362 w 4958557"/>
                  <a:gd name="connsiteY1080" fmla="*/ 1429247 h 2611386"/>
                  <a:gd name="connsiteX1081" fmla="*/ 4010599 w 4958557"/>
                  <a:gd name="connsiteY1081" fmla="*/ 1410806 h 2611386"/>
                  <a:gd name="connsiteX1082" fmla="*/ 4061600 w 4958557"/>
                  <a:gd name="connsiteY1082" fmla="*/ 1398128 h 2611386"/>
                  <a:gd name="connsiteX1083" fmla="*/ 4114329 w 4958557"/>
                  <a:gd name="connsiteY1083" fmla="*/ 1377094 h 2611386"/>
                  <a:gd name="connsiteX1084" fmla="*/ 4136227 w 4958557"/>
                  <a:gd name="connsiteY1084" fmla="*/ 1369026 h 2611386"/>
                  <a:gd name="connsiteX1085" fmla="*/ 4215465 w 4958557"/>
                  <a:gd name="connsiteY1085" fmla="*/ 1352314 h 2611386"/>
                  <a:gd name="connsiteX1086" fmla="*/ 4221804 w 4958557"/>
                  <a:gd name="connsiteY1086" fmla="*/ 1351738 h 2611386"/>
                  <a:gd name="connsiteX1087" fmla="*/ 4218058 w 4958557"/>
                  <a:gd name="connsiteY1087" fmla="*/ 1347416 h 2611386"/>
                  <a:gd name="connsiteX1088" fmla="*/ 4218058 w 4958557"/>
                  <a:gd name="connsiteY1088" fmla="*/ 1347416 h 2611386"/>
                  <a:gd name="connsiteX1089" fmla="*/ 4220363 w 4958557"/>
                  <a:gd name="connsiteY1089" fmla="*/ 1330992 h 2611386"/>
                  <a:gd name="connsiteX1090" fmla="*/ 4234194 w 4958557"/>
                  <a:gd name="connsiteY1090" fmla="*/ 1318314 h 2611386"/>
                  <a:gd name="connsiteX1091" fmla="*/ 4217770 w 4958557"/>
                  <a:gd name="connsiteY1091" fmla="*/ 1323500 h 2611386"/>
                  <a:gd name="connsiteX1092" fmla="*/ 4217770 w 4958557"/>
                  <a:gd name="connsiteY1092" fmla="*/ 1323500 h 2611386"/>
                  <a:gd name="connsiteX1093" fmla="*/ 4187228 w 4958557"/>
                  <a:gd name="connsiteY1093" fmla="*/ 1328975 h 2611386"/>
                  <a:gd name="connsiteX1094" fmla="*/ 4187228 w 4958557"/>
                  <a:gd name="connsiteY1094" fmla="*/ 1326382 h 2611386"/>
                  <a:gd name="connsiteX1095" fmla="*/ 4218058 w 4958557"/>
                  <a:gd name="connsiteY1095" fmla="*/ 1311975 h 2611386"/>
                  <a:gd name="connsiteX1096" fmla="*/ 4222668 w 4958557"/>
                  <a:gd name="connsiteY1096" fmla="*/ 1309958 h 2611386"/>
                  <a:gd name="connsiteX1097" fmla="*/ 4272228 w 4958557"/>
                  <a:gd name="connsiteY1097" fmla="*/ 1301314 h 2611386"/>
                  <a:gd name="connsiteX1098" fmla="*/ 4275686 w 4958557"/>
                  <a:gd name="connsiteY1098" fmla="*/ 1294687 h 2611386"/>
                  <a:gd name="connsiteX1099" fmla="*/ 4269923 w 4958557"/>
                  <a:gd name="connsiteY1099" fmla="*/ 1290941 h 2611386"/>
                  <a:gd name="connsiteX1100" fmla="*/ 4263296 w 4958557"/>
                  <a:gd name="connsiteY1100" fmla="*/ 1292382 h 2611386"/>
                  <a:gd name="connsiteX1101" fmla="*/ 4259550 w 4958557"/>
                  <a:gd name="connsiteY1101" fmla="*/ 1290365 h 2611386"/>
                  <a:gd name="connsiteX1102" fmla="*/ 4282025 w 4958557"/>
                  <a:gd name="connsiteY1102" fmla="*/ 1275670 h 2611386"/>
                  <a:gd name="connsiteX1103" fmla="*/ 4316889 w 4958557"/>
                  <a:gd name="connsiteY1103" fmla="*/ 1259246 h 2611386"/>
                  <a:gd name="connsiteX1104" fmla="*/ 4350601 w 4958557"/>
                  <a:gd name="connsiteY1104" fmla="*/ 1245127 h 2611386"/>
                  <a:gd name="connsiteX1105" fmla="*/ 4366449 w 4958557"/>
                  <a:gd name="connsiteY1105" fmla="*/ 1249449 h 2611386"/>
                  <a:gd name="connsiteX1106" fmla="*/ 4348585 w 4958557"/>
                  <a:gd name="connsiteY1106" fmla="*/ 1255212 h 2611386"/>
                  <a:gd name="connsiteX1107" fmla="*/ 4347720 w 4958557"/>
                  <a:gd name="connsiteY1107" fmla="*/ 1255500 h 2611386"/>
                  <a:gd name="connsiteX1108" fmla="*/ 4340805 w 4958557"/>
                  <a:gd name="connsiteY1108" fmla="*/ 1259246 h 2611386"/>
                  <a:gd name="connsiteX1109" fmla="*/ 4340805 w 4958557"/>
                  <a:gd name="connsiteY1109" fmla="*/ 1259246 h 2611386"/>
                  <a:gd name="connsiteX1110" fmla="*/ 4338212 w 4958557"/>
                  <a:gd name="connsiteY1110" fmla="*/ 1261551 h 2611386"/>
                  <a:gd name="connsiteX1111" fmla="*/ 4338500 w 4958557"/>
                  <a:gd name="connsiteY1111" fmla="*/ 1268466 h 2611386"/>
                  <a:gd name="connsiteX1112" fmla="*/ 4348297 w 4958557"/>
                  <a:gd name="connsiteY1112" fmla="*/ 1263568 h 2611386"/>
                  <a:gd name="connsiteX1113" fmla="*/ 4348297 w 4958557"/>
                  <a:gd name="connsiteY1113" fmla="*/ 1263568 h 2611386"/>
                  <a:gd name="connsiteX1114" fmla="*/ 4348297 w 4958557"/>
                  <a:gd name="connsiteY1114" fmla="*/ 1263568 h 2611386"/>
                  <a:gd name="connsiteX1115" fmla="*/ 4368178 w 4958557"/>
                  <a:gd name="connsiteY1115" fmla="*/ 1256364 h 2611386"/>
                  <a:gd name="connsiteX1116" fmla="*/ 4384314 w 4958557"/>
                  <a:gd name="connsiteY1116" fmla="*/ 1248296 h 2611386"/>
                  <a:gd name="connsiteX1117" fmla="*/ 4391229 w 4958557"/>
                  <a:gd name="connsiteY1117" fmla="*/ 1247144 h 2611386"/>
                  <a:gd name="connsiteX1118" fmla="*/ 4391229 w 4958557"/>
                  <a:gd name="connsiteY1118" fmla="*/ 1247144 h 2611386"/>
                  <a:gd name="connsiteX1119" fmla="*/ 4391229 w 4958557"/>
                  <a:gd name="connsiteY1119" fmla="*/ 1247144 h 2611386"/>
                  <a:gd name="connsiteX1120" fmla="*/ 4400737 w 4958557"/>
                  <a:gd name="connsiteY1120" fmla="*/ 1243110 h 2611386"/>
                  <a:gd name="connsiteX1121" fmla="*/ 4412551 w 4958557"/>
                  <a:gd name="connsiteY1121" fmla="*/ 1233313 h 2611386"/>
                  <a:gd name="connsiteX1122" fmla="*/ 4474500 w 4958557"/>
                  <a:gd name="connsiteY1122" fmla="*/ 1200466 h 2611386"/>
                  <a:gd name="connsiteX1123" fmla="*/ 4477094 w 4958557"/>
                  <a:gd name="connsiteY1123" fmla="*/ 1198161 h 2611386"/>
                  <a:gd name="connsiteX1124" fmla="*/ 4482857 w 4958557"/>
                  <a:gd name="connsiteY1124" fmla="*/ 1195279 h 2611386"/>
                  <a:gd name="connsiteX1125" fmla="*/ 4478823 w 4958557"/>
                  <a:gd name="connsiteY1125" fmla="*/ 1192686 h 2611386"/>
                  <a:gd name="connsiteX1126" fmla="*/ 4476229 w 4958557"/>
                  <a:gd name="connsiteY1126" fmla="*/ 1190381 h 2611386"/>
                  <a:gd name="connsiteX1127" fmla="*/ 4474789 w 4958557"/>
                  <a:gd name="connsiteY1127" fmla="*/ 1177703 h 2611386"/>
                  <a:gd name="connsiteX1128" fmla="*/ 4466721 w 4958557"/>
                  <a:gd name="connsiteY1128" fmla="*/ 1177703 h 2611386"/>
                  <a:gd name="connsiteX1129" fmla="*/ 4452602 w 4958557"/>
                  <a:gd name="connsiteY1129" fmla="*/ 1181449 h 2611386"/>
                  <a:gd name="connsiteX1130" fmla="*/ 4450297 w 4958557"/>
                  <a:gd name="connsiteY1130" fmla="*/ 1173957 h 2611386"/>
                  <a:gd name="connsiteX1131" fmla="*/ 4464416 w 4958557"/>
                  <a:gd name="connsiteY1131" fmla="*/ 1164737 h 2611386"/>
                  <a:gd name="connsiteX1132" fmla="*/ 4469026 w 4958557"/>
                  <a:gd name="connsiteY1132" fmla="*/ 1169635 h 2611386"/>
                  <a:gd name="connsiteX1133" fmla="*/ 4469026 w 4958557"/>
                  <a:gd name="connsiteY1133" fmla="*/ 1171364 h 2611386"/>
                  <a:gd name="connsiteX1134" fmla="*/ 4469026 w 4958557"/>
                  <a:gd name="connsiteY1134" fmla="*/ 1171364 h 2611386"/>
                  <a:gd name="connsiteX1135" fmla="*/ 4469026 w 4958557"/>
                  <a:gd name="connsiteY1135" fmla="*/ 1171364 h 2611386"/>
                  <a:gd name="connsiteX1136" fmla="*/ 4476806 w 4958557"/>
                  <a:gd name="connsiteY1136" fmla="*/ 1174533 h 2611386"/>
                  <a:gd name="connsiteX1137" fmla="*/ 4489772 w 4958557"/>
                  <a:gd name="connsiteY1137" fmla="*/ 1166177 h 2611386"/>
                  <a:gd name="connsiteX1138" fmla="*/ 4491789 w 4958557"/>
                  <a:gd name="connsiteY1138" fmla="*/ 1159838 h 2611386"/>
                  <a:gd name="connsiteX1139" fmla="*/ 4491501 w 4958557"/>
                  <a:gd name="connsiteY1139" fmla="*/ 1159262 h 2611386"/>
                  <a:gd name="connsiteX1140" fmla="*/ 4498704 w 4958557"/>
                  <a:gd name="connsiteY1140" fmla="*/ 1155516 h 2611386"/>
                  <a:gd name="connsiteX1141" fmla="*/ 4500721 w 4958557"/>
                  <a:gd name="connsiteY1141" fmla="*/ 1155228 h 2611386"/>
                  <a:gd name="connsiteX1142" fmla="*/ 4505619 w 4958557"/>
                  <a:gd name="connsiteY1142" fmla="*/ 1153499 h 2611386"/>
                  <a:gd name="connsiteX1143" fmla="*/ 4505331 w 4958557"/>
                  <a:gd name="connsiteY1143" fmla="*/ 1151770 h 2611386"/>
                  <a:gd name="connsiteX1144" fmla="*/ 4516280 w 4958557"/>
                  <a:gd name="connsiteY1144" fmla="*/ 1146008 h 2611386"/>
                  <a:gd name="connsiteX1145" fmla="*/ 4538755 w 4958557"/>
                  <a:gd name="connsiteY1145" fmla="*/ 1126126 h 2611386"/>
                  <a:gd name="connsiteX1146" fmla="*/ 4564688 w 4958557"/>
                  <a:gd name="connsiteY1146" fmla="*/ 1111431 h 2611386"/>
                  <a:gd name="connsiteX1147" fmla="*/ 4569586 w 4958557"/>
                  <a:gd name="connsiteY1147" fmla="*/ 1108838 h 2611386"/>
                  <a:gd name="connsiteX1148" fmla="*/ 4570450 w 4958557"/>
                  <a:gd name="connsiteY1148" fmla="*/ 1110279 h 2611386"/>
                  <a:gd name="connsiteX1149" fmla="*/ 4573332 w 4958557"/>
                  <a:gd name="connsiteY1149" fmla="*/ 1111431 h 2611386"/>
                  <a:gd name="connsiteX1150" fmla="*/ 4555755 w 4958557"/>
                  <a:gd name="connsiteY1150" fmla="*/ 1120364 h 2611386"/>
                  <a:gd name="connsiteX1151" fmla="*/ 4554315 w 4958557"/>
                  <a:gd name="connsiteY1151" fmla="*/ 1124974 h 2611386"/>
                  <a:gd name="connsiteX1152" fmla="*/ 4556332 w 4958557"/>
                  <a:gd name="connsiteY1152" fmla="*/ 1125838 h 2611386"/>
                  <a:gd name="connsiteX1153" fmla="*/ 4571603 w 4958557"/>
                  <a:gd name="connsiteY1153" fmla="*/ 1115177 h 2611386"/>
                  <a:gd name="connsiteX1154" fmla="*/ 4571027 w 4958557"/>
                  <a:gd name="connsiteY1154" fmla="*/ 1117770 h 2611386"/>
                  <a:gd name="connsiteX1155" fmla="*/ 4572179 w 4958557"/>
                  <a:gd name="connsiteY1155" fmla="*/ 1118635 h 2611386"/>
                  <a:gd name="connsiteX1156" fmla="*/ 4575060 w 4958557"/>
                  <a:gd name="connsiteY1156" fmla="*/ 1114889 h 2611386"/>
                  <a:gd name="connsiteX1157" fmla="*/ 4575060 w 4958557"/>
                  <a:gd name="connsiteY1157" fmla="*/ 1114889 h 2611386"/>
                  <a:gd name="connsiteX1158" fmla="*/ 4581976 w 4958557"/>
                  <a:gd name="connsiteY1158" fmla="*/ 1107685 h 2611386"/>
                  <a:gd name="connsiteX1159" fmla="*/ 4576789 w 4958557"/>
                  <a:gd name="connsiteY1159" fmla="*/ 1111143 h 2611386"/>
                  <a:gd name="connsiteX1160" fmla="*/ 4578806 w 4958557"/>
                  <a:gd name="connsiteY1160" fmla="*/ 1109414 h 2611386"/>
                  <a:gd name="connsiteX1161" fmla="*/ 4573044 w 4958557"/>
                  <a:gd name="connsiteY1161" fmla="*/ 1110855 h 2611386"/>
                  <a:gd name="connsiteX1162" fmla="*/ 4576789 w 4958557"/>
                  <a:gd name="connsiteY1162" fmla="*/ 1108550 h 2611386"/>
                  <a:gd name="connsiteX1163" fmla="*/ 4580535 w 4958557"/>
                  <a:gd name="connsiteY1163" fmla="*/ 1106245 h 2611386"/>
                  <a:gd name="connsiteX1164" fmla="*/ 4580535 w 4958557"/>
                  <a:gd name="connsiteY1164" fmla="*/ 1106245 h 2611386"/>
                  <a:gd name="connsiteX1165" fmla="*/ 4582264 w 4958557"/>
                  <a:gd name="connsiteY1165" fmla="*/ 1106533 h 2611386"/>
                  <a:gd name="connsiteX1166" fmla="*/ 4593501 w 4958557"/>
                  <a:gd name="connsiteY1166" fmla="*/ 1103363 h 2611386"/>
                  <a:gd name="connsiteX1167" fmla="*/ 4590620 w 4958557"/>
                  <a:gd name="connsiteY1167" fmla="*/ 1097889 h 2611386"/>
                  <a:gd name="connsiteX1168" fmla="*/ 4591484 w 4958557"/>
                  <a:gd name="connsiteY1168" fmla="*/ 1097601 h 2611386"/>
                  <a:gd name="connsiteX1169" fmla="*/ 4628366 w 4958557"/>
                  <a:gd name="connsiteY1169" fmla="*/ 1080024 h 2611386"/>
                  <a:gd name="connsiteX1170" fmla="*/ 4623179 w 4958557"/>
                  <a:gd name="connsiteY1170" fmla="*/ 1090109 h 2611386"/>
                  <a:gd name="connsiteX1171" fmla="*/ 4617993 w 4958557"/>
                  <a:gd name="connsiteY1171" fmla="*/ 1092990 h 2611386"/>
                  <a:gd name="connsiteX1172" fmla="*/ 4614824 w 4958557"/>
                  <a:gd name="connsiteY1172" fmla="*/ 1096448 h 2611386"/>
                  <a:gd name="connsiteX1173" fmla="*/ 4618569 w 4958557"/>
                  <a:gd name="connsiteY1173" fmla="*/ 1095296 h 2611386"/>
                  <a:gd name="connsiteX1174" fmla="*/ 4623756 w 4958557"/>
                  <a:gd name="connsiteY1174" fmla="*/ 1091550 h 2611386"/>
                  <a:gd name="connsiteX1175" fmla="*/ 4624908 w 4958557"/>
                  <a:gd name="connsiteY1175" fmla="*/ 1092990 h 2611386"/>
                  <a:gd name="connsiteX1176" fmla="*/ 4628078 w 4958557"/>
                  <a:gd name="connsiteY1176" fmla="*/ 1094143 h 2611386"/>
                  <a:gd name="connsiteX1177" fmla="*/ 4630671 w 4958557"/>
                  <a:gd name="connsiteY1177" fmla="*/ 1089821 h 2611386"/>
                  <a:gd name="connsiteX1178" fmla="*/ 4653722 w 4958557"/>
                  <a:gd name="connsiteY1178" fmla="*/ 1075990 h 2611386"/>
                  <a:gd name="connsiteX1179" fmla="*/ 4686570 w 4958557"/>
                  <a:gd name="connsiteY1179" fmla="*/ 1053228 h 2611386"/>
                  <a:gd name="connsiteX1180" fmla="*/ 4685417 w 4958557"/>
                  <a:gd name="connsiteY1180" fmla="*/ 1052651 h 2611386"/>
                  <a:gd name="connsiteX1181" fmla="*/ 4691756 w 4958557"/>
                  <a:gd name="connsiteY1181" fmla="*/ 1049770 h 2611386"/>
                  <a:gd name="connsiteX1182" fmla="*/ 4697807 w 4958557"/>
                  <a:gd name="connsiteY1182" fmla="*/ 1046888 h 2611386"/>
                  <a:gd name="connsiteX1183" fmla="*/ 4698383 w 4958557"/>
                  <a:gd name="connsiteY1183" fmla="*/ 1051211 h 2611386"/>
                  <a:gd name="connsiteX1184" fmla="*/ 4692332 w 4958557"/>
                  <a:gd name="connsiteY1184" fmla="*/ 1054092 h 2611386"/>
                  <a:gd name="connsiteX1185" fmla="*/ 4689739 w 4958557"/>
                  <a:gd name="connsiteY1185" fmla="*/ 1058414 h 2611386"/>
                  <a:gd name="connsiteX1186" fmla="*/ 4694061 w 4958557"/>
                  <a:gd name="connsiteY1186" fmla="*/ 1058126 h 2611386"/>
                  <a:gd name="connsiteX1187" fmla="*/ 4706163 w 4958557"/>
                  <a:gd name="connsiteY1187" fmla="*/ 1052075 h 2611386"/>
                  <a:gd name="connsiteX1188" fmla="*/ 4732095 w 4958557"/>
                  <a:gd name="connsiteY1188" fmla="*/ 1037092 h 2611386"/>
                  <a:gd name="connsiteX1189" fmla="*/ 4732383 w 4958557"/>
                  <a:gd name="connsiteY1189" fmla="*/ 1037092 h 2611386"/>
                  <a:gd name="connsiteX1190" fmla="*/ 4730943 w 4958557"/>
                  <a:gd name="connsiteY1190" fmla="*/ 1038821 h 2611386"/>
                  <a:gd name="connsiteX1191" fmla="*/ 4744197 w 4958557"/>
                  <a:gd name="connsiteY1191" fmla="*/ 1032482 h 2611386"/>
                  <a:gd name="connsiteX1192" fmla="*/ 4749384 w 4958557"/>
                  <a:gd name="connsiteY1192" fmla="*/ 1028736 h 2611386"/>
                  <a:gd name="connsiteX1193" fmla="*/ 4742180 w 4958557"/>
                  <a:gd name="connsiteY1193" fmla="*/ 1031041 h 2611386"/>
                  <a:gd name="connsiteX1194" fmla="*/ 4742180 w 4958557"/>
                  <a:gd name="connsiteY1194" fmla="*/ 1031041 h 2611386"/>
                  <a:gd name="connsiteX1195" fmla="*/ 4739299 w 4958557"/>
                  <a:gd name="connsiteY1195" fmla="*/ 1032193 h 2611386"/>
                  <a:gd name="connsiteX1196" fmla="*/ 4742468 w 4958557"/>
                  <a:gd name="connsiteY1196" fmla="*/ 1024702 h 2611386"/>
                  <a:gd name="connsiteX1197" fmla="*/ 4743621 w 4958557"/>
                  <a:gd name="connsiteY1197" fmla="*/ 1022973 h 2611386"/>
                  <a:gd name="connsiteX1198" fmla="*/ 4752265 w 4958557"/>
                  <a:gd name="connsiteY1198" fmla="*/ 1018651 h 2611386"/>
                  <a:gd name="connsiteX1199" fmla="*/ 4782519 w 4958557"/>
                  <a:gd name="connsiteY1199" fmla="*/ 1003668 h 2611386"/>
                  <a:gd name="connsiteX1200" fmla="*/ 4788570 w 4958557"/>
                  <a:gd name="connsiteY1200" fmla="*/ 995888 h 2611386"/>
                  <a:gd name="connsiteX1201" fmla="*/ 4784825 w 4958557"/>
                  <a:gd name="connsiteY1201" fmla="*/ 993007 h 2611386"/>
                  <a:gd name="connsiteX1202" fmla="*/ 4772723 w 4958557"/>
                  <a:gd name="connsiteY1202" fmla="*/ 998193 h 2611386"/>
                  <a:gd name="connsiteX1203" fmla="*/ 4758892 w 4958557"/>
                  <a:gd name="connsiteY1203" fmla="*/ 1004532 h 2611386"/>
                  <a:gd name="connsiteX1204" fmla="*/ 4756299 w 4958557"/>
                  <a:gd name="connsiteY1204" fmla="*/ 1001939 h 2611386"/>
                  <a:gd name="connsiteX1205" fmla="*/ 4762350 w 4958557"/>
                  <a:gd name="connsiteY1205" fmla="*/ 994736 h 2611386"/>
                  <a:gd name="connsiteX1206" fmla="*/ 4775604 w 4958557"/>
                  <a:gd name="connsiteY1206" fmla="*/ 992430 h 2611386"/>
                  <a:gd name="connsiteX1207" fmla="*/ 4780791 w 4958557"/>
                  <a:gd name="connsiteY1207" fmla="*/ 980905 h 2611386"/>
                  <a:gd name="connsiteX1208" fmla="*/ 4781655 w 4958557"/>
                  <a:gd name="connsiteY1208" fmla="*/ 980329 h 2611386"/>
                  <a:gd name="connsiteX1209" fmla="*/ 4781943 w 4958557"/>
                  <a:gd name="connsiteY1209" fmla="*/ 979464 h 2611386"/>
                  <a:gd name="connsiteX1210" fmla="*/ 4775028 w 4958557"/>
                  <a:gd name="connsiteY1210" fmla="*/ 977447 h 2611386"/>
                  <a:gd name="connsiteX1211" fmla="*/ 4768689 w 4958557"/>
                  <a:gd name="connsiteY1211" fmla="*/ 977735 h 2611386"/>
                  <a:gd name="connsiteX1212" fmla="*/ 4772435 w 4958557"/>
                  <a:gd name="connsiteY1212" fmla="*/ 970532 h 2611386"/>
                  <a:gd name="connsiteX1213" fmla="*/ 4775028 w 4958557"/>
                  <a:gd name="connsiteY1213" fmla="*/ 963905 h 2611386"/>
                  <a:gd name="connsiteX1214" fmla="*/ 4779926 w 4958557"/>
                  <a:gd name="connsiteY1214" fmla="*/ 959583 h 2611386"/>
                  <a:gd name="connsiteX1215" fmla="*/ 4790875 w 4958557"/>
                  <a:gd name="connsiteY1215" fmla="*/ 949210 h 2611386"/>
                  <a:gd name="connsiteX1216" fmla="*/ 4781943 w 4958557"/>
                  <a:gd name="connsiteY1216" fmla="*/ 946329 h 2611386"/>
                  <a:gd name="connsiteX1217" fmla="*/ 4775892 w 4958557"/>
                  <a:gd name="connsiteY1217" fmla="*/ 944312 h 2611386"/>
                  <a:gd name="connsiteX1218" fmla="*/ 4782231 w 4958557"/>
                  <a:gd name="connsiteY1218" fmla="*/ 937973 h 2611386"/>
                  <a:gd name="connsiteX1219" fmla="*/ 4795486 w 4958557"/>
                  <a:gd name="connsiteY1219" fmla="*/ 929616 h 2611386"/>
                  <a:gd name="connsiteX1220" fmla="*/ 4793180 w 4958557"/>
                  <a:gd name="connsiteY1220" fmla="*/ 926735 h 2611386"/>
                  <a:gd name="connsiteX1221" fmla="*/ 4785401 w 4958557"/>
                  <a:gd name="connsiteY1221" fmla="*/ 924430 h 2611386"/>
                  <a:gd name="connsiteX1222" fmla="*/ 4783960 w 4958557"/>
                  <a:gd name="connsiteY1222" fmla="*/ 921261 h 2611386"/>
                  <a:gd name="connsiteX1223" fmla="*/ 4778773 w 4958557"/>
                  <a:gd name="connsiteY1223" fmla="*/ 919532 h 2611386"/>
                  <a:gd name="connsiteX1224" fmla="*/ 4782519 w 4958557"/>
                  <a:gd name="connsiteY1224" fmla="*/ 916074 h 2611386"/>
                  <a:gd name="connsiteX1225" fmla="*/ 4789723 w 4958557"/>
                  <a:gd name="connsiteY1225" fmla="*/ 912328 h 2611386"/>
                  <a:gd name="connsiteX1226" fmla="*/ 4789723 w 4958557"/>
                  <a:gd name="connsiteY1226" fmla="*/ 902532 h 2611386"/>
                  <a:gd name="connsiteX1227" fmla="*/ 4792604 w 4958557"/>
                  <a:gd name="connsiteY1227" fmla="*/ 897921 h 2611386"/>
                  <a:gd name="connsiteX1228" fmla="*/ 4801248 w 4958557"/>
                  <a:gd name="connsiteY1228" fmla="*/ 893311 h 2611386"/>
                  <a:gd name="connsiteX1229" fmla="*/ 4789147 w 4958557"/>
                  <a:gd name="connsiteY1229" fmla="*/ 889854 h 2611386"/>
                  <a:gd name="connsiteX1230" fmla="*/ 4788858 w 4958557"/>
                  <a:gd name="connsiteY1230" fmla="*/ 888125 h 2611386"/>
                  <a:gd name="connsiteX1231" fmla="*/ 4803554 w 4958557"/>
                  <a:gd name="connsiteY1231" fmla="*/ 880345 h 2611386"/>
                  <a:gd name="connsiteX1232" fmla="*/ 4822571 w 4958557"/>
                  <a:gd name="connsiteY1232" fmla="*/ 861616 h 2611386"/>
                  <a:gd name="connsiteX1233" fmla="*/ 4823435 w 4958557"/>
                  <a:gd name="connsiteY1233" fmla="*/ 854989 h 2611386"/>
                  <a:gd name="connsiteX1234" fmla="*/ 4826028 w 4958557"/>
                  <a:gd name="connsiteY1234" fmla="*/ 845480 h 2611386"/>
                  <a:gd name="connsiteX1235" fmla="*/ 4847062 w 4958557"/>
                  <a:gd name="connsiteY1235" fmla="*/ 829345 h 2611386"/>
                  <a:gd name="connsiteX1236" fmla="*/ 4847350 w 4958557"/>
                  <a:gd name="connsiteY1236" fmla="*/ 823870 h 2611386"/>
                  <a:gd name="connsiteX1237" fmla="*/ 4851960 w 4958557"/>
                  <a:gd name="connsiteY1237" fmla="*/ 821565 h 2611386"/>
                  <a:gd name="connsiteX1238" fmla="*/ 4845045 w 4958557"/>
                  <a:gd name="connsiteY1238" fmla="*/ 820701 h 2611386"/>
                  <a:gd name="connsiteX1239" fmla="*/ 4841011 w 4958557"/>
                  <a:gd name="connsiteY1239" fmla="*/ 817531 h 2611386"/>
                  <a:gd name="connsiteX1240" fmla="*/ 4847638 w 4958557"/>
                  <a:gd name="connsiteY1240" fmla="*/ 809751 h 2611386"/>
                  <a:gd name="connsiteX1241" fmla="*/ 4849079 w 4958557"/>
                  <a:gd name="connsiteY1241" fmla="*/ 796497 h 2611386"/>
                  <a:gd name="connsiteX1242" fmla="*/ 4840723 w 4958557"/>
                  <a:gd name="connsiteY1242" fmla="*/ 796209 h 2611386"/>
                  <a:gd name="connsiteX1243" fmla="*/ 4835249 w 4958557"/>
                  <a:gd name="connsiteY1243" fmla="*/ 795345 h 2611386"/>
                  <a:gd name="connsiteX1244" fmla="*/ 4837842 w 4958557"/>
                  <a:gd name="connsiteY1244" fmla="*/ 789870 h 2611386"/>
                  <a:gd name="connsiteX1245" fmla="*/ 4839571 w 4958557"/>
                  <a:gd name="connsiteY1245" fmla="*/ 784395 h 2611386"/>
                  <a:gd name="connsiteX1246" fmla="*/ 4841299 w 4958557"/>
                  <a:gd name="connsiteY1246" fmla="*/ 771429 h 2611386"/>
                  <a:gd name="connsiteX1247" fmla="*/ 4838130 w 4958557"/>
                  <a:gd name="connsiteY1247" fmla="*/ 762209 h 2611386"/>
                  <a:gd name="connsiteX1248" fmla="*/ 4835249 w 4958557"/>
                  <a:gd name="connsiteY1248" fmla="*/ 750107 h 2611386"/>
                  <a:gd name="connsiteX1249" fmla="*/ 4858300 w 4958557"/>
                  <a:gd name="connsiteY1249" fmla="*/ 731378 h 2611386"/>
                  <a:gd name="connsiteX1250" fmla="*/ 4864350 w 4958557"/>
                  <a:gd name="connsiteY1250" fmla="*/ 719564 h 2611386"/>
                  <a:gd name="connsiteX1251" fmla="*/ 4858588 w 4958557"/>
                  <a:gd name="connsiteY1251" fmla="*/ 716683 h 2611386"/>
                  <a:gd name="connsiteX1252" fmla="*/ 4843893 w 4958557"/>
                  <a:gd name="connsiteY1252" fmla="*/ 726480 h 2611386"/>
                  <a:gd name="connsiteX1253" fmla="*/ 4838706 w 4958557"/>
                  <a:gd name="connsiteY1253" fmla="*/ 728785 h 2611386"/>
                  <a:gd name="connsiteX1254" fmla="*/ 4838130 w 4958557"/>
                  <a:gd name="connsiteY1254" fmla="*/ 723310 h 2611386"/>
                  <a:gd name="connsiteX1255" fmla="*/ 4842740 w 4958557"/>
                  <a:gd name="connsiteY1255" fmla="*/ 720141 h 2611386"/>
                  <a:gd name="connsiteX1256" fmla="*/ 4846198 w 4958557"/>
                  <a:gd name="connsiteY1256" fmla="*/ 717836 h 2611386"/>
                  <a:gd name="connsiteX1257" fmla="*/ 4850232 w 4958557"/>
                  <a:gd name="connsiteY1257" fmla="*/ 701124 h 2611386"/>
                  <a:gd name="connsiteX1258" fmla="*/ 4851096 w 4958557"/>
                  <a:gd name="connsiteY1258" fmla="*/ 700259 h 2611386"/>
                  <a:gd name="connsiteX1259" fmla="*/ 4851096 w 4958557"/>
                  <a:gd name="connsiteY1259" fmla="*/ 699107 h 2611386"/>
                  <a:gd name="connsiteX1260" fmla="*/ 4841588 w 4958557"/>
                  <a:gd name="connsiteY1260" fmla="*/ 697954 h 2611386"/>
                  <a:gd name="connsiteX1261" fmla="*/ 4833232 w 4958557"/>
                  <a:gd name="connsiteY1261" fmla="*/ 699971 h 2611386"/>
                  <a:gd name="connsiteX1262" fmla="*/ 4836689 w 4958557"/>
                  <a:gd name="connsiteY1262" fmla="*/ 689310 h 2611386"/>
                  <a:gd name="connsiteX1263" fmla="*/ 4838418 w 4958557"/>
                  <a:gd name="connsiteY1263" fmla="*/ 680090 h 2611386"/>
                  <a:gd name="connsiteX1264" fmla="*/ 4843604 w 4958557"/>
                  <a:gd name="connsiteY1264" fmla="*/ 673174 h 2611386"/>
                  <a:gd name="connsiteX1265" fmla="*/ 4855418 w 4958557"/>
                  <a:gd name="connsiteY1265" fmla="*/ 657039 h 2611386"/>
                  <a:gd name="connsiteX1266" fmla="*/ 4842740 w 4958557"/>
                  <a:gd name="connsiteY1266" fmla="*/ 655598 h 2611386"/>
                  <a:gd name="connsiteX1267" fmla="*/ 4834384 w 4958557"/>
                  <a:gd name="connsiteY1267" fmla="*/ 654157 h 2611386"/>
                  <a:gd name="connsiteX1268" fmla="*/ 4841011 w 4958557"/>
                  <a:gd name="connsiteY1268" fmla="*/ 644072 h 2611386"/>
                  <a:gd name="connsiteX1269" fmla="*/ 4856571 w 4958557"/>
                  <a:gd name="connsiteY1269" fmla="*/ 629954 h 2611386"/>
                  <a:gd name="connsiteX1270" fmla="*/ 4852825 w 4958557"/>
                  <a:gd name="connsiteY1270" fmla="*/ 626784 h 2611386"/>
                  <a:gd name="connsiteX1271" fmla="*/ 4842164 w 4958557"/>
                  <a:gd name="connsiteY1271" fmla="*/ 625632 h 2611386"/>
                  <a:gd name="connsiteX1272" fmla="*/ 4839571 w 4958557"/>
                  <a:gd name="connsiteY1272" fmla="*/ 621886 h 2611386"/>
                  <a:gd name="connsiteX1273" fmla="*/ 4832367 w 4958557"/>
                  <a:gd name="connsiteY1273" fmla="*/ 620733 h 2611386"/>
                  <a:gd name="connsiteX1274" fmla="*/ 4836401 w 4958557"/>
                  <a:gd name="connsiteY1274" fmla="*/ 615259 h 2611386"/>
                  <a:gd name="connsiteX1275" fmla="*/ 4845045 w 4958557"/>
                  <a:gd name="connsiteY1275" fmla="*/ 608631 h 2611386"/>
                  <a:gd name="connsiteX1276" fmla="*/ 4842452 w 4958557"/>
                  <a:gd name="connsiteY1276" fmla="*/ 595665 h 2611386"/>
                  <a:gd name="connsiteX1277" fmla="*/ 4845045 w 4958557"/>
                  <a:gd name="connsiteY1277" fmla="*/ 588750 h 2611386"/>
                  <a:gd name="connsiteX1278" fmla="*/ 4855418 w 4958557"/>
                  <a:gd name="connsiteY1278" fmla="*/ 580682 h 2611386"/>
                  <a:gd name="connsiteX1279" fmla="*/ 4838706 w 4958557"/>
                  <a:gd name="connsiteY1279" fmla="*/ 578953 h 2611386"/>
                  <a:gd name="connsiteX1280" fmla="*/ 4837842 w 4958557"/>
                  <a:gd name="connsiteY1280" fmla="*/ 576648 h 2611386"/>
                  <a:gd name="connsiteX1281" fmla="*/ 4855418 w 4958557"/>
                  <a:gd name="connsiteY1281" fmla="*/ 563106 h 2611386"/>
                  <a:gd name="connsiteX1282" fmla="*/ 4875876 w 4958557"/>
                  <a:gd name="connsiteY1282" fmla="*/ 533716 h 2611386"/>
                  <a:gd name="connsiteX1283" fmla="*/ 4875588 w 4958557"/>
                  <a:gd name="connsiteY1283" fmla="*/ 524784 h 2611386"/>
                  <a:gd name="connsiteX1284" fmla="*/ 4876740 w 4958557"/>
                  <a:gd name="connsiteY1284" fmla="*/ 511529 h 2611386"/>
                  <a:gd name="connsiteX1285" fmla="*/ 4900656 w 4958557"/>
                  <a:gd name="connsiteY1285" fmla="*/ 485021 h 2611386"/>
                  <a:gd name="connsiteX1286" fmla="*/ 4899503 w 4958557"/>
                  <a:gd name="connsiteY1286" fmla="*/ 477817 h 2611386"/>
                  <a:gd name="connsiteX1287" fmla="*/ 4904978 w 4958557"/>
                  <a:gd name="connsiteY1287" fmla="*/ 473783 h 2611386"/>
                  <a:gd name="connsiteX1288" fmla="*/ 4895469 w 4958557"/>
                  <a:gd name="connsiteY1288" fmla="*/ 474359 h 2611386"/>
                  <a:gd name="connsiteX1289" fmla="*/ 4889418 w 4958557"/>
                  <a:gd name="connsiteY1289" fmla="*/ 471478 h 2611386"/>
                  <a:gd name="connsiteX1290" fmla="*/ 4896334 w 4958557"/>
                  <a:gd name="connsiteY1290" fmla="*/ 459664 h 2611386"/>
                  <a:gd name="connsiteX1291" fmla="*/ 4895181 w 4958557"/>
                  <a:gd name="connsiteY1291" fmla="*/ 441800 h 2611386"/>
                  <a:gd name="connsiteX1292" fmla="*/ 4883944 w 4958557"/>
                  <a:gd name="connsiteY1292" fmla="*/ 443529 h 2611386"/>
                  <a:gd name="connsiteX1293" fmla="*/ 4882215 w 4958557"/>
                  <a:gd name="connsiteY1293" fmla="*/ 443817 h 2611386"/>
                  <a:gd name="connsiteX1294" fmla="*/ 4912469 w 4958557"/>
                  <a:gd name="connsiteY1294" fmla="*/ 420766 h 2611386"/>
                  <a:gd name="connsiteX1295" fmla="*/ 4918520 w 4958557"/>
                  <a:gd name="connsiteY1295" fmla="*/ 408952 h 2611386"/>
                  <a:gd name="connsiteX1296" fmla="*/ 4912757 w 4958557"/>
                  <a:gd name="connsiteY1296" fmla="*/ 406071 h 2611386"/>
                  <a:gd name="connsiteX1297" fmla="*/ 4898062 w 4958557"/>
                  <a:gd name="connsiteY1297" fmla="*/ 415868 h 2611386"/>
                  <a:gd name="connsiteX1298" fmla="*/ 4881062 w 4958557"/>
                  <a:gd name="connsiteY1298" fmla="*/ 427681 h 2611386"/>
                  <a:gd name="connsiteX1299" fmla="*/ 4879333 w 4958557"/>
                  <a:gd name="connsiteY1299" fmla="*/ 428546 h 2611386"/>
                  <a:gd name="connsiteX1300" fmla="*/ 4878181 w 4958557"/>
                  <a:gd name="connsiteY1300" fmla="*/ 421054 h 2611386"/>
                  <a:gd name="connsiteX1301" fmla="*/ 4883079 w 4958557"/>
                  <a:gd name="connsiteY1301" fmla="*/ 413851 h 2611386"/>
                  <a:gd name="connsiteX1302" fmla="*/ 4900080 w 4958557"/>
                  <a:gd name="connsiteY1302" fmla="*/ 407512 h 2611386"/>
                  <a:gd name="connsiteX1303" fmla="*/ 4904113 w 4958557"/>
                  <a:gd name="connsiteY1303" fmla="*/ 390800 h 2611386"/>
                  <a:gd name="connsiteX1304" fmla="*/ 4904978 w 4958557"/>
                  <a:gd name="connsiteY1304" fmla="*/ 389935 h 2611386"/>
                  <a:gd name="connsiteX1305" fmla="*/ 4904978 w 4958557"/>
                  <a:gd name="connsiteY1305" fmla="*/ 388783 h 2611386"/>
                  <a:gd name="connsiteX1306" fmla="*/ 4895469 w 4958557"/>
                  <a:gd name="connsiteY1306" fmla="*/ 387630 h 2611386"/>
                  <a:gd name="connsiteX1307" fmla="*/ 4887113 w 4958557"/>
                  <a:gd name="connsiteY1307" fmla="*/ 389647 h 2611386"/>
                  <a:gd name="connsiteX1308" fmla="*/ 4890571 w 4958557"/>
                  <a:gd name="connsiteY1308" fmla="*/ 378986 h 2611386"/>
                  <a:gd name="connsiteX1309" fmla="*/ 4892300 w 4958557"/>
                  <a:gd name="connsiteY1309" fmla="*/ 369766 h 2611386"/>
                  <a:gd name="connsiteX1310" fmla="*/ 4897486 w 4958557"/>
                  <a:gd name="connsiteY1310" fmla="*/ 362850 h 2611386"/>
                  <a:gd name="connsiteX1311" fmla="*/ 4909300 w 4958557"/>
                  <a:gd name="connsiteY1311" fmla="*/ 346715 h 2611386"/>
                  <a:gd name="connsiteX1312" fmla="*/ 4896622 w 4958557"/>
                  <a:gd name="connsiteY1312" fmla="*/ 345274 h 2611386"/>
                  <a:gd name="connsiteX1313" fmla="*/ 4888266 w 4958557"/>
                  <a:gd name="connsiteY1313" fmla="*/ 343833 h 2611386"/>
                  <a:gd name="connsiteX1314" fmla="*/ 4894893 w 4958557"/>
                  <a:gd name="connsiteY1314" fmla="*/ 333748 h 2611386"/>
                  <a:gd name="connsiteX1315" fmla="*/ 4910452 w 4958557"/>
                  <a:gd name="connsiteY1315" fmla="*/ 319630 h 2611386"/>
                  <a:gd name="connsiteX1316" fmla="*/ 4906707 w 4958557"/>
                  <a:gd name="connsiteY1316" fmla="*/ 316460 h 2611386"/>
                  <a:gd name="connsiteX1317" fmla="*/ 4896046 w 4958557"/>
                  <a:gd name="connsiteY1317" fmla="*/ 315308 h 2611386"/>
                  <a:gd name="connsiteX1318" fmla="*/ 4893452 w 4958557"/>
                  <a:gd name="connsiteY1318" fmla="*/ 311562 h 2611386"/>
                  <a:gd name="connsiteX1319" fmla="*/ 4886249 w 4958557"/>
                  <a:gd name="connsiteY1319" fmla="*/ 310409 h 2611386"/>
                  <a:gd name="connsiteX1320" fmla="*/ 4890283 w 4958557"/>
                  <a:gd name="connsiteY1320" fmla="*/ 304935 h 2611386"/>
                  <a:gd name="connsiteX1321" fmla="*/ 4898927 w 4958557"/>
                  <a:gd name="connsiteY1321" fmla="*/ 298308 h 2611386"/>
                  <a:gd name="connsiteX1322" fmla="*/ 4896334 w 4958557"/>
                  <a:gd name="connsiteY1322" fmla="*/ 285341 h 2611386"/>
                  <a:gd name="connsiteX1323" fmla="*/ 4898927 w 4958557"/>
                  <a:gd name="connsiteY1323" fmla="*/ 278426 h 2611386"/>
                  <a:gd name="connsiteX1324" fmla="*/ 4909300 w 4958557"/>
                  <a:gd name="connsiteY1324" fmla="*/ 270358 h 2611386"/>
                  <a:gd name="connsiteX1325" fmla="*/ 4892588 w 4958557"/>
                  <a:gd name="connsiteY1325" fmla="*/ 268629 h 2611386"/>
                  <a:gd name="connsiteX1326" fmla="*/ 4891724 w 4958557"/>
                  <a:gd name="connsiteY1326" fmla="*/ 266324 h 2611386"/>
                  <a:gd name="connsiteX1327" fmla="*/ 4909300 w 4958557"/>
                  <a:gd name="connsiteY1327" fmla="*/ 252782 h 2611386"/>
                  <a:gd name="connsiteX1328" fmla="*/ 4929758 w 4958557"/>
                  <a:gd name="connsiteY1328" fmla="*/ 223392 h 2611386"/>
                  <a:gd name="connsiteX1329" fmla="*/ 4929469 w 4958557"/>
                  <a:gd name="connsiteY1329" fmla="*/ 214460 h 2611386"/>
                  <a:gd name="connsiteX1330" fmla="*/ 4930622 w 4958557"/>
                  <a:gd name="connsiteY1330" fmla="*/ 201205 h 2611386"/>
                  <a:gd name="connsiteX1331" fmla="*/ 4954537 w 4958557"/>
                  <a:gd name="connsiteY1331" fmla="*/ 174697 h 2611386"/>
                  <a:gd name="connsiteX1332" fmla="*/ 4953385 w 4958557"/>
                  <a:gd name="connsiteY1332" fmla="*/ 167493 h 2611386"/>
                  <a:gd name="connsiteX1333" fmla="*/ 4958283 w 4958557"/>
                  <a:gd name="connsiteY1333" fmla="*/ 165764 h 2611386"/>
                  <a:gd name="connsiteX1334" fmla="*/ 652646 w 4958557"/>
                  <a:gd name="connsiteY1334" fmla="*/ 2404880 h 2611386"/>
                  <a:gd name="connsiteX1335" fmla="*/ 648901 w 4958557"/>
                  <a:gd name="connsiteY1335" fmla="*/ 2405168 h 2611386"/>
                  <a:gd name="connsiteX1336" fmla="*/ 654663 w 4958557"/>
                  <a:gd name="connsiteY1336" fmla="*/ 2401711 h 2611386"/>
                  <a:gd name="connsiteX1337" fmla="*/ 656968 w 4958557"/>
                  <a:gd name="connsiteY1337" fmla="*/ 2404592 h 2611386"/>
                  <a:gd name="connsiteX1338" fmla="*/ 652646 w 4958557"/>
                  <a:gd name="connsiteY1338" fmla="*/ 2404880 h 2611386"/>
                  <a:gd name="connsiteX1339" fmla="*/ 1572669 w 4958557"/>
                  <a:gd name="connsiteY1339" fmla="*/ 2189065 h 2611386"/>
                  <a:gd name="connsiteX1340" fmla="*/ 1572093 w 4958557"/>
                  <a:gd name="connsiteY1340" fmla="*/ 2189641 h 2611386"/>
                  <a:gd name="connsiteX1341" fmla="*/ 1572381 w 4958557"/>
                  <a:gd name="connsiteY1341" fmla="*/ 2191082 h 2611386"/>
                  <a:gd name="connsiteX1342" fmla="*/ 1568059 w 4958557"/>
                  <a:gd name="connsiteY1342" fmla="*/ 2190794 h 2611386"/>
                  <a:gd name="connsiteX1343" fmla="*/ 1578144 w 4958557"/>
                  <a:gd name="connsiteY1343" fmla="*/ 2184167 h 2611386"/>
                  <a:gd name="connsiteX1344" fmla="*/ 1572669 w 4958557"/>
                  <a:gd name="connsiteY1344" fmla="*/ 2189065 h 2611386"/>
                  <a:gd name="connsiteX1345" fmla="*/ 4630959 w 4958557"/>
                  <a:gd name="connsiteY1345" fmla="*/ 1080889 h 2611386"/>
                  <a:gd name="connsiteX1346" fmla="*/ 4643637 w 4958557"/>
                  <a:gd name="connsiteY1346" fmla="*/ 1074262 h 2611386"/>
                  <a:gd name="connsiteX1347" fmla="*/ 4630959 w 4958557"/>
                  <a:gd name="connsiteY1347" fmla="*/ 1080889 h 2611386"/>
                  <a:gd name="connsiteX1348" fmla="*/ 4663519 w 4958557"/>
                  <a:gd name="connsiteY1348" fmla="*/ 1064753 h 2611386"/>
                  <a:gd name="connsiteX1349" fmla="*/ 4656315 w 4958557"/>
                  <a:gd name="connsiteY1349" fmla="*/ 1067346 h 2611386"/>
                  <a:gd name="connsiteX1350" fmla="*/ 4656604 w 4958557"/>
                  <a:gd name="connsiteY1350" fmla="*/ 1067346 h 2611386"/>
                  <a:gd name="connsiteX1351" fmla="*/ 4667553 w 4958557"/>
                  <a:gd name="connsiteY1351" fmla="*/ 1062160 h 2611386"/>
                  <a:gd name="connsiteX1352" fmla="*/ 4663519 w 4958557"/>
                  <a:gd name="connsiteY1352" fmla="*/ 1064753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Lst>
                <a:rect l="l" t="t" r="r" b="b"/>
                <a:pathLst>
                  <a:path w="4958557" h="2611386">
                    <a:moveTo>
                      <a:pt x="4958283" y="165764"/>
                    </a:moveTo>
                    <a:cubicBezTo>
                      <a:pt x="4955690" y="160866"/>
                      <a:pt x="4951944" y="165764"/>
                      <a:pt x="4948775" y="166341"/>
                    </a:cubicBezTo>
                    <a:cubicBezTo>
                      <a:pt x="4945893" y="167205"/>
                      <a:pt x="4943588" y="166629"/>
                      <a:pt x="4942724" y="163459"/>
                    </a:cubicBezTo>
                    <a:cubicBezTo>
                      <a:pt x="4945029" y="159425"/>
                      <a:pt x="4947046" y="155391"/>
                      <a:pt x="4949639" y="151646"/>
                    </a:cubicBezTo>
                    <a:cubicBezTo>
                      <a:pt x="4953385" y="145307"/>
                      <a:pt x="4952520" y="139256"/>
                      <a:pt x="4948486" y="133781"/>
                    </a:cubicBezTo>
                    <a:cubicBezTo>
                      <a:pt x="4943876" y="127730"/>
                      <a:pt x="4941283" y="135798"/>
                      <a:pt x="4937249" y="135510"/>
                    </a:cubicBezTo>
                    <a:cubicBezTo>
                      <a:pt x="4934656" y="135222"/>
                      <a:pt x="4932351" y="138391"/>
                      <a:pt x="4929758" y="135798"/>
                    </a:cubicBezTo>
                    <a:cubicBezTo>
                      <a:pt x="4926012" y="132340"/>
                      <a:pt x="4930334" y="129171"/>
                      <a:pt x="4931775" y="128018"/>
                    </a:cubicBezTo>
                    <a:cubicBezTo>
                      <a:pt x="4934944" y="125425"/>
                      <a:pt x="4932927" y="122832"/>
                      <a:pt x="4932639" y="120239"/>
                    </a:cubicBezTo>
                    <a:cubicBezTo>
                      <a:pt x="4932351" y="114188"/>
                      <a:pt x="4929181" y="106696"/>
                      <a:pt x="4931775" y="102662"/>
                    </a:cubicBezTo>
                    <a:cubicBezTo>
                      <a:pt x="4937826" y="92866"/>
                      <a:pt x="4931486" y="92866"/>
                      <a:pt x="4925435" y="91137"/>
                    </a:cubicBezTo>
                    <a:cubicBezTo>
                      <a:pt x="4921401" y="86238"/>
                      <a:pt x="4922266" y="78747"/>
                      <a:pt x="4917368" y="74425"/>
                    </a:cubicBezTo>
                    <a:cubicBezTo>
                      <a:pt x="4919673" y="70391"/>
                      <a:pt x="4921401" y="65781"/>
                      <a:pt x="4924571" y="62611"/>
                    </a:cubicBezTo>
                    <a:cubicBezTo>
                      <a:pt x="4932639" y="54543"/>
                      <a:pt x="4926588" y="53679"/>
                      <a:pt x="4919961" y="52526"/>
                    </a:cubicBezTo>
                    <a:cubicBezTo>
                      <a:pt x="4915063" y="49645"/>
                      <a:pt x="4920249" y="43018"/>
                      <a:pt x="4915639" y="39848"/>
                    </a:cubicBezTo>
                    <a:cubicBezTo>
                      <a:pt x="4922554" y="38408"/>
                      <a:pt x="4923131" y="35814"/>
                      <a:pt x="4917944" y="31204"/>
                    </a:cubicBezTo>
                    <a:cubicBezTo>
                      <a:pt x="4919097" y="23424"/>
                      <a:pt x="4915063" y="24865"/>
                      <a:pt x="4910452" y="26882"/>
                    </a:cubicBezTo>
                    <a:cubicBezTo>
                      <a:pt x="4902673" y="26306"/>
                      <a:pt x="4901232" y="32069"/>
                      <a:pt x="4901808" y="37255"/>
                    </a:cubicBezTo>
                    <a:cubicBezTo>
                      <a:pt x="4902384" y="43018"/>
                      <a:pt x="4898927" y="46764"/>
                      <a:pt x="4896910" y="51374"/>
                    </a:cubicBezTo>
                    <a:cubicBezTo>
                      <a:pt x="4895758" y="53967"/>
                      <a:pt x="4893452" y="54543"/>
                      <a:pt x="4891147" y="52814"/>
                    </a:cubicBezTo>
                    <a:cubicBezTo>
                      <a:pt x="4888842" y="51086"/>
                      <a:pt x="4890571" y="49357"/>
                      <a:pt x="4892012" y="48204"/>
                    </a:cubicBezTo>
                    <a:cubicBezTo>
                      <a:pt x="4894028" y="46187"/>
                      <a:pt x="4896910" y="44458"/>
                      <a:pt x="4895469" y="41289"/>
                    </a:cubicBezTo>
                    <a:cubicBezTo>
                      <a:pt x="4893452" y="36967"/>
                      <a:pt x="4890283" y="41577"/>
                      <a:pt x="4887401" y="41289"/>
                    </a:cubicBezTo>
                    <a:cubicBezTo>
                      <a:pt x="4880774" y="40136"/>
                      <a:pt x="4878757" y="45899"/>
                      <a:pt x="4875011" y="49933"/>
                    </a:cubicBezTo>
                    <a:cubicBezTo>
                      <a:pt x="4866367" y="59442"/>
                      <a:pt x="4856859" y="68662"/>
                      <a:pt x="4843604" y="71543"/>
                    </a:cubicBezTo>
                    <a:cubicBezTo>
                      <a:pt x="4845045" y="68374"/>
                      <a:pt x="4849944" y="66645"/>
                      <a:pt x="4847926" y="60018"/>
                    </a:cubicBezTo>
                    <a:cubicBezTo>
                      <a:pt x="4842740" y="63476"/>
                      <a:pt x="4834096" y="62899"/>
                      <a:pt x="4841011" y="72696"/>
                    </a:cubicBezTo>
                    <a:cubicBezTo>
                      <a:pt x="4819977" y="86815"/>
                      <a:pt x="4799808" y="102662"/>
                      <a:pt x="4777621" y="114764"/>
                    </a:cubicBezTo>
                    <a:cubicBezTo>
                      <a:pt x="4761485" y="123696"/>
                      <a:pt x="4750824" y="139256"/>
                      <a:pt x="4733248" y="146747"/>
                    </a:cubicBezTo>
                    <a:cubicBezTo>
                      <a:pt x="4726333" y="149629"/>
                      <a:pt x="4723739" y="159137"/>
                      <a:pt x="4711638" y="160002"/>
                    </a:cubicBezTo>
                    <a:cubicBezTo>
                      <a:pt x="4704722" y="160290"/>
                      <a:pt x="4695790" y="172391"/>
                      <a:pt x="4688587" y="179883"/>
                    </a:cubicBezTo>
                    <a:cubicBezTo>
                      <a:pt x="4683977" y="184493"/>
                      <a:pt x="4680807" y="187086"/>
                      <a:pt x="4676485" y="183053"/>
                    </a:cubicBezTo>
                    <a:cubicBezTo>
                      <a:pt x="4670722" y="177866"/>
                      <a:pt x="4676485" y="174408"/>
                      <a:pt x="4680231" y="170951"/>
                    </a:cubicBezTo>
                    <a:cubicBezTo>
                      <a:pt x="4685705" y="165764"/>
                      <a:pt x="4692909" y="162595"/>
                      <a:pt x="4698671" y="157696"/>
                    </a:cubicBezTo>
                    <a:cubicBezTo>
                      <a:pt x="4709909" y="147900"/>
                      <a:pt x="4717977" y="134069"/>
                      <a:pt x="4734112" y="130035"/>
                    </a:cubicBezTo>
                    <a:cubicBezTo>
                      <a:pt x="4741892" y="128018"/>
                      <a:pt x="4745926" y="121391"/>
                      <a:pt x="4746790" y="113323"/>
                    </a:cubicBezTo>
                    <a:cubicBezTo>
                      <a:pt x="4751977" y="111018"/>
                      <a:pt x="4757163" y="108425"/>
                      <a:pt x="4762350" y="106408"/>
                    </a:cubicBezTo>
                    <a:cubicBezTo>
                      <a:pt x="4768113" y="104391"/>
                      <a:pt x="4765519" y="100933"/>
                      <a:pt x="4764367" y="97476"/>
                    </a:cubicBezTo>
                    <a:cubicBezTo>
                      <a:pt x="4765807" y="96899"/>
                      <a:pt x="4767248" y="96323"/>
                      <a:pt x="4768689" y="95459"/>
                    </a:cubicBezTo>
                    <a:cubicBezTo>
                      <a:pt x="4771858" y="93442"/>
                      <a:pt x="4775028" y="89408"/>
                      <a:pt x="4778197" y="89408"/>
                    </a:cubicBezTo>
                    <a:cubicBezTo>
                      <a:pt x="4793757" y="89984"/>
                      <a:pt x="4799808" y="77306"/>
                      <a:pt x="4809316" y="69238"/>
                    </a:cubicBezTo>
                    <a:lnTo>
                      <a:pt x="4809316" y="69238"/>
                    </a:lnTo>
                    <a:cubicBezTo>
                      <a:pt x="4809892" y="68374"/>
                      <a:pt x="4810469" y="67221"/>
                      <a:pt x="4811045" y="66357"/>
                    </a:cubicBezTo>
                    <a:cubicBezTo>
                      <a:pt x="4815367" y="64628"/>
                      <a:pt x="4818537" y="61747"/>
                      <a:pt x="4821994" y="58001"/>
                    </a:cubicBezTo>
                    <a:cubicBezTo>
                      <a:pt x="4826893" y="52526"/>
                      <a:pt x="4829774" y="45323"/>
                      <a:pt x="4836689" y="41289"/>
                    </a:cubicBezTo>
                    <a:cubicBezTo>
                      <a:pt x="4851384" y="32933"/>
                      <a:pt x="4866367" y="24865"/>
                      <a:pt x="4878757" y="12763"/>
                    </a:cubicBezTo>
                    <a:cubicBezTo>
                      <a:pt x="4883079" y="8729"/>
                      <a:pt x="4887690" y="4984"/>
                      <a:pt x="4893164" y="2102"/>
                    </a:cubicBezTo>
                    <a:lnTo>
                      <a:pt x="4881639" y="6136"/>
                    </a:lnTo>
                    <a:cubicBezTo>
                      <a:pt x="4883656" y="4696"/>
                      <a:pt x="4885673" y="2390"/>
                      <a:pt x="4887978" y="85"/>
                    </a:cubicBezTo>
                    <a:cubicBezTo>
                      <a:pt x="4879910" y="-491"/>
                      <a:pt x="4875299" y="1814"/>
                      <a:pt x="4871842" y="8153"/>
                    </a:cubicBezTo>
                    <a:cubicBezTo>
                      <a:pt x="4872995" y="8441"/>
                      <a:pt x="4874147" y="8441"/>
                      <a:pt x="4875011" y="8441"/>
                    </a:cubicBezTo>
                    <a:lnTo>
                      <a:pt x="4616552" y="97476"/>
                    </a:lnTo>
                    <a:cubicBezTo>
                      <a:pt x="4616552" y="95747"/>
                      <a:pt x="4616552" y="94018"/>
                      <a:pt x="4616552" y="92289"/>
                    </a:cubicBezTo>
                    <a:cubicBezTo>
                      <a:pt x="4614247" y="93154"/>
                      <a:pt x="4611654" y="94018"/>
                      <a:pt x="4609349" y="94883"/>
                    </a:cubicBezTo>
                    <a:lnTo>
                      <a:pt x="4609349" y="94883"/>
                    </a:lnTo>
                    <a:cubicBezTo>
                      <a:pt x="4597535" y="93730"/>
                      <a:pt x="4586010" y="95459"/>
                      <a:pt x="4575637" y="101798"/>
                    </a:cubicBezTo>
                    <a:cubicBezTo>
                      <a:pt x="4572179" y="100357"/>
                      <a:pt x="4569010" y="98916"/>
                      <a:pt x="4565552" y="97476"/>
                    </a:cubicBezTo>
                    <a:cubicBezTo>
                      <a:pt x="4548264" y="96899"/>
                      <a:pt x="4532993" y="104103"/>
                      <a:pt x="4516857" y="108137"/>
                    </a:cubicBezTo>
                    <a:cubicBezTo>
                      <a:pt x="4503314" y="111594"/>
                      <a:pt x="4491789" y="121679"/>
                      <a:pt x="4477382" y="121103"/>
                    </a:cubicBezTo>
                    <a:cubicBezTo>
                      <a:pt x="4466433" y="120815"/>
                      <a:pt x="4459806" y="129747"/>
                      <a:pt x="4449721" y="131476"/>
                    </a:cubicBezTo>
                    <a:cubicBezTo>
                      <a:pt x="4445687" y="132052"/>
                      <a:pt x="4447416" y="135510"/>
                      <a:pt x="4450009" y="137527"/>
                    </a:cubicBezTo>
                    <a:cubicBezTo>
                      <a:pt x="4450009" y="137527"/>
                      <a:pt x="4450009" y="137527"/>
                      <a:pt x="4450009" y="137527"/>
                    </a:cubicBezTo>
                    <a:cubicBezTo>
                      <a:pt x="4450009" y="137527"/>
                      <a:pt x="4450009" y="137527"/>
                      <a:pt x="4450009" y="137527"/>
                    </a:cubicBezTo>
                    <a:cubicBezTo>
                      <a:pt x="4450009" y="138391"/>
                      <a:pt x="4450009" y="138968"/>
                      <a:pt x="4450009" y="139832"/>
                    </a:cubicBezTo>
                    <a:cubicBezTo>
                      <a:pt x="4428975" y="145307"/>
                      <a:pt x="4408805" y="153663"/>
                      <a:pt x="4387483" y="157985"/>
                    </a:cubicBezTo>
                    <a:cubicBezTo>
                      <a:pt x="4360974" y="163459"/>
                      <a:pt x="4337635" y="179019"/>
                      <a:pt x="4311415" y="186510"/>
                    </a:cubicBezTo>
                    <a:cubicBezTo>
                      <a:pt x="4286347" y="193714"/>
                      <a:pt x="4262143" y="203222"/>
                      <a:pt x="4237364" y="211578"/>
                    </a:cubicBezTo>
                    <a:cubicBezTo>
                      <a:pt x="4196448" y="225697"/>
                      <a:pt x="4154380" y="236646"/>
                      <a:pt x="4114041" y="252494"/>
                    </a:cubicBezTo>
                    <a:cubicBezTo>
                      <a:pt x="4093295" y="260850"/>
                      <a:pt x="4071685" y="267765"/>
                      <a:pt x="4050650" y="275545"/>
                    </a:cubicBezTo>
                    <a:cubicBezTo>
                      <a:pt x="4033362" y="276409"/>
                      <a:pt x="4017227" y="282748"/>
                      <a:pt x="4000802" y="288223"/>
                    </a:cubicBezTo>
                    <a:cubicBezTo>
                      <a:pt x="3994752" y="290240"/>
                      <a:pt x="3988701" y="293409"/>
                      <a:pt x="3982650" y="293121"/>
                    </a:cubicBezTo>
                    <a:cubicBezTo>
                      <a:pt x="3972565" y="292545"/>
                      <a:pt x="3964785" y="297155"/>
                      <a:pt x="3956718" y="301765"/>
                    </a:cubicBezTo>
                    <a:cubicBezTo>
                      <a:pt x="3954700" y="302918"/>
                      <a:pt x="3952108" y="304070"/>
                      <a:pt x="3953548" y="306952"/>
                    </a:cubicBezTo>
                    <a:cubicBezTo>
                      <a:pt x="3954700" y="308969"/>
                      <a:pt x="3956718" y="308104"/>
                      <a:pt x="3958734" y="307816"/>
                    </a:cubicBezTo>
                    <a:cubicBezTo>
                      <a:pt x="3965938" y="306375"/>
                      <a:pt x="3971413" y="300613"/>
                      <a:pt x="3977751" y="299460"/>
                    </a:cubicBezTo>
                    <a:cubicBezTo>
                      <a:pt x="4005413" y="295426"/>
                      <a:pt x="4032210" y="287646"/>
                      <a:pt x="4058430" y="278138"/>
                    </a:cubicBezTo>
                    <a:cubicBezTo>
                      <a:pt x="4058430" y="278138"/>
                      <a:pt x="4058430" y="278138"/>
                      <a:pt x="4058430" y="278138"/>
                    </a:cubicBezTo>
                    <a:cubicBezTo>
                      <a:pt x="4060447" y="277850"/>
                      <a:pt x="4062176" y="277562"/>
                      <a:pt x="4064193" y="277273"/>
                    </a:cubicBezTo>
                    <a:cubicBezTo>
                      <a:pt x="4065922" y="278138"/>
                      <a:pt x="4067651" y="279002"/>
                      <a:pt x="4069379" y="279867"/>
                    </a:cubicBezTo>
                    <a:cubicBezTo>
                      <a:pt x="4035091" y="295426"/>
                      <a:pt x="3997921" y="302053"/>
                      <a:pt x="3963345" y="316748"/>
                    </a:cubicBezTo>
                    <a:cubicBezTo>
                      <a:pt x="3961328" y="317613"/>
                      <a:pt x="3958734" y="318765"/>
                      <a:pt x="3956718" y="318477"/>
                    </a:cubicBezTo>
                    <a:cubicBezTo>
                      <a:pt x="3938565" y="314731"/>
                      <a:pt x="3922141" y="321359"/>
                      <a:pt x="3906294" y="328274"/>
                    </a:cubicBezTo>
                    <a:cubicBezTo>
                      <a:pt x="3895632" y="332884"/>
                      <a:pt x="3884395" y="334037"/>
                      <a:pt x="3873446" y="336918"/>
                    </a:cubicBezTo>
                    <a:cubicBezTo>
                      <a:pt x="3867107" y="338647"/>
                      <a:pt x="3869124" y="334613"/>
                      <a:pt x="3872293" y="332020"/>
                    </a:cubicBezTo>
                    <a:cubicBezTo>
                      <a:pt x="3877192" y="330579"/>
                      <a:pt x="3882666" y="331155"/>
                      <a:pt x="3887277" y="327986"/>
                    </a:cubicBezTo>
                    <a:cubicBezTo>
                      <a:pt x="3891599" y="327698"/>
                      <a:pt x="3895632" y="325969"/>
                      <a:pt x="3899090" y="323375"/>
                    </a:cubicBezTo>
                    <a:cubicBezTo>
                      <a:pt x="3901683" y="323375"/>
                      <a:pt x="3904276" y="323375"/>
                      <a:pt x="3905717" y="320494"/>
                    </a:cubicBezTo>
                    <a:cubicBezTo>
                      <a:pt x="3910039" y="321647"/>
                      <a:pt x="3913497" y="319053"/>
                      <a:pt x="3917531" y="317901"/>
                    </a:cubicBezTo>
                    <a:cubicBezTo>
                      <a:pt x="3927039" y="314731"/>
                      <a:pt x="3938277" y="315019"/>
                      <a:pt x="3944328" y="305223"/>
                    </a:cubicBezTo>
                    <a:cubicBezTo>
                      <a:pt x="3933955" y="309833"/>
                      <a:pt x="3922717" y="310697"/>
                      <a:pt x="3912633" y="315596"/>
                    </a:cubicBezTo>
                    <a:cubicBezTo>
                      <a:pt x="3910039" y="315884"/>
                      <a:pt x="3907446" y="316460"/>
                      <a:pt x="3905717" y="318765"/>
                    </a:cubicBezTo>
                    <a:cubicBezTo>
                      <a:pt x="3902260" y="318189"/>
                      <a:pt x="3899378" y="319630"/>
                      <a:pt x="3896209" y="321070"/>
                    </a:cubicBezTo>
                    <a:cubicBezTo>
                      <a:pt x="3891887" y="321647"/>
                      <a:pt x="3887565" y="322223"/>
                      <a:pt x="3884395" y="325681"/>
                    </a:cubicBezTo>
                    <a:cubicBezTo>
                      <a:pt x="3879785" y="328562"/>
                      <a:pt x="3873158" y="323664"/>
                      <a:pt x="3869412" y="329714"/>
                    </a:cubicBezTo>
                    <a:cubicBezTo>
                      <a:pt x="3866242" y="329714"/>
                      <a:pt x="3862497" y="331155"/>
                      <a:pt x="3860192" y="329714"/>
                    </a:cubicBezTo>
                    <a:cubicBezTo>
                      <a:pt x="3853276" y="325392"/>
                      <a:pt x="3849530" y="331155"/>
                      <a:pt x="3844056" y="332884"/>
                    </a:cubicBezTo>
                    <a:cubicBezTo>
                      <a:pt x="3833683" y="336342"/>
                      <a:pt x="3825327" y="345562"/>
                      <a:pt x="3813513" y="344986"/>
                    </a:cubicBezTo>
                    <a:cubicBezTo>
                      <a:pt x="3810632" y="344121"/>
                      <a:pt x="3810920" y="341816"/>
                      <a:pt x="3810632" y="339511"/>
                    </a:cubicBezTo>
                    <a:cubicBezTo>
                      <a:pt x="3811208" y="337206"/>
                      <a:pt x="3814954" y="336342"/>
                      <a:pt x="3813513" y="333748"/>
                    </a:cubicBezTo>
                    <a:cubicBezTo>
                      <a:pt x="3812361" y="331731"/>
                      <a:pt x="3810056" y="332596"/>
                      <a:pt x="3808327" y="333460"/>
                    </a:cubicBezTo>
                    <a:cubicBezTo>
                      <a:pt x="3804869" y="334613"/>
                      <a:pt x="3801988" y="336054"/>
                      <a:pt x="3799395" y="338935"/>
                    </a:cubicBezTo>
                    <a:cubicBezTo>
                      <a:pt x="3791903" y="347291"/>
                      <a:pt x="3784699" y="353918"/>
                      <a:pt x="3772598" y="357664"/>
                    </a:cubicBezTo>
                    <a:cubicBezTo>
                      <a:pt x="3750123" y="364579"/>
                      <a:pt x="3727648" y="372071"/>
                      <a:pt x="3705174" y="378698"/>
                    </a:cubicBezTo>
                    <a:cubicBezTo>
                      <a:pt x="3699123" y="380427"/>
                      <a:pt x="3691631" y="381579"/>
                      <a:pt x="3686157" y="377833"/>
                    </a:cubicBezTo>
                    <a:cubicBezTo>
                      <a:pt x="3681546" y="374664"/>
                      <a:pt x="3680682" y="376681"/>
                      <a:pt x="3680106" y="380427"/>
                    </a:cubicBezTo>
                    <a:cubicBezTo>
                      <a:pt x="3678377" y="390223"/>
                      <a:pt x="3671462" y="393105"/>
                      <a:pt x="3662818" y="392240"/>
                    </a:cubicBezTo>
                    <a:cubicBezTo>
                      <a:pt x="3655326" y="391664"/>
                      <a:pt x="3648699" y="393105"/>
                      <a:pt x="3642936" y="397715"/>
                    </a:cubicBezTo>
                    <a:cubicBezTo>
                      <a:pt x="3639767" y="400020"/>
                      <a:pt x="3636021" y="402037"/>
                      <a:pt x="3631987" y="401173"/>
                    </a:cubicBezTo>
                    <a:cubicBezTo>
                      <a:pt x="3622478" y="398867"/>
                      <a:pt x="3614987" y="405783"/>
                      <a:pt x="3606631" y="407800"/>
                    </a:cubicBezTo>
                    <a:cubicBezTo>
                      <a:pt x="3595969" y="410393"/>
                      <a:pt x="3586173" y="417308"/>
                      <a:pt x="3574936" y="419613"/>
                    </a:cubicBezTo>
                    <a:cubicBezTo>
                      <a:pt x="3571190" y="420190"/>
                      <a:pt x="3569173" y="422495"/>
                      <a:pt x="3573207" y="425952"/>
                    </a:cubicBezTo>
                    <a:cubicBezTo>
                      <a:pt x="3574071" y="427105"/>
                      <a:pt x="3574648" y="428546"/>
                      <a:pt x="3575512" y="429698"/>
                    </a:cubicBezTo>
                    <a:cubicBezTo>
                      <a:pt x="3570902" y="430851"/>
                      <a:pt x="3566292" y="432003"/>
                      <a:pt x="3561681" y="433156"/>
                    </a:cubicBezTo>
                    <a:cubicBezTo>
                      <a:pt x="3560817" y="432868"/>
                      <a:pt x="3559952" y="432868"/>
                      <a:pt x="3559088" y="432580"/>
                    </a:cubicBezTo>
                    <a:cubicBezTo>
                      <a:pt x="3563410" y="425376"/>
                      <a:pt x="3561681" y="422207"/>
                      <a:pt x="3553325" y="424512"/>
                    </a:cubicBezTo>
                    <a:cubicBezTo>
                      <a:pt x="3546410" y="426529"/>
                      <a:pt x="3543241" y="425952"/>
                      <a:pt x="3547275" y="418173"/>
                    </a:cubicBezTo>
                    <a:cubicBezTo>
                      <a:pt x="3534884" y="420190"/>
                      <a:pt x="3529698" y="432868"/>
                      <a:pt x="3519037" y="437190"/>
                    </a:cubicBezTo>
                    <a:cubicBezTo>
                      <a:pt x="3517308" y="437190"/>
                      <a:pt x="3515579" y="437478"/>
                      <a:pt x="3513562" y="437478"/>
                    </a:cubicBezTo>
                    <a:cubicBezTo>
                      <a:pt x="3493393" y="437766"/>
                      <a:pt x="3473511" y="438054"/>
                      <a:pt x="3457375" y="453325"/>
                    </a:cubicBezTo>
                    <a:cubicBezTo>
                      <a:pt x="3454494" y="455919"/>
                      <a:pt x="3450749" y="455342"/>
                      <a:pt x="3447579" y="456495"/>
                    </a:cubicBezTo>
                    <a:lnTo>
                      <a:pt x="3447579" y="456495"/>
                    </a:lnTo>
                    <a:cubicBezTo>
                      <a:pt x="3435189" y="459664"/>
                      <a:pt x="3422223" y="461970"/>
                      <a:pt x="3410409" y="466580"/>
                    </a:cubicBezTo>
                    <a:cubicBezTo>
                      <a:pt x="3399460" y="470902"/>
                      <a:pt x="3386494" y="471190"/>
                      <a:pt x="3378714" y="482427"/>
                    </a:cubicBezTo>
                    <a:cubicBezTo>
                      <a:pt x="3378714" y="482427"/>
                      <a:pt x="3378714" y="482427"/>
                      <a:pt x="3378714" y="482427"/>
                    </a:cubicBezTo>
                    <a:cubicBezTo>
                      <a:pt x="3378714" y="483868"/>
                      <a:pt x="3378714" y="485309"/>
                      <a:pt x="3378426" y="487037"/>
                    </a:cubicBezTo>
                    <a:cubicBezTo>
                      <a:pt x="3378426" y="487037"/>
                      <a:pt x="3378426" y="487037"/>
                      <a:pt x="3378426" y="487037"/>
                    </a:cubicBezTo>
                    <a:cubicBezTo>
                      <a:pt x="3378426" y="487037"/>
                      <a:pt x="3378426" y="487037"/>
                      <a:pt x="3378426" y="487037"/>
                    </a:cubicBezTo>
                    <a:cubicBezTo>
                      <a:pt x="3371511" y="489054"/>
                      <a:pt x="3364595" y="490783"/>
                      <a:pt x="3357680" y="492800"/>
                    </a:cubicBezTo>
                    <a:lnTo>
                      <a:pt x="3357680" y="492800"/>
                    </a:lnTo>
                    <a:cubicBezTo>
                      <a:pt x="3356815" y="491936"/>
                      <a:pt x="3355951" y="491071"/>
                      <a:pt x="3355087" y="490207"/>
                    </a:cubicBezTo>
                    <a:cubicBezTo>
                      <a:pt x="3355951" y="487614"/>
                      <a:pt x="3362290" y="488766"/>
                      <a:pt x="3359697" y="483868"/>
                    </a:cubicBezTo>
                    <a:cubicBezTo>
                      <a:pt x="3357968" y="480410"/>
                      <a:pt x="3355375" y="481563"/>
                      <a:pt x="3352493" y="482715"/>
                    </a:cubicBezTo>
                    <a:cubicBezTo>
                      <a:pt x="3349324" y="483868"/>
                      <a:pt x="3345578" y="484156"/>
                      <a:pt x="3342409" y="485597"/>
                    </a:cubicBezTo>
                    <a:cubicBezTo>
                      <a:pt x="3327138" y="492800"/>
                      <a:pt x="3306968" y="483580"/>
                      <a:pt x="3294578" y="500292"/>
                    </a:cubicBezTo>
                    <a:cubicBezTo>
                      <a:pt x="3293714" y="501733"/>
                      <a:pt x="3291120" y="502309"/>
                      <a:pt x="3289103" y="502309"/>
                    </a:cubicBezTo>
                    <a:cubicBezTo>
                      <a:pt x="3270374" y="502885"/>
                      <a:pt x="3253374" y="511241"/>
                      <a:pt x="3235510" y="515563"/>
                    </a:cubicBezTo>
                    <a:cubicBezTo>
                      <a:pt x="3221967" y="518733"/>
                      <a:pt x="3208713" y="522190"/>
                      <a:pt x="3195170" y="525360"/>
                    </a:cubicBezTo>
                    <a:cubicBezTo>
                      <a:pt x="3193154" y="521614"/>
                      <a:pt x="3191136" y="517868"/>
                      <a:pt x="3185950" y="520750"/>
                    </a:cubicBezTo>
                    <a:cubicBezTo>
                      <a:pt x="3185950" y="520750"/>
                      <a:pt x="3185950" y="520750"/>
                      <a:pt x="3185950" y="520750"/>
                    </a:cubicBezTo>
                    <a:cubicBezTo>
                      <a:pt x="3183357" y="519309"/>
                      <a:pt x="3181916" y="514122"/>
                      <a:pt x="3178459" y="516716"/>
                    </a:cubicBezTo>
                    <a:cubicBezTo>
                      <a:pt x="3164916" y="526224"/>
                      <a:pt x="3148204" y="526512"/>
                      <a:pt x="3133509" y="532275"/>
                    </a:cubicBezTo>
                    <a:cubicBezTo>
                      <a:pt x="3129475" y="532851"/>
                      <a:pt x="3122848" y="530834"/>
                      <a:pt x="3123136" y="536597"/>
                    </a:cubicBezTo>
                    <a:cubicBezTo>
                      <a:pt x="3123424" y="542072"/>
                      <a:pt x="3128323" y="537750"/>
                      <a:pt x="3131204" y="537173"/>
                    </a:cubicBezTo>
                    <a:cubicBezTo>
                      <a:pt x="3131204" y="537173"/>
                      <a:pt x="3131204" y="537173"/>
                      <a:pt x="3131204" y="537173"/>
                    </a:cubicBezTo>
                    <a:cubicBezTo>
                      <a:pt x="3136967" y="537750"/>
                      <a:pt x="3142730" y="536021"/>
                      <a:pt x="3148204" y="534580"/>
                    </a:cubicBezTo>
                    <a:cubicBezTo>
                      <a:pt x="3156560" y="532275"/>
                      <a:pt x="3164628" y="527953"/>
                      <a:pt x="3173848" y="530258"/>
                    </a:cubicBezTo>
                    <a:cubicBezTo>
                      <a:pt x="3173848" y="531123"/>
                      <a:pt x="3173848" y="531987"/>
                      <a:pt x="3174137" y="532563"/>
                    </a:cubicBezTo>
                    <a:cubicBezTo>
                      <a:pt x="3160594" y="537173"/>
                      <a:pt x="3147052" y="542072"/>
                      <a:pt x="3133797" y="546682"/>
                    </a:cubicBezTo>
                    <a:cubicBezTo>
                      <a:pt x="3121407" y="547546"/>
                      <a:pt x="3110170" y="553309"/>
                      <a:pt x="3098068" y="556190"/>
                    </a:cubicBezTo>
                    <a:cubicBezTo>
                      <a:pt x="3088272" y="557343"/>
                      <a:pt x="3079051" y="560801"/>
                      <a:pt x="3070695" y="566275"/>
                    </a:cubicBezTo>
                    <a:cubicBezTo>
                      <a:pt x="3079627" y="568292"/>
                      <a:pt x="3086831" y="563682"/>
                      <a:pt x="3094610" y="561665"/>
                    </a:cubicBezTo>
                    <a:cubicBezTo>
                      <a:pt x="3095475" y="561953"/>
                      <a:pt x="3096916" y="561665"/>
                      <a:pt x="3098068" y="561089"/>
                    </a:cubicBezTo>
                    <a:cubicBezTo>
                      <a:pt x="3112475" y="557055"/>
                      <a:pt x="3126882" y="553309"/>
                      <a:pt x="3141001" y="549275"/>
                    </a:cubicBezTo>
                    <a:cubicBezTo>
                      <a:pt x="3141001" y="549275"/>
                      <a:pt x="3141001" y="549275"/>
                      <a:pt x="3141001" y="549275"/>
                    </a:cubicBezTo>
                    <a:cubicBezTo>
                      <a:pt x="3159730" y="547258"/>
                      <a:pt x="3176153" y="538902"/>
                      <a:pt x="3193730" y="532851"/>
                    </a:cubicBezTo>
                    <a:cubicBezTo>
                      <a:pt x="3202950" y="536021"/>
                      <a:pt x="3210442" y="530258"/>
                      <a:pt x="3218798" y="528241"/>
                    </a:cubicBezTo>
                    <a:cubicBezTo>
                      <a:pt x="3223696" y="527089"/>
                      <a:pt x="3228306" y="523919"/>
                      <a:pt x="3233493" y="527665"/>
                    </a:cubicBezTo>
                    <a:cubicBezTo>
                      <a:pt x="3233493" y="528529"/>
                      <a:pt x="3233493" y="529106"/>
                      <a:pt x="3233493" y="529970"/>
                    </a:cubicBezTo>
                    <a:cubicBezTo>
                      <a:pt x="3233493" y="530546"/>
                      <a:pt x="3233493" y="531411"/>
                      <a:pt x="3233205" y="531987"/>
                    </a:cubicBezTo>
                    <a:cubicBezTo>
                      <a:pt x="3229459" y="532563"/>
                      <a:pt x="3226001" y="533139"/>
                      <a:pt x="3222255" y="534004"/>
                    </a:cubicBezTo>
                    <a:cubicBezTo>
                      <a:pt x="3203238" y="534580"/>
                      <a:pt x="3184221" y="537750"/>
                      <a:pt x="3165493" y="543801"/>
                    </a:cubicBezTo>
                    <a:lnTo>
                      <a:pt x="3070695" y="574919"/>
                    </a:lnTo>
                    <a:cubicBezTo>
                      <a:pt x="3063204" y="574919"/>
                      <a:pt x="3055424" y="573191"/>
                      <a:pt x="3047356" y="567428"/>
                    </a:cubicBezTo>
                    <a:cubicBezTo>
                      <a:pt x="3046204" y="566563"/>
                      <a:pt x="3044186" y="566852"/>
                      <a:pt x="3042746" y="567428"/>
                    </a:cubicBezTo>
                    <a:cubicBezTo>
                      <a:pt x="3029491" y="571750"/>
                      <a:pt x="3015373" y="573479"/>
                      <a:pt x="3002695" y="579530"/>
                    </a:cubicBezTo>
                    <a:cubicBezTo>
                      <a:pt x="2991458" y="582699"/>
                      <a:pt x="2980220" y="585869"/>
                      <a:pt x="2968983" y="588750"/>
                    </a:cubicBezTo>
                    <a:cubicBezTo>
                      <a:pt x="2965813" y="589614"/>
                      <a:pt x="2962932" y="590479"/>
                      <a:pt x="2959762" y="591343"/>
                    </a:cubicBezTo>
                    <a:cubicBezTo>
                      <a:pt x="2959762" y="591343"/>
                      <a:pt x="2959762" y="591343"/>
                      <a:pt x="2959762" y="591343"/>
                    </a:cubicBezTo>
                    <a:cubicBezTo>
                      <a:pt x="2959762" y="591343"/>
                      <a:pt x="2959762" y="591343"/>
                      <a:pt x="2959762" y="591343"/>
                    </a:cubicBezTo>
                    <a:cubicBezTo>
                      <a:pt x="2939881" y="595377"/>
                      <a:pt x="2922305" y="605750"/>
                      <a:pt x="2902711" y="610360"/>
                    </a:cubicBezTo>
                    <a:cubicBezTo>
                      <a:pt x="2895508" y="609784"/>
                      <a:pt x="2888880" y="614394"/>
                      <a:pt x="2881677" y="612665"/>
                    </a:cubicBezTo>
                    <a:cubicBezTo>
                      <a:pt x="2877355" y="610937"/>
                      <a:pt x="2873609" y="613242"/>
                      <a:pt x="2869575" y="614394"/>
                    </a:cubicBezTo>
                    <a:cubicBezTo>
                      <a:pt x="2866694" y="615259"/>
                      <a:pt x="2860931" y="615259"/>
                      <a:pt x="2862948" y="619869"/>
                    </a:cubicBezTo>
                    <a:cubicBezTo>
                      <a:pt x="2864677" y="624479"/>
                      <a:pt x="2868711" y="619581"/>
                      <a:pt x="2871880" y="619869"/>
                    </a:cubicBezTo>
                    <a:cubicBezTo>
                      <a:pt x="2871880" y="619869"/>
                      <a:pt x="2871880" y="619869"/>
                      <a:pt x="2871880" y="619869"/>
                    </a:cubicBezTo>
                    <a:cubicBezTo>
                      <a:pt x="2883694" y="621021"/>
                      <a:pt x="2894355" y="616699"/>
                      <a:pt x="2905016" y="612954"/>
                    </a:cubicBezTo>
                    <a:cubicBezTo>
                      <a:pt x="2905016" y="612954"/>
                      <a:pt x="2905016" y="612954"/>
                      <a:pt x="2905016" y="612954"/>
                    </a:cubicBezTo>
                    <a:cubicBezTo>
                      <a:pt x="2905016" y="612954"/>
                      <a:pt x="2905016" y="612954"/>
                      <a:pt x="2905016" y="612954"/>
                    </a:cubicBezTo>
                    <a:cubicBezTo>
                      <a:pt x="2925186" y="607479"/>
                      <a:pt x="2945067" y="601428"/>
                      <a:pt x="2964661" y="594225"/>
                    </a:cubicBezTo>
                    <a:cubicBezTo>
                      <a:pt x="2964661" y="594225"/>
                      <a:pt x="2964661" y="594225"/>
                      <a:pt x="2964661" y="594225"/>
                    </a:cubicBezTo>
                    <a:cubicBezTo>
                      <a:pt x="2967830" y="593360"/>
                      <a:pt x="2970711" y="592496"/>
                      <a:pt x="2973881" y="591631"/>
                    </a:cubicBezTo>
                    <a:lnTo>
                      <a:pt x="2973881" y="591631"/>
                    </a:lnTo>
                    <a:cubicBezTo>
                      <a:pt x="2983390" y="588750"/>
                      <a:pt x="2994339" y="590479"/>
                      <a:pt x="3002983" y="583852"/>
                    </a:cubicBezTo>
                    <a:cubicBezTo>
                      <a:pt x="3004424" y="584428"/>
                      <a:pt x="3007017" y="585580"/>
                      <a:pt x="3006729" y="585869"/>
                    </a:cubicBezTo>
                    <a:cubicBezTo>
                      <a:pt x="3005000" y="590767"/>
                      <a:pt x="3000966" y="592496"/>
                      <a:pt x="2996356" y="593936"/>
                    </a:cubicBezTo>
                    <a:cubicBezTo>
                      <a:pt x="2969847" y="601716"/>
                      <a:pt x="2943050" y="609208"/>
                      <a:pt x="2916542" y="617276"/>
                    </a:cubicBezTo>
                    <a:cubicBezTo>
                      <a:pt x="2906745" y="620157"/>
                      <a:pt x="2896084" y="620733"/>
                      <a:pt x="2887152" y="626208"/>
                    </a:cubicBezTo>
                    <a:cubicBezTo>
                      <a:pt x="2880236" y="630242"/>
                      <a:pt x="2874186" y="636005"/>
                      <a:pt x="2865541" y="636869"/>
                    </a:cubicBezTo>
                    <a:cubicBezTo>
                      <a:pt x="2849982" y="638598"/>
                      <a:pt x="2835575" y="644649"/>
                      <a:pt x="2820880" y="649259"/>
                    </a:cubicBezTo>
                    <a:cubicBezTo>
                      <a:pt x="2805321" y="654157"/>
                      <a:pt x="2790626" y="661937"/>
                      <a:pt x="2774202" y="663954"/>
                    </a:cubicBezTo>
                    <a:cubicBezTo>
                      <a:pt x="2764981" y="665106"/>
                      <a:pt x="2756049" y="666547"/>
                      <a:pt x="2747693" y="671734"/>
                    </a:cubicBezTo>
                    <a:cubicBezTo>
                      <a:pt x="2741930" y="675191"/>
                      <a:pt x="2734151" y="678649"/>
                      <a:pt x="2726371" y="677208"/>
                    </a:cubicBezTo>
                    <a:cubicBezTo>
                      <a:pt x="2710524" y="679801"/>
                      <a:pt x="2697269" y="688157"/>
                      <a:pt x="2684591" y="697378"/>
                    </a:cubicBezTo>
                    <a:cubicBezTo>
                      <a:pt x="2684591" y="697954"/>
                      <a:pt x="2684303" y="698530"/>
                      <a:pt x="2684303" y="698818"/>
                    </a:cubicBezTo>
                    <a:cubicBezTo>
                      <a:pt x="2663557" y="705157"/>
                      <a:pt x="2642523" y="711497"/>
                      <a:pt x="2621777" y="717547"/>
                    </a:cubicBezTo>
                    <a:cubicBezTo>
                      <a:pt x="2621777" y="717547"/>
                      <a:pt x="2621777" y="717547"/>
                      <a:pt x="2621777" y="717547"/>
                    </a:cubicBezTo>
                    <a:cubicBezTo>
                      <a:pt x="2621777" y="717547"/>
                      <a:pt x="2621777" y="717547"/>
                      <a:pt x="2621777" y="717547"/>
                    </a:cubicBezTo>
                    <a:cubicBezTo>
                      <a:pt x="2615438" y="718988"/>
                      <a:pt x="2608811" y="720429"/>
                      <a:pt x="2602472" y="721581"/>
                    </a:cubicBezTo>
                    <a:cubicBezTo>
                      <a:pt x="2602472" y="721581"/>
                      <a:pt x="2602472" y="721581"/>
                      <a:pt x="2602472" y="721581"/>
                    </a:cubicBezTo>
                    <a:cubicBezTo>
                      <a:pt x="2588353" y="723886"/>
                      <a:pt x="2573946" y="726192"/>
                      <a:pt x="2559828" y="728497"/>
                    </a:cubicBezTo>
                    <a:cubicBezTo>
                      <a:pt x="2559828" y="728497"/>
                      <a:pt x="2559828" y="728497"/>
                      <a:pt x="2559828" y="728497"/>
                    </a:cubicBezTo>
                    <a:cubicBezTo>
                      <a:pt x="2559251" y="727056"/>
                      <a:pt x="2558675" y="725615"/>
                      <a:pt x="2558099" y="724175"/>
                    </a:cubicBezTo>
                    <a:cubicBezTo>
                      <a:pt x="2555506" y="730514"/>
                      <a:pt x="2553200" y="733107"/>
                      <a:pt x="2548014" y="725615"/>
                    </a:cubicBezTo>
                    <a:cubicBezTo>
                      <a:pt x="2543692" y="719276"/>
                      <a:pt x="2539370" y="720717"/>
                      <a:pt x="2538217" y="728208"/>
                    </a:cubicBezTo>
                    <a:cubicBezTo>
                      <a:pt x="2537641" y="731954"/>
                      <a:pt x="2536777" y="736276"/>
                      <a:pt x="2532743" y="735988"/>
                    </a:cubicBezTo>
                    <a:cubicBezTo>
                      <a:pt x="2517472" y="733971"/>
                      <a:pt x="2508827" y="747802"/>
                      <a:pt x="2495573" y="750683"/>
                    </a:cubicBezTo>
                    <a:cubicBezTo>
                      <a:pt x="2495573" y="750683"/>
                      <a:pt x="2495573" y="750683"/>
                      <a:pt x="2495573" y="750683"/>
                    </a:cubicBezTo>
                    <a:cubicBezTo>
                      <a:pt x="2493556" y="746361"/>
                      <a:pt x="2499031" y="744344"/>
                      <a:pt x="2498743" y="740310"/>
                    </a:cubicBezTo>
                    <a:cubicBezTo>
                      <a:pt x="2498454" y="737141"/>
                      <a:pt x="2503641" y="733971"/>
                      <a:pt x="2499607" y="730802"/>
                    </a:cubicBezTo>
                    <a:cubicBezTo>
                      <a:pt x="2495573" y="727632"/>
                      <a:pt x="2490963" y="729649"/>
                      <a:pt x="2487793" y="732531"/>
                    </a:cubicBezTo>
                    <a:cubicBezTo>
                      <a:pt x="2473963" y="746073"/>
                      <a:pt x="2454369" y="748666"/>
                      <a:pt x="2437946" y="756734"/>
                    </a:cubicBezTo>
                    <a:cubicBezTo>
                      <a:pt x="2435929" y="757599"/>
                      <a:pt x="2433047" y="758175"/>
                      <a:pt x="2431030" y="757310"/>
                    </a:cubicBezTo>
                    <a:cubicBezTo>
                      <a:pt x="2421522" y="752988"/>
                      <a:pt x="2411725" y="756734"/>
                      <a:pt x="2405098" y="761344"/>
                    </a:cubicBezTo>
                    <a:cubicBezTo>
                      <a:pt x="2393284" y="769700"/>
                      <a:pt x="2380030" y="771429"/>
                      <a:pt x="2366776" y="773734"/>
                    </a:cubicBezTo>
                    <a:cubicBezTo>
                      <a:pt x="2366776" y="773734"/>
                      <a:pt x="2366776" y="774022"/>
                      <a:pt x="2366776" y="774022"/>
                    </a:cubicBezTo>
                    <a:cubicBezTo>
                      <a:pt x="2348335" y="775175"/>
                      <a:pt x="2333640" y="786988"/>
                      <a:pt x="2317216" y="793328"/>
                    </a:cubicBezTo>
                    <a:cubicBezTo>
                      <a:pt x="2310301" y="794192"/>
                      <a:pt x="2303097" y="794768"/>
                      <a:pt x="2297911" y="800243"/>
                    </a:cubicBezTo>
                    <a:lnTo>
                      <a:pt x="2297911" y="800243"/>
                    </a:lnTo>
                    <a:cubicBezTo>
                      <a:pt x="2293301" y="801107"/>
                      <a:pt x="2288690" y="801972"/>
                      <a:pt x="2284080" y="803124"/>
                    </a:cubicBezTo>
                    <a:cubicBezTo>
                      <a:pt x="2284080" y="803124"/>
                      <a:pt x="2284080" y="803124"/>
                      <a:pt x="2284080" y="803124"/>
                    </a:cubicBezTo>
                    <a:cubicBezTo>
                      <a:pt x="2275724" y="805717"/>
                      <a:pt x="2280911" y="796785"/>
                      <a:pt x="2277453" y="794768"/>
                    </a:cubicBezTo>
                    <a:cubicBezTo>
                      <a:pt x="2272555" y="799378"/>
                      <a:pt x="2267368" y="802260"/>
                      <a:pt x="2261317" y="803989"/>
                    </a:cubicBezTo>
                    <a:cubicBezTo>
                      <a:pt x="2254402" y="806006"/>
                      <a:pt x="2256995" y="809463"/>
                      <a:pt x="2260453" y="812633"/>
                    </a:cubicBezTo>
                    <a:cubicBezTo>
                      <a:pt x="2260453" y="812633"/>
                      <a:pt x="2260453" y="812633"/>
                      <a:pt x="2260453" y="812633"/>
                    </a:cubicBezTo>
                    <a:cubicBezTo>
                      <a:pt x="2260453" y="812633"/>
                      <a:pt x="2260453" y="812633"/>
                      <a:pt x="2260453" y="812633"/>
                    </a:cubicBezTo>
                    <a:cubicBezTo>
                      <a:pt x="2257860" y="815514"/>
                      <a:pt x="2255267" y="818107"/>
                      <a:pt x="2251809" y="821853"/>
                    </a:cubicBezTo>
                    <a:cubicBezTo>
                      <a:pt x="2267656" y="820989"/>
                      <a:pt x="2277453" y="808023"/>
                      <a:pt x="2291572" y="808023"/>
                    </a:cubicBezTo>
                    <a:cubicBezTo>
                      <a:pt x="2291572" y="808023"/>
                      <a:pt x="2291572" y="808023"/>
                      <a:pt x="2291572" y="808023"/>
                    </a:cubicBezTo>
                    <a:cubicBezTo>
                      <a:pt x="2295318" y="807734"/>
                      <a:pt x="2298487" y="806006"/>
                      <a:pt x="2301369" y="803412"/>
                    </a:cubicBezTo>
                    <a:cubicBezTo>
                      <a:pt x="2301369" y="803412"/>
                      <a:pt x="2301369" y="803412"/>
                      <a:pt x="2301369" y="803412"/>
                    </a:cubicBezTo>
                    <a:cubicBezTo>
                      <a:pt x="2305402" y="803412"/>
                      <a:pt x="2309724" y="803989"/>
                      <a:pt x="2313470" y="800819"/>
                    </a:cubicBezTo>
                    <a:cubicBezTo>
                      <a:pt x="2313470" y="800819"/>
                      <a:pt x="2313470" y="800819"/>
                      <a:pt x="2313470" y="800819"/>
                    </a:cubicBezTo>
                    <a:cubicBezTo>
                      <a:pt x="2324996" y="803124"/>
                      <a:pt x="2333064" y="789005"/>
                      <a:pt x="2345454" y="793904"/>
                    </a:cubicBezTo>
                    <a:cubicBezTo>
                      <a:pt x="2349776" y="784107"/>
                      <a:pt x="2359572" y="785548"/>
                      <a:pt x="2367352" y="782378"/>
                    </a:cubicBezTo>
                    <a:cubicBezTo>
                      <a:pt x="2367352" y="782378"/>
                      <a:pt x="2367352" y="782378"/>
                      <a:pt x="2367352" y="782378"/>
                    </a:cubicBezTo>
                    <a:cubicBezTo>
                      <a:pt x="2367352" y="782955"/>
                      <a:pt x="2367640" y="783531"/>
                      <a:pt x="2367928" y="783819"/>
                    </a:cubicBezTo>
                    <a:cubicBezTo>
                      <a:pt x="2367640" y="787277"/>
                      <a:pt x="2369945" y="791311"/>
                      <a:pt x="2365335" y="793616"/>
                    </a:cubicBezTo>
                    <a:cubicBezTo>
                      <a:pt x="2356691" y="797361"/>
                      <a:pt x="2348335" y="800819"/>
                      <a:pt x="2339691" y="804565"/>
                    </a:cubicBezTo>
                    <a:cubicBezTo>
                      <a:pt x="2349776" y="808599"/>
                      <a:pt x="2356979" y="802260"/>
                      <a:pt x="2365335" y="799667"/>
                    </a:cubicBezTo>
                    <a:cubicBezTo>
                      <a:pt x="2365335" y="799667"/>
                      <a:pt x="2365335" y="799667"/>
                      <a:pt x="2365335" y="799667"/>
                    </a:cubicBezTo>
                    <a:cubicBezTo>
                      <a:pt x="2365335" y="799667"/>
                      <a:pt x="2365335" y="799667"/>
                      <a:pt x="2365335" y="799667"/>
                    </a:cubicBezTo>
                    <a:cubicBezTo>
                      <a:pt x="2369081" y="799955"/>
                      <a:pt x="2369657" y="802260"/>
                      <a:pt x="2369945" y="804853"/>
                    </a:cubicBezTo>
                    <a:lnTo>
                      <a:pt x="2329318" y="818107"/>
                    </a:lnTo>
                    <a:cubicBezTo>
                      <a:pt x="2328165" y="816955"/>
                      <a:pt x="2326725" y="815514"/>
                      <a:pt x="2325572" y="814362"/>
                    </a:cubicBezTo>
                    <a:cubicBezTo>
                      <a:pt x="2323843" y="809463"/>
                      <a:pt x="2322691" y="803701"/>
                      <a:pt x="2316928" y="811768"/>
                    </a:cubicBezTo>
                    <a:cubicBezTo>
                      <a:pt x="2315775" y="813209"/>
                      <a:pt x="2314335" y="814650"/>
                      <a:pt x="2312894" y="816090"/>
                    </a:cubicBezTo>
                    <a:cubicBezTo>
                      <a:pt x="2310301" y="817531"/>
                      <a:pt x="2305691" y="815514"/>
                      <a:pt x="2304538" y="820124"/>
                    </a:cubicBezTo>
                    <a:cubicBezTo>
                      <a:pt x="2303962" y="822718"/>
                      <a:pt x="2305691" y="823294"/>
                      <a:pt x="2307707" y="823870"/>
                    </a:cubicBezTo>
                    <a:cubicBezTo>
                      <a:pt x="2307707" y="823870"/>
                      <a:pt x="2307707" y="823870"/>
                      <a:pt x="2307707" y="823870"/>
                    </a:cubicBezTo>
                    <a:cubicBezTo>
                      <a:pt x="2308860" y="824158"/>
                      <a:pt x="2309724" y="824158"/>
                      <a:pt x="2310877" y="824446"/>
                    </a:cubicBezTo>
                    <a:lnTo>
                      <a:pt x="2284945" y="833090"/>
                    </a:lnTo>
                    <a:cubicBezTo>
                      <a:pt x="2284080" y="833379"/>
                      <a:pt x="2283216" y="833379"/>
                      <a:pt x="2282351" y="833667"/>
                    </a:cubicBezTo>
                    <a:cubicBezTo>
                      <a:pt x="2282351" y="833667"/>
                      <a:pt x="2282640" y="833379"/>
                      <a:pt x="2282640" y="833379"/>
                    </a:cubicBezTo>
                    <a:cubicBezTo>
                      <a:pt x="2282640" y="833379"/>
                      <a:pt x="2282640" y="833379"/>
                      <a:pt x="2282640" y="833379"/>
                    </a:cubicBezTo>
                    <a:cubicBezTo>
                      <a:pt x="2282640" y="833379"/>
                      <a:pt x="2282640" y="833379"/>
                      <a:pt x="2282640" y="833379"/>
                    </a:cubicBezTo>
                    <a:cubicBezTo>
                      <a:pt x="2282351" y="833667"/>
                      <a:pt x="2282063" y="833667"/>
                      <a:pt x="2281775" y="833955"/>
                    </a:cubicBezTo>
                    <a:lnTo>
                      <a:pt x="2259300" y="841447"/>
                    </a:lnTo>
                    <a:cubicBezTo>
                      <a:pt x="2257572" y="841735"/>
                      <a:pt x="2256131" y="842311"/>
                      <a:pt x="2254402" y="842599"/>
                    </a:cubicBezTo>
                    <a:cubicBezTo>
                      <a:pt x="2246334" y="844904"/>
                      <a:pt x="2236538" y="845480"/>
                      <a:pt x="2229622" y="848362"/>
                    </a:cubicBezTo>
                    <a:cubicBezTo>
                      <a:pt x="2220978" y="852108"/>
                      <a:pt x="2212046" y="856141"/>
                      <a:pt x="2203114" y="859887"/>
                    </a:cubicBezTo>
                    <a:lnTo>
                      <a:pt x="2191876" y="863633"/>
                    </a:lnTo>
                    <a:cubicBezTo>
                      <a:pt x="2191300" y="863345"/>
                      <a:pt x="2190436" y="863057"/>
                      <a:pt x="2189859" y="862481"/>
                    </a:cubicBezTo>
                    <a:cubicBezTo>
                      <a:pt x="2185825" y="858158"/>
                      <a:pt x="2195046" y="857294"/>
                      <a:pt x="2193029" y="852972"/>
                    </a:cubicBezTo>
                    <a:cubicBezTo>
                      <a:pt x="2188419" y="852108"/>
                      <a:pt x="2183808" y="852972"/>
                      <a:pt x="2181503" y="856430"/>
                    </a:cubicBezTo>
                    <a:cubicBezTo>
                      <a:pt x="2172571" y="870548"/>
                      <a:pt x="2157300" y="871701"/>
                      <a:pt x="2143181" y="876023"/>
                    </a:cubicBezTo>
                    <a:cubicBezTo>
                      <a:pt x="2135690" y="878328"/>
                      <a:pt x="2128486" y="881209"/>
                      <a:pt x="2120994" y="883515"/>
                    </a:cubicBezTo>
                    <a:lnTo>
                      <a:pt x="2120994" y="883515"/>
                    </a:lnTo>
                    <a:lnTo>
                      <a:pt x="2120994" y="883515"/>
                    </a:lnTo>
                    <a:cubicBezTo>
                      <a:pt x="2116672" y="874582"/>
                      <a:pt x="2109181" y="873718"/>
                      <a:pt x="2097079" y="880633"/>
                    </a:cubicBezTo>
                    <a:lnTo>
                      <a:pt x="2097079" y="880633"/>
                    </a:lnTo>
                    <a:cubicBezTo>
                      <a:pt x="2086706" y="883803"/>
                      <a:pt x="2076333" y="886972"/>
                      <a:pt x="2065672" y="890142"/>
                    </a:cubicBezTo>
                    <a:cubicBezTo>
                      <a:pt x="2065672" y="890142"/>
                      <a:pt x="2065672" y="890142"/>
                      <a:pt x="2065672" y="890142"/>
                    </a:cubicBezTo>
                    <a:cubicBezTo>
                      <a:pt x="2063079" y="889854"/>
                      <a:pt x="2058180" y="885532"/>
                      <a:pt x="2061062" y="893311"/>
                    </a:cubicBezTo>
                    <a:cubicBezTo>
                      <a:pt x="2061926" y="895328"/>
                      <a:pt x="2061350" y="897633"/>
                      <a:pt x="2061350" y="899938"/>
                    </a:cubicBezTo>
                    <a:cubicBezTo>
                      <a:pt x="2056163" y="907718"/>
                      <a:pt x="2048096" y="908294"/>
                      <a:pt x="2040028" y="909159"/>
                    </a:cubicBezTo>
                    <a:cubicBezTo>
                      <a:pt x="2039740" y="908871"/>
                      <a:pt x="2039163" y="908582"/>
                      <a:pt x="2038875" y="908294"/>
                    </a:cubicBezTo>
                    <a:cubicBezTo>
                      <a:pt x="2044638" y="906854"/>
                      <a:pt x="2050689" y="905125"/>
                      <a:pt x="2056452" y="903396"/>
                    </a:cubicBezTo>
                    <a:cubicBezTo>
                      <a:pt x="2056452" y="900515"/>
                      <a:pt x="2056452" y="897345"/>
                      <a:pt x="2056452" y="894464"/>
                    </a:cubicBezTo>
                    <a:cubicBezTo>
                      <a:pt x="2044638" y="893311"/>
                      <a:pt x="2033112" y="895040"/>
                      <a:pt x="2022740" y="901379"/>
                    </a:cubicBezTo>
                    <a:cubicBezTo>
                      <a:pt x="2020435" y="902532"/>
                      <a:pt x="2017553" y="902820"/>
                      <a:pt x="2014960" y="904260"/>
                    </a:cubicBezTo>
                    <a:cubicBezTo>
                      <a:pt x="2013807" y="904549"/>
                      <a:pt x="2012943" y="904837"/>
                      <a:pt x="2011790" y="905125"/>
                    </a:cubicBezTo>
                    <a:cubicBezTo>
                      <a:pt x="2013519" y="902820"/>
                      <a:pt x="2013807" y="901667"/>
                      <a:pt x="2013519" y="899938"/>
                    </a:cubicBezTo>
                    <a:cubicBezTo>
                      <a:pt x="2017553" y="899362"/>
                      <a:pt x="2022163" y="898786"/>
                      <a:pt x="2026197" y="892735"/>
                    </a:cubicBezTo>
                    <a:cubicBezTo>
                      <a:pt x="2020435" y="895616"/>
                      <a:pt x="2014672" y="894176"/>
                      <a:pt x="2011214" y="897057"/>
                    </a:cubicBezTo>
                    <a:cubicBezTo>
                      <a:pt x="1994790" y="896769"/>
                      <a:pt x="1979807" y="903972"/>
                      <a:pt x="1963960" y="907718"/>
                    </a:cubicBezTo>
                    <a:cubicBezTo>
                      <a:pt x="1950417" y="911176"/>
                      <a:pt x="1938892" y="921261"/>
                      <a:pt x="1924485" y="920684"/>
                    </a:cubicBezTo>
                    <a:cubicBezTo>
                      <a:pt x="1913535" y="920396"/>
                      <a:pt x="1906908" y="929328"/>
                      <a:pt x="1896824" y="931057"/>
                    </a:cubicBezTo>
                    <a:cubicBezTo>
                      <a:pt x="1892790" y="931633"/>
                      <a:pt x="1894518" y="935091"/>
                      <a:pt x="1897112" y="937108"/>
                    </a:cubicBezTo>
                    <a:cubicBezTo>
                      <a:pt x="1899993" y="936820"/>
                      <a:pt x="1902586" y="936532"/>
                      <a:pt x="1905468" y="935956"/>
                    </a:cubicBezTo>
                    <a:cubicBezTo>
                      <a:pt x="1902586" y="936532"/>
                      <a:pt x="1899705" y="937684"/>
                      <a:pt x="1897112" y="939701"/>
                    </a:cubicBezTo>
                    <a:cubicBezTo>
                      <a:pt x="1876078" y="945176"/>
                      <a:pt x="1855908" y="953532"/>
                      <a:pt x="1834586" y="957854"/>
                    </a:cubicBezTo>
                    <a:cubicBezTo>
                      <a:pt x="1821043" y="960735"/>
                      <a:pt x="1808654" y="965922"/>
                      <a:pt x="1795975" y="971396"/>
                    </a:cubicBezTo>
                    <a:cubicBezTo>
                      <a:pt x="1795975" y="971396"/>
                      <a:pt x="1795687" y="971396"/>
                      <a:pt x="1795687" y="971396"/>
                    </a:cubicBezTo>
                    <a:lnTo>
                      <a:pt x="1795687" y="971396"/>
                    </a:lnTo>
                    <a:cubicBezTo>
                      <a:pt x="1790789" y="971685"/>
                      <a:pt x="1785314" y="969380"/>
                      <a:pt x="1780992" y="973413"/>
                    </a:cubicBezTo>
                    <a:cubicBezTo>
                      <a:pt x="1780992" y="973413"/>
                      <a:pt x="1780992" y="973413"/>
                      <a:pt x="1780992" y="973413"/>
                    </a:cubicBezTo>
                    <a:cubicBezTo>
                      <a:pt x="1776958" y="977159"/>
                      <a:pt x="1771772" y="978888"/>
                      <a:pt x="1766585" y="980905"/>
                    </a:cubicBezTo>
                    <a:cubicBezTo>
                      <a:pt x="1756789" y="975142"/>
                      <a:pt x="1747568" y="978600"/>
                      <a:pt x="1736907" y="981769"/>
                    </a:cubicBezTo>
                    <a:cubicBezTo>
                      <a:pt x="1736619" y="981481"/>
                      <a:pt x="1736619" y="981481"/>
                      <a:pt x="1736331" y="981193"/>
                    </a:cubicBezTo>
                    <a:cubicBezTo>
                      <a:pt x="1739212" y="980329"/>
                      <a:pt x="1741806" y="979464"/>
                      <a:pt x="1744687" y="978600"/>
                    </a:cubicBezTo>
                    <a:cubicBezTo>
                      <a:pt x="1744687" y="978600"/>
                      <a:pt x="1744975" y="978888"/>
                      <a:pt x="1744975" y="978888"/>
                    </a:cubicBezTo>
                    <a:cubicBezTo>
                      <a:pt x="1746416" y="979464"/>
                      <a:pt x="1746992" y="978888"/>
                      <a:pt x="1747856" y="977735"/>
                    </a:cubicBezTo>
                    <a:cubicBezTo>
                      <a:pt x="1757077" y="974854"/>
                      <a:pt x="1766297" y="972549"/>
                      <a:pt x="1775806" y="970532"/>
                    </a:cubicBezTo>
                    <a:cubicBezTo>
                      <a:pt x="1776094" y="970532"/>
                      <a:pt x="1776094" y="970244"/>
                      <a:pt x="1776382" y="969956"/>
                    </a:cubicBezTo>
                    <a:cubicBezTo>
                      <a:pt x="1776670" y="969380"/>
                      <a:pt x="1776382" y="969091"/>
                      <a:pt x="1775806" y="968515"/>
                    </a:cubicBezTo>
                    <a:cubicBezTo>
                      <a:pt x="1774365" y="967651"/>
                      <a:pt x="1772636" y="966498"/>
                      <a:pt x="1771196" y="965634"/>
                    </a:cubicBezTo>
                    <a:cubicBezTo>
                      <a:pt x="1771196" y="965634"/>
                      <a:pt x="1771196" y="965634"/>
                      <a:pt x="1771196" y="965634"/>
                    </a:cubicBezTo>
                    <a:cubicBezTo>
                      <a:pt x="1769755" y="964193"/>
                      <a:pt x="1768026" y="963040"/>
                      <a:pt x="1766585" y="961600"/>
                    </a:cubicBezTo>
                    <a:lnTo>
                      <a:pt x="1766585" y="961600"/>
                    </a:lnTo>
                    <a:lnTo>
                      <a:pt x="1766585" y="961600"/>
                    </a:lnTo>
                    <a:cubicBezTo>
                      <a:pt x="1768026" y="961024"/>
                      <a:pt x="1769179" y="959871"/>
                      <a:pt x="1770619" y="959583"/>
                    </a:cubicBezTo>
                    <a:cubicBezTo>
                      <a:pt x="1776094" y="958142"/>
                      <a:pt x="1778399" y="954396"/>
                      <a:pt x="1775518" y="950074"/>
                    </a:cubicBezTo>
                    <a:cubicBezTo>
                      <a:pt x="1772060" y="945176"/>
                      <a:pt x="1770331" y="950074"/>
                      <a:pt x="1768026" y="952667"/>
                    </a:cubicBezTo>
                    <a:cubicBezTo>
                      <a:pt x="1766874" y="953820"/>
                      <a:pt x="1764568" y="954108"/>
                      <a:pt x="1762552" y="954108"/>
                    </a:cubicBezTo>
                    <a:cubicBezTo>
                      <a:pt x="1753619" y="954396"/>
                      <a:pt x="1751314" y="958142"/>
                      <a:pt x="1756213" y="965922"/>
                    </a:cubicBezTo>
                    <a:cubicBezTo>
                      <a:pt x="1751314" y="967651"/>
                      <a:pt x="1747280" y="969380"/>
                      <a:pt x="1741806" y="965634"/>
                    </a:cubicBezTo>
                    <a:cubicBezTo>
                      <a:pt x="1734602" y="961024"/>
                      <a:pt x="1712416" y="968803"/>
                      <a:pt x="1712704" y="975718"/>
                    </a:cubicBezTo>
                    <a:cubicBezTo>
                      <a:pt x="1713280" y="984075"/>
                      <a:pt x="1706941" y="985227"/>
                      <a:pt x="1703483" y="984651"/>
                    </a:cubicBezTo>
                    <a:cubicBezTo>
                      <a:pt x="1695415" y="983210"/>
                      <a:pt x="1689653" y="986091"/>
                      <a:pt x="1684466" y="991278"/>
                    </a:cubicBezTo>
                    <a:cubicBezTo>
                      <a:pt x="1684178" y="991566"/>
                      <a:pt x="1683890" y="991566"/>
                      <a:pt x="1683314" y="991854"/>
                    </a:cubicBezTo>
                    <a:cubicBezTo>
                      <a:pt x="1681297" y="992430"/>
                      <a:pt x="1679568" y="993295"/>
                      <a:pt x="1677551" y="994159"/>
                    </a:cubicBezTo>
                    <a:cubicBezTo>
                      <a:pt x="1674670" y="995024"/>
                      <a:pt x="1671788" y="995888"/>
                      <a:pt x="1668907" y="997041"/>
                    </a:cubicBezTo>
                    <a:cubicBezTo>
                      <a:pt x="1666890" y="997905"/>
                      <a:pt x="1664009" y="999346"/>
                      <a:pt x="1661992" y="1001075"/>
                    </a:cubicBezTo>
                    <a:cubicBezTo>
                      <a:pt x="1653059" y="1005397"/>
                      <a:pt x="1644415" y="1010007"/>
                      <a:pt x="1635771" y="1014617"/>
                    </a:cubicBezTo>
                    <a:cubicBezTo>
                      <a:pt x="1635483" y="1016922"/>
                      <a:pt x="1636347" y="1018075"/>
                      <a:pt x="1638653" y="1016922"/>
                    </a:cubicBezTo>
                    <a:cubicBezTo>
                      <a:pt x="1647008" y="1016634"/>
                      <a:pt x="1654212" y="1012600"/>
                      <a:pt x="1661704" y="1009142"/>
                    </a:cubicBezTo>
                    <a:cubicBezTo>
                      <a:pt x="1664297" y="1011159"/>
                      <a:pt x="1669483" y="1010295"/>
                      <a:pt x="1673229" y="1007414"/>
                    </a:cubicBezTo>
                    <a:cubicBezTo>
                      <a:pt x="1673517" y="1006549"/>
                      <a:pt x="1670636" y="1007126"/>
                      <a:pt x="1672364" y="1005685"/>
                    </a:cubicBezTo>
                    <a:cubicBezTo>
                      <a:pt x="1672653" y="1005397"/>
                      <a:pt x="1672653" y="1005397"/>
                      <a:pt x="1672653" y="1005397"/>
                    </a:cubicBezTo>
                    <a:cubicBezTo>
                      <a:pt x="1672653" y="1005397"/>
                      <a:pt x="1672941" y="1005397"/>
                      <a:pt x="1673229" y="1005397"/>
                    </a:cubicBezTo>
                    <a:cubicBezTo>
                      <a:pt x="1678992" y="1004820"/>
                      <a:pt x="1684178" y="1002227"/>
                      <a:pt x="1689941" y="1002515"/>
                    </a:cubicBezTo>
                    <a:cubicBezTo>
                      <a:pt x="1691382" y="1000786"/>
                      <a:pt x="1691958" y="999058"/>
                      <a:pt x="1692246" y="997329"/>
                    </a:cubicBezTo>
                    <a:cubicBezTo>
                      <a:pt x="1696280" y="995888"/>
                      <a:pt x="1700026" y="994447"/>
                      <a:pt x="1704060" y="992719"/>
                    </a:cubicBezTo>
                    <a:cubicBezTo>
                      <a:pt x="1704348" y="993007"/>
                      <a:pt x="1704348" y="993295"/>
                      <a:pt x="1704636" y="993295"/>
                    </a:cubicBezTo>
                    <a:cubicBezTo>
                      <a:pt x="1706653" y="994736"/>
                      <a:pt x="1708094" y="994447"/>
                      <a:pt x="1709534" y="993583"/>
                    </a:cubicBezTo>
                    <a:cubicBezTo>
                      <a:pt x="1712128" y="993583"/>
                      <a:pt x="1714433" y="993871"/>
                      <a:pt x="1717026" y="993871"/>
                    </a:cubicBezTo>
                    <a:cubicBezTo>
                      <a:pt x="1716738" y="994159"/>
                      <a:pt x="1716738" y="994159"/>
                      <a:pt x="1716450" y="994447"/>
                    </a:cubicBezTo>
                    <a:cubicBezTo>
                      <a:pt x="1716738" y="995024"/>
                      <a:pt x="1717314" y="995600"/>
                      <a:pt x="1717602" y="996464"/>
                    </a:cubicBezTo>
                    <a:cubicBezTo>
                      <a:pt x="1719331" y="995600"/>
                      <a:pt x="1721348" y="995024"/>
                      <a:pt x="1723077" y="994159"/>
                    </a:cubicBezTo>
                    <a:cubicBezTo>
                      <a:pt x="1727687" y="994159"/>
                      <a:pt x="1732009" y="994159"/>
                      <a:pt x="1736619" y="993871"/>
                    </a:cubicBezTo>
                    <a:cubicBezTo>
                      <a:pt x="1719043" y="999634"/>
                      <a:pt x="1702043" y="1005973"/>
                      <a:pt x="1684466" y="1012024"/>
                    </a:cubicBezTo>
                    <a:cubicBezTo>
                      <a:pt x="1643551" y="1026143"/>
                      <a:pt x="1601483" y="1037092"/>
                      <a:pt x="1561144" y="1052939"/>
                    </a:cubicBezTo>
                    <a:cubicBezTo>
                      <a:pt x="1559415" y="1053516"/>
                      <a:pt x="1557974" y="1054092"/>
                      <a:pt x="1556245" y="1054668"/>
                    </a:cubicBezTo>
                    <a:cubicBezTo>
                      <a:pt x="1555669" y="1054956"/>
                      <a:pt x="1555093" y="1054956"/>
                      <a:pt x="1554516" y="1055244"/>
                    </a:cubicBezTo>
                    <a:cubicBezTo>
                      <a:pt x="1541550" y="1060143"/>
                      <a:pt x="1528584" y="1064753"/>
                      <a:pt x="1515618" y="1069363"/>
                    </a:cubicBezTo>
                    <a:cubicBezTo>
                      <a:pt x="1513889" y="1069363"/>
                      <a:pt x="1511872" y="1069363"/>
                      <a:pt x="1509855" y="1069363"/>
                    </a:cubicBezTo>
                    <a:cubicBezTo>
                      <a:pt x="1508991" y="1068787"/>
                      <a:pt x="1508126" y="1068211"/>
                      <a:pt x="1507262" y="1067634"/>
                    </a:cubicBezTo>
                    <a:cubicBezTo>
                      <a:pt x="1507550" y="1067346"/>
                      <a:pt x="1507550" y="1067058"/>
                      <a:pt x="1507838" y="1067058"/>
                    </a:cubicBezTo>
                    <a:cubicBezTo>
                      <a:pt x="1514753" y="1065041"/>
                      <a:pt x="1522533" y="1065329"/>
                      <a:pt x="1528584" y="1060143"/>
                    </a:cubicBezTo>
                    <a:cubicBezTo>
                      <a:pt x="1519940" y="1060143"/>
                      <a:pt x="1511296" y="1060143"/>
                      <a:pt x="1502940" y="1060143"/>
                    </a:cubicBezTo>
                    <a:cubicBezTo>
                      <a:pt x="1501787" y="1058990"/>
                      <a:pt x="1500347" y="1059278"/>
                      <a:pt x="1498906" y="1060143"/>
                    </a:cubicBezTo>
                    <a:cubicBezTo>
                      <a:pt x="1496889" y="1060143"/>
                      <a:pt x="1494872" y="1060143"/>
                      <a:pt x="1493143" y="1060143"/>
                    </a:cubicBezTo>
                    <a:cubicBezTo>
                      <a:pt x="1493143" y="1061007"/>
                      <a:pt x="1493143" y="1061872"/>
                      <a:pt x="1493143" y="1062736"/>
                    </a:cubicBezTo>
                    <a:cubicBezTo>
                      <a:pt x="1487092" y="1064753"/>
                      <a:pt x="1480177" y="1065041"/>
                      <a:pt x="1475567" y="1070228"/>
                    </a:cubicBezTo>
                    <a:cubicBezTo>
                      <a:pt x="1475567" y="1070228"/>
                      <a:pt x="1475567" y="1070228"/>
                      <a:pt x="1475567" y="1070228"/>
                    </a:cubicBezTo>
                    <a:cubicBezTo>
                      <a:pt x="1470957" y="1071956"/>
                      <a:pt x="1466346" y="1073397"/>
                      <a:pt x="1461448" y="1075126"/>
                    </a:cubicBezTo>
                    <a:cubicBezTo>
                      <a:pt x="1461448" y="1075126"/>
                      <a:pt x="1461448" y="1075126"/>
                      <a:pt x="1461448" y="1075126"/>
                    </a:cubicBezTo>
                    <a:cubicBezTo>
                      <a:pt x="1455397" y="1074550"/>
                      <a:pt x="1450787" y="1079160"/>
                      <a:pt x="1445024" y="1080024"/>
                    </a:cubicBezTo>
                    <a:cubicBezTo>
                      <a:pt x="1445024" y="1080024"/>
                      <a:pt x="1445024" y="1080024"/>
                      <a:pt x="1445024" y="1080024"/>
                    </a:cubicBezTo>
                    <a:cubicBezTo>
                      <a:pt x="1439261" y="1082041"/>
                      <a:pt x="1433211" y="1084346"/>
                      <a:pt x="1427448" y="1086363"/>
                    </a:cubicBezTo>
                    <a:cubicBezTo>
                      <a:pt x="1427160" y="1086363"/>
                      <a:pt x="1426871" y="1086651"/>
                      <a:pt x="1426583" y="1086651"/>
                    </a:cubicBezTo>
                    <a:cubicBezTo>
                      <a:pt x="1425143" y="1086075"/>
                      <a:pt x="1423702" y="1086075"/>
                      <a:pt x="1421973" y="1086651"/>
                    </a:cubicBezTo>
                    <a:cubicBezTo>
                      <a:pt x="1411312" y="1090109"/>
                      <a:pt x="1400075" y="1091262"/>
                      <a:pt x="1390566" y="1097313"/>
                    </a:cubicBezTo>
                    <a:cubicBezTo>
                      <a:pt x="1390566" y="1097313"/>
                      <a:pt x="1390566" y="1097313"/>
                      <a:pt x="1390566" y="1097313"/>
                    </a:cubicBezTo>
                    <a:cubicBezTo>
                      <a:pt x="1382786" y="1099906"/>
                      <a:pt x="1375007" y="1102499"/>
                      <a:pt x="1367227" y="1104516"/>
                    </a:cubicBezTo>
                    <a:cubicBezTo>
                      <a:pt x="1363481" y="1105380"/>
                      <a:pt x="1364058" y="1107109"/>
                      <a:pt x="1364922" y="1109414"/>
                    </a:cubicBezTo>
                    <a:cubicBezTo>
                      <a:pt x="1364922" y="1109414"/>
                      <a:pt x="1364922" y="1109414"/>
                      <a:pt x="1364922" y="1109414"/>
                    </a:cubicBezTo>
                    <a:cubicBezTo>
                      <a:pt x="1361176" y="1107974"/>
                      <a:pt x="1359447" y="1114889"/>
                      <a:pt x="1355413" y="1111431"/>
                    </a:cubicBezTo>
                    <a:cubicBezTo>
                      <a:pt x="1355413" y="1111431"/>
                      <a:pt x="1355413" y="1111431"/>
                      <a:pt x="1355413" y="1111431"/>
                    </a:cubicBezTo>
                    <a:cubicBezTo>
                      <a:pt x="1355413" y="1111431"/>
                      <a:pt x="1355413" y="1111431"/>
                      <a:pt x="1355413" y="1111431"/>
                    </a:cubicBezTo>
                    <a:cubicBezTo>
                      <a:pt x="1353396" y="1108838"/>
                      <a:pt x="1350803" y="1109126"/>
                      <a:pt x="1347922" y="1109702"/>
                    </a:cubicBezTo>
                    <a:cubicBezTo>
                      <a:pt x="1334956" y="1112296"/>
                      <a:pt x="1322566" y="1116041"/>
                      <a:pt x="1310176" y="1120940"/>
                    </a:cubicBezTo>
                    <a:cubicBezTo>
                      <a:pt x="1304701" y="1122669"/>
                      <a:pt x="1299227" y="1124109"/>
                      <a:pt x="1293464" y="1125838"/>
                    </a:cubicBezTo>
                    <a:cubicBezTo>
                      <a:pt x="1293464" y="1125838"/>
                      <a:pt x="1293464" y="1125838"/>
                      <a:pt x="1293464" y="1125838"/>
                    </a:cubicBezTo>
                    <a:cubicBezTo>
                      <a:pt x="1276176" y="1126991"/>
                      <a:pt x="1245921" y="1135923"/>
                      <a:pt x="1242464" y="1141109"/>
                    </a:cubicBezTo>
                    <a:cubicBezTo>
                      <a:pt x="1244481" y="1142550"/>
                      <a:pt x="1246209" y="1140533"/>
                      <a:pt x="1247938" y="1140533"/>
                    </a:cubicBezTo>
                    <a:cubicBezTo>
                      <a:pt x="1258599" y="1141686"/>
                      <a:pt x="1268108" y="1133330"/>
                      <a:pt x="1279057" y="1137652"/>
                    </a:cubicBezTo>
                    <a:cubicBezTo>
                      <a:pt x="1270413" y="1144567"/>
                      <a:pt x="1261481" y="1152059"/>
                      <a:pt x="1250820" y="1154076"/>
                    </a:cubicBezTo>
                    <a:cubicBezTo>
                      <a:pt x="1234396" y="1157533"/>
                      <a:pt x="1218260" y="1162432"/>
                      <a:pt x="1202412" y="1167330"/>
                    </a:cubicBezTo>
                    <a:cubicBezTo>
                      <a:pt x="1182819" y="1173381"/>
                      <a:pt x="1164378" y="1183177"/>
                      <a:pt x="1143344" y="1184042"/>
                    </a:cubicBezTo>
                    <a:cubicBezTo>
                      <a:pt x="1140175" y="1184042"/>
                      <a:pt x="1137005" y="1185194"/>
                      <a:pt x="1134412" y="1186635"/>
                    </a:cubicBezTo>
                    <a:cubicBezTo>
                      <a:pt x="1105598" y="1201618"/>
                      <a:pt x="1073039" y="1205940"/>
                      <a:pt x="1043649" y="1219195"/>
                    </a:cubicBezTo>
                    <a:cubicBezTo>
                      <a:pt x="1042784" y="1221788"/>
                      <a:pt x="1037598" y="1220635"/>
                      <a:pt x="1038750" y="1224957"/>
                    </a:cubicBezTo>
                    <a:cubicBezTo>
                      <a:pt x="1040479" y="1224381"/>
                      <a:pt x="1042208" y="1224093"/>
                      <a:pt x="1043937" y="1223517"/>
                    </a:cubicBezTo>
                    <a:cubicBezTo>
                      <a:pt x="1044801" y="1225822"/>
                      <a:pt x="1045666" y="1228127"/>
                      <a:pt x="1046530" y="1230144"/>
                    </a:cubicBezTo>
                    <a:cubicBezTo>
                      <a:pt x="1046530" y="1230144"/>
                      <a:pt x="1046530" y="1230144"/>
                      <a:pt x="1046530" y="1230144"/>
                    </a:cubicBezTo>
                    <a:cubicBezTo>
                      <a:pt x="1043073" y="1234178"/>
                      <a:pt x="1039327" y="1237635"/>
                      <a:pt x="1033852" y="1238500"/>
                    </a:cubicBezTo>
                    <a:cubicBezTo>
                      <a:pt x="1020886" y="1240805"/>
                      <a:pt x="1009360" y="1246568"/>
                      <a:pt x="996971" y="1250313"/>
                    </a:cubicBezTo>
                    <a:cubicBezTo>
                      <a:pt x="975648" y="1256652"/>
                      <a:pt x="954326" y="1264144"/>
                      <a:pt x="932716" y="1269042"/>
                    </a:cubicBezTo>
                    <a:cubicBezTo>
                      <a:pt x="906495" y="1275093"/>
                      <a:pt x="881427" y="1283161"/>
                      <a:pt x="856071" y="1292093"/>
                    </a:cubicBezTo>
                    <a:cubicBezTo>
                      <a:pt x="853478" y="1289500"/>
                      <a:pt x="851749" y="1286331"/>
                      <a:pt x="850020" y="1283161"/>
                    </a:cubicBezTo>
                    <a:cubicBezTo>
                      <a:pt x="850020" y="1282297"/>
                      <a:pt x="850309" y="1281720"/>
                      <a:pt x="850309" y="1280568"/>
                    </a:cubicBezTo>
                    <a:cubicBezTo>
                      <a:pt x="850309" y="1280568"/>
                      <a:pt x="850309" y="1280568"/>
                      <a:pt x="850309" y="1280568"/>
                    </a:cubicBezTo>
                    <a:cubicBezTo>
                      <a:pt x="850309" y="1280568"/>
                      <a:pt x="850309" y="1280568"/>
                      <a:pt x="850309" y="1280568"/>
                    </a:cubicBezTo>
                    <a:cubicBezTo>
                      <a:pt x="849732" y="1274229"/>
                      <a:pt x="846275" y="1272788"/>
                      <a:pt x="840512" y="1274805"/>
                    </a:cubicBezTo>
                    <a:cubicBezTo>
                      <a:pt x="833885" y="1277110"/>
                      <a:pt x="826970" y="1278839"/>
                      <a:pt x="821495" y="1283161"/>
                    </a:cubicBezTo>
                    <a:cubicBezTo>
                      <a:pt x="819766" y="1285466"/>
                      <a:pt x="816020" y="1287195"/>
                      <a:pt x="817461" y="1290941"/>
                    </a:cubicBezTo>
                    <a:cubicBezTo>
                      <a:pt x="817461" y="1291229"/>
                      <a:pt x="817749" y="1291517"/>
                      <a:pt x="817749" y="1291517"/>
                    </a:cubicBezTo>
                    <a:lnTo>
                      <a:pt x="807376" y="1294975"/>
                    </a:lnTo>
                    <a:cubicBezTo>
                      <a:pt x="806512" y="1294975"/>
                      <a:pt x="805359" y="1294975"/>
                      <a:pt x="804495" y="1294687"/>
                    </a:cubicBezTo>
                    <a:cubicBezTo>
                      <a:pt x="802190" y="1294398"/>
                      <a:pt x="798732" y="1292093"/>
                      <a:pt x="797868" y="1295839"/>
                    </a:cubicBezTo>
                    <a:cubicBezTo>
                      <a:pt x="797579" y="1296415"/>
                      <a:pt x="797579" y="1297280"/>
                      <a:pt x="797868" y="1297856"/>
                    </a:cubicBezTo>
                    <a:lnTo>
                      <a:pt x="782020" y="1303043"/>
                    </a:lnTo>
                    <a:cubicBezTo>
                      <a:pt x="770783" y="1310246"/>
                      <a:pt x="759833" y="1318026"/>
                      <a:pt x="748020" y="1324941"/>
                    </a:cubicBezTo>
                    <a:cubicBezTo>
                      <a:pt x="733613" y="1323789"/>
                      <a:pt x="722664" y="1332144"/>
                      <a:pt x="710562" y="1339060"/>
                    </a:cubicBezTo>
                    <a:cubicBezTo>
                      <a:pt x="708257" y="1339924"/>
                      <a:pt x="705664" y="1340500"/>
                      <a:pt x="703359" y="1341365"/>
                    </a:cubicBezTo>
                    <a:cubicBezTo>
                      <a:pt x="703070" y="1340789"/>
                      <a:pt x="702782" y="1339924"/>
                      <a:pt x="702494" y="1339348"/>
                    </a:cubicBezTo>
                    <a:cubicBezTo>
                      <a:pt x="701342" y="1337619"/>
                      <a:pt x="700189" y="1337043"/>
                      <a:pt x="698748" y="1337331"/>
                    </a:cubicBezTo>
                    <a:cubicBezTo>
                      <a:pt x="707681" y="1335890"/>
                      <a:pt x="716037" y="1332433"/>
                      <a:pt x="724104" y="1328975"/>
                    </a:cubicBezTo>
                    <a:cubicBezTo>
                      <a:pt x="726410" y="1328111"/>
                      <a:pt x="727562" y="1325517"/>
                      <a:pt x="726986" y="1322924"/>
                    </a:cubicBezTo>
                    <a:cubicBezTo>
                      <a:pt x="726698" y="1322060"/>
                      <a:pt x="724969" y="1320907"/>
                      <a:pt x="724681" y="1321195"/>
                    </a:cubicBezTo>
                    <a:cubicBezTo>
                      <a:pt x="717765" y="1326094"/>
                      <a:pt x="709698" y="1328975"/>
                      <a:pt x="702206" y="1332144"/>
                    </a:cubicBezTo>
                    <a:cubicBezTo>
                      <a:pt x="702782" y="1331280"/>
                      <a:pt x="703359" y="1330127"/>
                      <a:pt x="703359" y="1328687"/>
                    </a:cubicBezTo>
                    <a:cubicBezTo>
                      <a:pt x="703359" y="1328111"/>
                      <a:pt x="702494" y="1327246"/>
                      <a:pt x="701918" y="1327246"/>
                    </a:cubicBezTo>
                    <a:cubicBezTo>
                      <a:pt x="698748" y="1326958"/>
                      <a:pt x="698460" y="1329551"/>
                      <a:pt x="697308" y="1331568"/>
                    </a:cubicBezTo>
                    <a:cubicBezTo>
                      <a:pt x="697308" y="1331568"/>
                      <a:pt x="697308" y="1331568"/>
                      <a:pt x="697308" y="1331568"/>
                    </a:cubicBezTo>
                    <a:cubicBezTo>
                      <a:pt x="693274" y="1333297"/>
                      <a:pt x="688664" y="1334161"/>
                      <a:pt x="686647" y="1339924"/>
                    </a:cubicBezTo>
                    <a:cubicBezTo>
                      <a:pt x="689240" y="1338772"/>
                      <a:pt x="691545" y="1337619"/>
                      <a:pt x="694138" y="1336467"/>
                    </a:cubicBezTo>
                    <a:cubicBezTo>
                      <a:pt x="692986" y="1337043"/>
                      <a:pt x="692121" y="1337619"/>
                      <a:pt x="690969" y="1338195"/>
                    </a:cubicBezTo>
                    <a:cubicBezTo>
                      <a:pt x="693562" y="1338195"/>
                      <a:pt x="696155" y="1337907"/>
                      <a:pt x="698748" y="1337331"/>
                    </a:cubicBezTo>
                    <a:cubicBezTo>
                      <a:pt x="697020" y="1337619"/>
                      <a:pt x="695003" y="1338772"/>
                      <a:pt x="693562" y="1339348"/>
                    </a:cubicBezTo>
                    <a:cubicBezTo>
                      <a:pt x="691833" y="1339924"/>
                      <a:pt x="690104" y="1340789"/>
                      <a:pt x="688087" y="1341653"/>
                    </a:cubicBezTo>
                    <a:cubicBezTo>
                      <a:pt x="688087" y="1341653"/>
                      <a:pt x="688087" y="1341653"/>
                      <a:pt x="688087" y="1341653"/>
                    </a:cubicBezTo>
                    <a:cubicBezTo>
                      <a:pt x="687223" y="1341365"/>
                      <a:pt x="686358" y="1341365"/>
                      <a:pt x="685782" y="1341077"/>
                    </a:cubicBezTo>
                    <a:cubicBezTo>
                      <a:pt x="680308" y="1338195"/>
                      <a:pt x="674833" y="1339348"/>
                      <a:pt x="670223" y="1343094"/>
                    </a:cubicBezTo>
                    <a:cubicBezTo>
                      <a:pt x="665613" y="1346839"/>
                      <a:pt x="671663" y="1348280"/>
                      <a:pt x="673104" y="1351162"/>
                    </a:cubicBezTo>
                    <a:cubicBezTo>
                      <a:pt x="672816" y="1351162"/>
                      <a:pt x="672240" y="1351450"/>
                      <a:pt x="671952" y="1351450"/>
                    </a:cubicBezTo>
                    <a:cubicBezTo>
                      <a:pt x="654087" y="1355484"/>
                      <a:pt x="636511" y="1361246"/>
                      <a:pt x="619222" y="1367009"/>
                    </a:cubicBezTo>
                    <a:cubicBezTo>
                      <a:pt x="622968" y="1363263"/>
                      <a:pt x="629595" y="1360670"/>
                      <a:pt x="628155" y="1354619"/>
                    </a:cubicBezTo>
                    <a:cubicBezTo>
                      <a:pt x="630460" y="1353755"/>
                      <a:pt x="633053" y="1352890"/>
                      <a:pt x="635358" y="1352026"/>
                    </a:cubicBezTo>
                    <a:cubicBezTo>
                      <a:pt x="637951" y="1351450"/>
                      <a:pt x="641409" y="1351162"/>
                      <a:pt x="640256" y="1347992"/>
                    </a:cubicBezTo>
                    <a:cubicBezTo>
                      <a:pt x="639104" y="1344823"/>
                      <a:pt x="636799" y="1347704"/>
                      <a:pt x="635070" y="1348568"/>
                    </a:cubicBezTo>
                    <a:cubicBezTo>
                      <a:pt x="632477" y="1349721"/>
                      <a:pt x="629884" y="1351162"/>
                      <a:pt x="627290" y="1352314"/>
                    </a:cubicBezTo>
                    <a:cubicBezTo>
                      <a:pt x="627002" y="1351738"/>
                      <a:pt x="626426" y="1350873"/>
                      <a:pt x="625850" y="1350009"/>
                    </a:cubicBezTo>
                    <a:cubicBezTo>
                      <a:pt x="624985" y="1348280"/>
                      <a:pt x="624121" y="1346839"/>
                      <a:pt x="621816" y="1347704"/>
                    </a:cubicBezTo>
                    <a:cubicBezTo>
                      <a:pt x="620375" y="1349433"/>
                      <a:pt x="619222" y="1352314"/>
                      <a:pt x="617494" y="1353178"/>
                    </a:cubicBezTo>
                    <a:cubicBezTo>
                      <a:pt x="606544" y="1358365"/>
                      <a:pt x="595595" y="1362687"/>
                      <a:pt x="584070" y="1366721"/>
                    </a:cubicBezTo>
                    <a:cubicBezTo>
                      <a:pt x="567070" y="1372484"/>
                      <a:pt x="546036" y="1369890"/>
                      <a:pt x="535663" y="1390348"/>
                    </a:cubicBezTo>
                    <a:cubicBezTo>
                      <a:pt x="535951" y="1390636"/>
                      <a:pt x="536527" y="1391213"/>
                      <a:pt x="537103" y="1391501"/>
                    </a:cubicBezTo>
                    <a:cubicBezTo>
                      <a:pt x="533934" y="1392365"/>
                      <a:pt x="531052" y="1392941"/>
                      <a:pt x="527883" y="1393806"/>
                    </a:cubicBezTo>
                    <a:cubicBezTo>
                      <a:pt x="525002" y="1394670"/>
                      <a:pt x="522120" y="1395535"/>
                      <a:pt x="519239" y="1396399"/>
                    </a:cubicBezTo>
                    <a:cubicBezTo>
                      <a:pt x="519527" y="1394670"/>
                      <a:pt x="519527" y="1392653"/>
                      <a:pt x="519239" y="1390636"/>
                    </a:cubicBezTo>
                    <a:cubicBezTo>
                      <a:pt x="521832" y="1388331"/>
                      <a:pt x="524713" y="1388043"/>
                      <a:pt x="527883" y="1388043"/>
                    </a:cubicBezTo>
                    <a:cubicBezTo>
                      <a:pt x="531052" y="1388043"/>
                      <a:pt x="533358" y="1386026"/>
                      <a:pt x="532205" y="1382857"/>
                    </a:cubicBezTo>
                    <a:cubicBezTo>
                      <a:pt x="531052" y="1379975"/>
                      <a:pt x="528171" y="1380263"/>
                      <a:pt x="526442" y="1382280"/>
                    </a:cubicBezTo>
                    <a:cubicBezTo>
                      <a:pt x="521832" y="1387755"/>
                      <a:pt x="514052" y="1383433"/>
                      <a:pt x="509154" y="1387755"/>
                    </a:cubicBezTo>
                    <a:lnTo>
                      <a:pt x="509154" y="1387755"/>
                    </a:lnTo>
                    <a:cubicBezTo>
                      <a:pt x="496188" y="1391501"/>
                      <a:pt x="482933" y="1394670"/>
                      <a:pt x="471696" y="1402162"/>
                    </a:cubicBezTo>
                    <a:cubicBezTo>
                      <a:pt x="471696" y="1402162"/>
                      <a:pt x="471408" y="1402162"/>
                      <a:pt x="471408" y="1402162"/>
                    </a:cubicBezTo>
                    <a:cubicBezTo>
                      <a:pt x="471984" y="1401586"/>
                      <a:pt x="472849" y="1401009"/>
                      <a:pt x="473425" y="1400145"/>
                    </a:cubicBezTo>
                    <a:cubicBezTo>
                      <a:pt x="465645" y="1402450"/>
                      <a:pt x="460171" y="1404179"/>
                      <a:pt x="454696" y="1405620"/>
                    </a:cubicBezTo>
                    <a:cubicBezTo>
                      <a:pt x="451526" y="1405908"/>
                      <a:pt x="448645" y="1406196"/>
                      <a:pt x="446916" y="1409653"/>
                    </a:cubicBezTo>
                    <a:cubicBezTo>
                      <a:pt x="450662" y="1410806"/>
                      <a:pt x="454120" y="1411094"/>
                      <a:pt x="457001" y="1408213"/>
                    </a:cubicBezTo>
                    <a:cubicBezTo>
                      <a:pt x="457001" y="1408213"/>
                      <a:pt x="457001" y="1408213"/>
                      <a:pt x="457001" y="1408213"/>
                    </a:cubicBezTo>
                    <a:cubicBezTo>
                      <a:pt x="458442" y="1407925"/>
                      <a:pt x="459594" y="1407637"/>
                      <a:pt x="461035" y="1407060"/>
                    </a:cubicBezTo>
                    <a:cubicBezTo>
                      <a:pt x="458154" y="1409077"/>
                      <a:pt x="456137" y="1411959"/>
                      <a:pt x="455560" y="1416569"/>
                    </a:cubicBezTo>
                    <a:cubicBezTo>
                      <a:pt x="454984" y="1417433"/>
                      <a:pt x="454120" y="1418009"/>
                      <a:pt x="453543" y="1418874"/>
                    </a:cubicBezTo>
                    <a:cubicBezTo>
                      <a:pt x="449510" y="1420315"/>
                      <a:pt x="445187" y="1421467"/>
                      <a:pt x="440865" y="1422620"/>
                    </a:cubicBezTo>
                    <a:cubicBezTo>
                      <a:pt x="426459" y="1426653"/>
                      <a:pt x="410323" y="1427518"/>
                      <a:pt x="397357" y="1436450"/>
                    </a:cubicBezTo>
                    <a:cubicBezTo>
                      <a:pt x="394187" y="1439620"/>
                      <a:pt x="391018" y="1442501"/>
                      <a:pt x="387848" y="1445671"/>
                    </a:cubicBezTo>
                    <a:cubicBezTo>
                      <a:pt x="385255" y="1451145"/>
                      <a:pt x="388713" y="1451145"/>
                      <a:pt x="392170" y="1450281"/>
                    </a:cubicBezTo>
                    <a:cubicBezTo>
                      <a:pt x="397933" y="1449128"/>
                      <a:pt x="403696" y="1447688"/>
                      <a:pt x="409458" y="1445959"/>
                    </a:cubicBezTo>
                    <a:cubicBezTo>
                      <a:pt x="415797" y="1443942"/>
                      <a:pt x="423865" y="1448840"/>
                      <a:pt x="429340" y="1440484"/>
                    </a:cubicBezTo>
                    <a:cubicBezTo>
                      <a:pt x="430781" y="1437891"/>
                      <a:pt x="433086" y="1442789"/>
                      <a:pt x="432221" y="1444518"/>
                    </a:cubicBezTo>
                    <a:cubicBezTo>
                      <a:pt x="430204" y="1448264"/>
                      <a:pt x="426459" y="1450569"/>
                      <a:pt x="422713" y="1452874"/>
                    </a:cubicBezTo>
                    <a:cubicBezTo>
                      <a:pt x="416374" y="1456908"/>
                      <a:pt x="410323" y="1449993"/>
                      <a:pt x="404560" y="1453162"/>
                    </a:cubicBezTo>
                    <a:cubicBezTo>
                      <a:pt x="394187" y="1453162"/>
                      <a:pt x="394763" y="1460366"/>
                      <a:pt x="395340" y="1467569"/>
                    </a:cubicBezTo>
                    <a:cubicBezTo>
                      <a:pt x="395052" y="1467857"/>
                      <a:pt x="394475" y="1467857"/>
                      <a:pt x="394187" y="1468145"/>
                    </a:cubicBezTo>
                    <a:cubicBezTo>
                      <a:pt x="393899" y="1468433"/>
                      <a:pt x="393611" y="1468722"/>
                      <a:pt x="393899" y="1469010"/>
                    </a:cubicBezTo>
                    <a:cubicBezTo>
                      <a:pt x="395052" y="1473908"/>
                      <a:pt x="399374" y="1472179"/>
                      <a:pt x="402543" y="1473044"/>
                    </a:cubicBezTo>
                    <a:cubicBezTo>
                      <a:pt x="405424" y="1473908"/>
                      <a:pt x="409747" y="1468433"/>
                      <a:pt x="411187" y="1473908"/>
                    </a:cubicBezTo>
                    <a:cubicBezTo>
                      <a:pt x="412340" y="1477942"/>
                      <a:pt x="408306" y="1481112"/>
                      <a:pt x="404560" y="1482840"/>
                    </a:cubicBezTo>
                    <a:cubicBezTo>
                      <a:pt x="400814" y="1484569"/>
                      <a:pt x="397069" y="1485722"/>
                      <a:pt x="399950" y="1491196"/>
                    </a:cubicBezTo>
                    <a:cubicBezTo>
                      <a:pt x="398797" y="1494654"/>
                      <a:pt x="393611" y="1491773"/>
                      <a:pt x="392746" y="1496095"/>
                    </a:cubicBezTo>
                    <a:cubicBezTo>
                      <a:pt x="389289" y="1502434"/>
                      <a:pt x="382662" y="1504163"/>
                      <a:pt x="376323" y="1507620"/>
                    </a:cubicBezTo>
                    <a:cubicBezTo>
                      <a:pt x="380645" y="1508773"/>
                      <a:pt x="382950" y="1513095"/>
                      <a:pt x="387848" y="1513095"/>
                    </a:cubicBezTo>
                    <a:cubicBezTo>
                      <a:pt x="390730" y="1513095"/>
                      <a:pt x="396204" y="1511654"/>
                      <a:pt x="395340" y="1517129"/>
                    </a:cubicBezTo>
                    <a:cubicBezTo>
                      <a:pt x="394763" y="1521451"/>
                      <a:pt x="391594" y="1525485"/>
                      <a:pt x="385543" y="1524332"/>
                    </a:cubicBezTo>
                    <a:cubicBezTo>
                      <a:pt x="377475" y="1522891"/>
                      <a:pt x="371712" y="1528366"/>
                      <a:pt x="366238" y="1532400"/>
                    </a:cubicBezTo>
                    <a:cubicBezTo>
                      <a:pt x="362492" y="1535281"/>
                      <a:pt x="365662" y="1536434"/>
                      <a:pt x="368543" y="1536722"/>
                    </a:cubicBezTo>
                    <a:cubicBezTo>
                      <a:pt x="370560" y="1541332"/>
                      <a:pt x="374306" y="1541332"/>
                      <a:pt x="378340" y="1541332"/>
                    </a:cubicBezTo>
                    <a:cubicBezTo>
                      <a:pt x="378916" y="1542773"/>
                      <a:pt x="376899" y="1546231"/>
                      <a:pt x="379780" y="1545654"/>
                    </a:cubicBezTo>
                    <a:cubicBezTo>
                      <a:pt x="383238" y="1545078"/>
                      <a:pt x="386119" y="1545078"/>
                      <a:pt x="386407" y="1549112"/>
                    </a:cubicBezTo>
                    <a:cubicBezTo>
                      <a:pt x="386696" y="1552281"/>
                      <a:pt x="381221" y="1549112"/>
                      <a:pt x="380933" y="1552858"/>
                    </a:cubicBezTo>
                    <a:cubicBezTo>
                      <a:pt x="377475" y="1554875"/>
                      <a:pt x="369119" y="1547959"/>
                      <a:pt x="370560" y="1556315"/>
                    </a:cubicBezTo>
                    <a:cubicBezTo>
                      <a:pt x="371424" y="1561790"/>
                      <a:pt x="367967" y="1564959"/>
                      <a:pt x="368543" y="1569570"/>
                    </a:cubicBezTo>
                    <a:cubicBezTo>
                      <a:pt x="366814" y="1571298"/>
                      <a:pt x="366526" y="1573604"/>
                      <a:pt x="363933" y="1575332"/>
                    </a:cubicBezTo>
                    <a:cubicBezTo>
                      <a:pt x="359611" y="1578214"/>
                      <a:pt x="350678" y="1575044"/>
                      <a:pt x="351543" y="1579655"/>
                    </a:cubicBezTo>
                    <a:cubicBezTo>
                      <a:pt x="352407" y="1585417"/>
                      <a:pt x="361051" y="1585129"/>
                      <a:pt x="366814" y="1586570"/>
                    </a:cubicBezTo>
                    <a:cubicBezTo>
                      <a:pt x="366814" y="1587434"/>
                      <a:pt x="366814" y="1588299"/>
                      <a:pt x="366814" y="1588875"/>
                    </a:cubicBezTo>
                    <a:cubicBezTo>
                      <a:pt x="360475" y="1593485"/>
                      <a:pt x="352407" y="1590604"/>
                      <a:pt x="345780" y="1596078"/>
                    </a:cubicBezTo>
                    <a:cubicBezTo>
                      <a:pt x="336560" y="1603570"/>
                      <a:pt x="328780" y="1613366"/>
                      <a:pt x="316678" y="1617112"/>
                    </a:cubicBezTo>
                    <a:cubicBezTo>
                      <a:pt x="311780" y="1618553"/>
                      <a:pt x="312644" y="1624316"/>
                      <a:pt x="314085" y="1625757"/>
                    </a:cubicBezTo>
                    <a:cubicBezTo>
                      <a:pt x="323305" y="1634977"/>
                      <a:pt x="312932" y="1635553"/>
                      <a:pt x="308610" y="1637858"/>
                    </a:cubicBezTo>
                    <a:cubicBezTo>
                      <a:pt x="298237" y="1643909"/>
                      <a:pt x="287864" y="1649672"/>
                      <a:pt x="277203" y="1655146"/>
                    </a:cubicBezTo>
                    <a:cubicBezTo>
                      <a:pt x="273458" y="1657163"/>
                      <a:pt x="276915" y="1660045"/>
                      <a:pt x="275763" y="1662350"/>
                    </a:cubicBezTo>
                    <a:cubicBezTo>
                      <a:pt x="273169" y="1662350"/>
                      <a:pt x="268847" y="1661485"/>
                      <a:pt x="269136" y="1664367"/>
                    </a:cubicBezTo>
                    <a:cubicBezTo>
                      <a:pt x="270000" y="1669842"/>
                      <a:pt x="274898" y="1666384"/>
                      <a:pt x="278356" y="1666960"/>
                    </a:cubicBezTo>
                    <a:cubicBezTo>
                      <a:pt x="281525" y="1667248"/>
                      <a:pt x="283254" y="1668401"/>
                      <a:pt x="283254" y="1671859"/>
                    </a:cubicBezTo>
                    <a:cubicBezTo>
                      <a:pt x="279797" y="1674740"/>
                      <a:pt x="276339" y="1677909"/>
                      <a:pt x="272881" y="1680791"/>
                    </a:cubicBezTo>
                    <a:cubicBezTo>
                      <a:pt x="267119" y="1685401"/>
                      <a:pt x="265966" y="1691452"/>
                      <a:pt x="268271" y="1698079"/>
                    </a:cubicBezTo>
                    <a:cubicBezTo>
                      <a:pt x="270576" y="1705282"/>
                      <a:pt x="275763" y="1698655"/>
                      <a:pt x="279508" y="1700096"/>
                    </a:cubicBezTo>
                    <a:cubicBezTo>
                      <a:pt x="281814" y="1701248"/>
                      <a:pt x="285271" y="1698943"/>
                      <a:pt x="286712" y="1702401"/>
                    </a:cubicBezTo>
                    <a:cubicBezTo>
                      <a:pt x="289017" y="1707011"/>
                      <a:pt x="283831" y="1708452"/>
                      <a:pt x="282390" y="1709028"/>
                    </a:cubicBezTo>
                    <a:cubicBezTo>
                      <a:pt x="278356" y="1710469"/>
                      <a:pt x="279797" y="1713638"/>
                      <a:pt x="278932" y="1715943"/>
                    </a:cubicBezTo>
                    <a:cubicBezTo>
                      <a:pt x="277203" y="1721706"/>
                      <a:pt x="277780" y="1729774"/>
                      <a:pt x="274034" y="1732943"/>
                    </a:cubicBezTo>
                    <a:cubicBezTo>
                      <a:pt x="265102" y="1740147"/>
                      <a:pt x="271152" y="1742452"/>
                      <a:pt x="276339" y="1745910"/>
                    </a:cubicBezTo>
                    <a:cubicBezTo>
                      <a:pt x="278644" y="1751961"/>
                      <a:pt x="275186" y="1758588"/>
                      <a:pt x="278644" y="1764351"/>
                    </a:cubicBezTo>
                    <a:cubicBezTo>
                      <a:pt x="275186" y="1767520"/>
                      <a:pt x="272017" y="1771266"/>
                      <a:pt x="267983" y="1773283"/>
                    </a:cubicBezTo>
                    <a:cubicBezTo>
                      <a:pt x="257610" y="1778181"/>
                      <a:pt x="263373" y="1781062"/>
                      <a:pt x="268847" y="1784232"/>
                    </a:cubicBezTo>
                    <a:cubicBezTo>
                      <a:pt x="272593" y="1788842"/>
                      <a:pt x="265390" y="1793164"/>
                      <a:pt x="268847" y="1797486"/>
                    </a:cubicBezTo>
                    <a:cubicBezTo>
                      <a:pt x="261932" y="1796622"/>
                      <a:pt x="260203" y="1798927"/>
                      <a:pt x="263949" y="1804978"/>
                    </a:cubicBezTo>
                    <a:cubicBezTo>
                      <a:pt x="260203" y="1811893"/>
                      <a:pt x="264525" y="1811893"/>
                      <a:pt x="269424" y="1811317"/>
                    </a:cubicBezTo>
                    <a:cubicBezTo>
                      <a:pt x="276627" y="1814198"/>
                      <a:pt x="279797" y="1809300"/>
                      <a:pt x="280949" y="1804402"/>
                    </a:cubicBezTo>
                    <a:cubicBezTo>
                      <a:pt x="282390" y="1798639"/>
                      <a:pt x="286712" y="1796334"/>
                      <a:pt x="290170" y="1792588"/>
                    </a:cubicBezTo>
                    <a:cubicBezTo>
                      <a:pt x="292187" y="1790571"/>
                      <a:pt x="294492" y="1790859"/>
                      <a:pt x="296220" y="1793164"/>
                    </a:cubicBezTo>
                    <a:cubicBezTo>
                      <a:pt x="297949" y="1795758"/>
                      <a:pt x="295644" y="1796622"/>
                      <a:pt x="293915" y="1797486"/>
                    </a:cubicBezTo>
                    <a:cubicBezTo>
                      <a:pt x="291322" y="1798639"/>
                      <a:pt x="288153" y="1799503"/>
                      <a:pt x="288441" y="1802673"/>
                    </a:cubicBezTo>
                    <a:cubicBezTo>
                      <a:pt x="289017" y="1807283"/>
                      <a:pt x="293627" y="1804113"/>
                      <a:pt x="296220" y="1805554"/>
                    </a:cubicBezTo>
                    <a:cubicBezTo>
                      <a:pt x="302271" y="1808724"/>
                      <a:pt x="306017" y="1804113"/>
                      <a:pt x="310627" y="1801520"/>
                    </a:cubicBezTo>
                    <a:cubicBezTo>
                      <a:pt x="321865" y="1795469"/>
                      <a:pt x="333966" y="1789995"/>
                      <a:pt x="347509" y="1791436"/>
                    </a:cubicBezTo>
                    <a:cubicBezTo>
                      <a:pt x="344916" y="1794029"/>
                      <a:pt x="339729" y="1794029"/>
                      <a:pt x="339441" y="1800944"/>
                    </a:cubicBezTo>
                    <a:cubicBezTo>
                      <a:pt x="345204" y="1799215"/>
                      <a:pt x="353560" y="1802673"/>
                      <a:pt x="350102" y="1791147"/>
                    </a:cubicBezTo>
                    <a:cubicBezTo>
                      <a:pt x="374594" y="1784520"/>
                      <a:pt x="398797" y="1776452"/>
                      <a:pt x="423865" y="1772130"/>
                    </a:cubicBezTo>
                    <a:cubicBezTo>
                      <a:pt x="442018" y="1768961"/>
                      <a:pt x="457289" y="1757723"/>
                      <a:pt x="476306" y="1756571"/>
                    </a:cubicBezTo>
                    <a:cubicBezTo>
                      <a:pt x="483798" y="1755994"/>
                      <a:pt x="489561" y="1747927"/>
                      <a:pt x="501086" y="1751096"/>
                    </a:cubicBezTo>
                    <a:cubicBezTo>
                      <a:pt x="508001" y="1753113"/>
                      <a:pt x="520103" y="1744469"/>
                      <a:pt x="529324" y="1739859"/>
                    </a:cubicBezTo>
                    <a:cubicBezTo>
                      <a:pt x="535086" y="1736977"/>
                      <a:pt x="539120" y="1735537"/>
                      <a:pt x="542002" y="1741011"/>
                    </a:cubicBezTo>
                    <a:cubicBezTo>
                      <a:pt x="545459" y="1747927"/>
                      <a:pt x="539120" y="1749367"/>
                      <a:pt x="534510" y="1751384"/>
                    </a:cubicBezTo>
                    <a:cubicBezTo>
                      <a:pt x="527595" y="1754554"/>
                      <a:pt x="519815" y="1755130"/>
                      <a:pt x="512612" y="1758011"/>
                    </a:cubicBezTo>
                    <a:cubicBezTo>
                      <a:pt x="498781" y="1763486"/>
                      <a:pt x="486679" y="1774147"/>
                      <a:pt x="469967" y="1772418"/>
                    </a:cubicBezTo>
                    <a:cubicBezTo>
                      <a:pt x="461899" y="1771554"/>
                      <a:pt x="456137" y="1776740"/>
                      <a:pt x="452391" y="1783944"/>
                    </a:cubicBezTo>
                    <a:cubicBezTo>
                      <a:pt x="446628" y="1784520"/>
                      <a:pt x="441154" y="1785096"/>
                      <a:pt x="435391" y="1785385"/>
                    </a:cubicBezTo>
                    <a:cubicBezTo>
                      <a:pt x="429340" y="1785385"/>
                      <a:pt x="430492" y="1789707"/>
                      <a:pt x="430492" y="1793164"/>
                    </a:cubicBezTo>
                    <a:cubicBezTo>
                      <a:pt x="428764" y="1793164"/>
                      <a:pt x="427323" y="1793452"/>
                      <a:pt x="425594" y="1793452"/>
                    </a:cubicBezTo>
                    <a:cubicBezTo>
                      <a:pt x="421848" y="1794317"/>
                      <a:pt x="417526" y="1797198"/>
                      <a:pt x="414645" y="1796046"/>
                    </a:cubicBezTo>
                    <a:cubicBezTo>
                      <a:pt x="400238" y="1790283"/>
                      <a:pt x="390153" y="1800368"/>
                      <a:pt x="378628" y="1804978"/>
                    </a:cubicBezTo>
                    <a:lnTo>
                      <a:pt x="378628" y="1804978"/>
                    </a:lnTo>
                    <a:cubicBezTo>
                      <a:pt x="377763" y="1805842"/>
                      <a:pt x="376899" y="1806419"/>
                      <a:pt x="376034" y="1807283"/>
                    </a:cubicBezTo>
                    <a:cubicBezTo>
                      <a:pt x="371424" y="1807571"/>
                      <a:pt x="367390" y="1809300"/>
                      <a:pt x="363068" y="1811605"/>
                    </a:cubicBezTo>
                    <a:cubicBezTo>
                      <a:pt x="356441" y="1815063"/>
                      <a:pt x="351831" y="1821114"/>
                      <a:pt x="343763" y="1822554"/>
                    </a:cubicBezTo>
                    <a:cubicBezTo>
                      <a:pt x="327051" y="1825436"/>
                      <a:pt x="310339" y="1828317"/>
                      <a:pt x="294780" y="1835809"/>
                    </a:cubicBezTo>
                    <a:cubicBezTo>
                      <a:pt x="286712" y="1839554"/>
                      <a:pt x="277780" y="1841860"/>
                      <a:pt x="268271" y="1842148"/>
                    </a:cubicBezTo>
                    <a:cubicBezTo>
                      <a:pt x="253864" y="1842724"/>
                      <a:pt x="244932" y="1850504"/>
                      <a:pt x="243779" y="1862029"/>
                    </a:cubicBezTo>
                    <a:cubicBezTo>
                      <a:pt x="243491" y="1865199"/>
                      <a:pt x="236864" y="1866639"/>
                      <a:pt x="240610" y="1870385"/>
                    </a:cubicBezTo>
                    <a:cubicBezTo>
                      <a:pt x="243491" y="1872978"/>
                      <a:pt x="245508" y="1868368"/>
                      <a:pt x="248390" y="1867504"/>
                    </a:cubicBezTo>
                    <a:cubicBezTo>
                      <a:pt x="248966" y="1867216"/>
                      <a:pt x="249830" y="1866639"/>
                      <a:pt x="250407" y="1866351"/>
                    </a:cubicBezTo>
                    <a:cubicBezTo>
                      <a:pt x="258474" y="1878165"/>
                      <a:pt x="259051" y="1865487"/>
                      <a:pt x="262797" y="1862605"/>
                    </a:cubicBezTo>
                    <a:cubicBezTo>
                      <a:pt x="270288" y="1861165"/>
                      <a:pt x="273169" y="1872114"/>
                      <a:pt x="281237" y="1869233"/>
                    </a:cubicBezTo>
                    <a:cubicBezTo>
                      <a:pt x="281237" y="1869809"/>
                      <a:pt x="281237" y="1870673"/>
                      <a:pt x="281237" y="1871249"/>
                    </a:cubicBezTo>
                    <a:cubicBezTo>
                      <a:pt x="273458" y="1874419"/>
                      <a:pt x="265678" y="1879317"/>
                      <a:pt x="257610" y="1880470"/>
                    </a:cubicBezTo>
                    <a:cubicBezTo>
                      <a:pt x="252424" y="1881334"/>
                      <a:pt x="246661" y="1886521"/>
                      <a:pt x="240898" y="1881334"/>
                    </a:cubicBezTo>
                    <a:cubicBezTo>
                      <a:pt x="240322" y="1880758"/>
                      <a:pt x="239746" y="1881046"/>
                      <a:pt x="239457" y="1881334"/>
                    </a:cubicBezTo>
                    <a:cubicBezTo>
                      <a:pt x="238017" y="1881622"/>
                      <a:pt x="236576" y="1882199"/>
                      <a:pt x="236000" y="1883928"/>
                    </a:cubicBezTo>
                    <a:cubicBezTo>
                      <a:pt x="233695" y="1885368"/>
                      <a:pt x="231101" y="1887097"/>
                      <a:pt x="228796" y="1888538"/>
                    </a:cubicBezTo>
                    <a:cubicBezTo>
                      <a:pt x="221305" y="1889690"/>
                      <a:pt x="219576" y="1897182"/>
                      <a:pt x="214966" y="1901504"/>
                    </a:cubicBezTo>
                    <a:cubicBezTo>
                      <a:pt x="214966" y="1901504"/>
                      <a:pt x="214966" y="1901504"/>
                      <a:pt x="214966" y="1901504"/>
                    </a:cubicBezTo>
                    <a:cubicBezTo>
                      <a:pt x="206610" y="1900928"/>
                      <a:pt x="200847" y="1907555"/>
                      <a:pt x="193355" y="1909572"/>
                    </a:cubicBezTo>
                    <a:cubicBezTo>
                      <a:pt x="192491" y="1908996"/>
                      <a:pt x="191627" y="1908419"/>
                      <a:pt x="190762" y="1907843"/>
                    </a:cubicBezTo>
                    <a:cubicBezTo>
                      <a:pt x="189898" y="1906402"/>
                      <a:pt x="191627" y="1903233"/>
                      <a:pt x="189033" y="1902945"/>
                    </a:cubicBezTo>
                    <a:cubicBezTo>
                      <a:pt x="185864" y="1902656"/>
                      <a:pt x="185576" y="1904962"/>
                      <a:pt x="185864" y="1907555"/>
                    </a:cubicBezTo>
                    <a:lnTo>
                      <a:pt x="185864" y="1907555"/>
                    </a:lnTo>
                    <a:cubicBezTo>
                      <a:pt x="185288" y="1911301"/>
                      <a:pt x="178372" y="1905538"/>
                      <a:pt x="179813" y="1911301"/>
                    </a:cubicBezTo>
                    <a:cubicBezTo>
                      <a:pt x="180677" y="1914182"/>
                      <a:pt x="180389" y="1919657"/>
                      <a:pt x="186152" y="1919080"/>
                    </a:cubicBezTo>
                    <a:cubicBezTo>
                      <a:pt x="191627" y="1920809"/>
                      <a:pt x="191627" y="1923979"/>
                      <a:pt x="187593" y="1927148"/>
                    </a:cubicBezTo>
                    <a:cubicBezTo>
                      <a:pt x="178660" y="1934352"/>
                      <a:pt x="172898" y="1945013"/>
                      <a:pt x="161084" y="1948758"/>
                    </a:cubicBezTo>
                    <a:cubicBezTo>
                      <a:pt x="157338" y="1949911"/>
                      <a:pt x="155321" y="1954233"/>
                      <a:pt x="154457" y="1959708"/>
                    </a:cubicBezTo>
                    <a:cubicBezTo>
                      <a:pt x="161084" y="1957691"/>
                      <a:pt x="166270" y="1956250"/>
                      <a:pt x="171745" y="1954809"/>
                    </a:cubicBezTo>
                    <a:cubicBezTo>
                      <a:pt x="174915" y="1956538"/>
                      <a:pt x="181254" y="1951928"/>
                      <a:pt x="181254" y="1959708"/>
                    </a:cubicBezTo>
                    <a:cubicBezTo>
                      <a:pt x="177508" y="1962301"/>
                      <a:pt x="172321" y="1962589"/>
                      <a:pt x="169440" y="1966911"/>
                    </a:cubicBezTo>
                    <a:cubicBezTo>
                      <a:pt x="162813" y="1974403"/>
                      <a:pt x="157914" y="1984199"/>
                      <a:pt x="147830" y="1988233"/>
                    </a:cubicBezTo>
                    <a:cubicBezTo>
                      <a:pt x="147830" y="1988233"/>
                      <a:pt x="147830" y="1988233"/>
                      <a:pt x="147830" y="1988233"/>
                    </a:cubicBezTo>
                    <a:cubicBezTo>
                      <a:pt x="146101" y="1988521"/>
                      <a:pt x="143219" y="1988233"/>
                      <a:pt x="142931" y="1989386"/>
                    </a:cubicBezTo>
                    <a:cubicBezTo>
                      <a:pt x="142067" y="1990826"/>
                      <a:pt x="143508" y="1992843"/>
                      <a:pt x="145236" y="1993708"/>
                    </a:cubicBezTo>
                    <a:cubicBezTo>
                      <a:pt x="145236" y="1994860"/>
                      <a:pt x="145236" y="1996013"/>
                      <a:pt x="145525" y="1997166"/>
                    </a:cubicBezTo>
                    <a:cubicBezTo>
                      <a:pt x="137169" y="1999182"/>
                      <a:pt x="128813" y="2000623"/>
                      <a:pt x="121609" y="2005810"/>
                    </a:cubicBezTo>
                    <a:cubicBezTo>
                      <a:pt x="119592" y="2007827"/>
                      <a:pt x="117287" y="2010132"/>
                      <a:pt x="115270" y="2012149"/>
                    </a:cubicBezTo>
                    <a:cubicBezTo>
                      <a:pt x="113541" y="2015894"/>
                      <a:pt x="116135" y="2015894"/>
                      <a:pt x="118440" y="2015318"/>
                    </a:cubicBezTo>
                    <a:cubicBezTo>
                      <a:pt x="122474" y="2014454"/>
                      <a:pt x="126508" y="2013301"/>
                      <a:pt x="130253" y="2012149"/>
                    </a:cubicBezTo>
                    <a:cubicBezTo>
                      <a:pt x="134575" y="2010708"/>
                      <a:pt x="140338" y="2013877"/>
                      <a:pt x="143796" y="2008115"/>
                    </a:cubicBezTo>
                    <a:cubicBezTo>
                      <a:pt x="144660" y="2006674"/>
                      <a:pt x="145813" y="2008691"/>
                      <a:pt x="146101" y="2010132"/>
                    </a:cubicBezTo>
                    <a:cubicBezTo>
                      <a:pt x="141491" y="2010708"/>
                      <a:pt x="138321" y="2014166"/>
                      <a:pt x="135440" y="2017623"/>
                    </a:cubicBezTo>
                    <a:cubicBezTo>
                      <a:pt x="132558" y="2017335"/>
                      <a:pt x="129677" y="2015606"/>
                      <a:pt x="127084" y="2017335"/>
                    </a:cubicBezTo>
                    <a:cubicBezTo>
                      <a:pt x="119880" y="2017335"/>
                      <a:pt x="120457" y="2022522"/>
                      <a:pt x="120745" y="2027420"/>
                    </a:cubicBezTo>
                    <a:cubicBezTo>
                      <a:pt x="120457" y="2027420"/>
                      <a:pt x="120169" y="2027708"/>
                      <a:pt x="119880" y="2027708"/>
                    </a:cubicBezTo>
                    <a:cubicBezTo>
                      <a:pt x="119592" y="2027996"/>
                      <a:pt x="119592" y="2028284"/>
                      <a:pt x="119592" y="2028284"/>
                    </a:cubicBezTo>
                    <a:cubicBezTo>
                      <a:pt x="119592" y="2028284"/>
                      <a:pt x="119592" y="2028284"/>
                      <a:pt x="119592" y="2028573"/>
                    </a:cubicBezTo>
                    <a:cubicBezTo>
                      <a:pt x="119592" y="2028573"/>
                      <a:pt x="119304" y="2028573"/>
                      <a:pt x="119304" y="2028861"/>
                    </a:cubicBezTo>
                    <a:cubicBezTo>
                      <a:pt x="106914" y="2037217"/>
                      <a:pt x="106914" y="2037217"/>
                      <a:pt x="116135" y="2043844"/>
                    </a:cubicBezTo>
                    <a:cubicBezTo>
                      <a:pt x="116423" y="2044132"/>
                      <a:pt x="116711" y="2044420"/>
                      <a:pt x="116999" y="2044708"/>
                    </a:cubicBezTo>
                    <a:cubicBezTo>
                      <a:pt x="116999" y="2044708"/>
                      <a:pt x="116999" y="2045284"/>
                      <a:pt x="116999" y="2045284"/>
                    </a:cubicBezTo>
                    <a:cubicBezTo>
                      <a:pt x="116999" y="2045284"/>
                      <a:pt x="116999" y="2045284"/>
                      <a:pt x="116999" y="2045284"/>
                    </a:cubicBezTo>
                    <a:cubicBezTo>
                      <a:pt x="116999" y="2045284"/>
                      <a:pt x="116999" y="2045284"/>
                      <a:pt x="116999" y="2045284"/>
                    </a:cubicBezTo>
                    <a:cubicBezTo>
                      <a:pt x="113253" y="2047301"/>
                      <a:pt x="109507" y="2049030"/>
                      <a:pt x="105473" y="2051047"/>
                    </a:cubicBezTo>
                    <a:cubicBezTo>
                      <a:pt x="105473" y="2051047"/>
                      <a:pt x="105473" y="2051047"/>
                      <a:pt x="105473" y="2051047"/>
                    </a:cubicBezTo>
                    <a:cubicBezTo>
                      <a:pt x="103745" y="2050183"/>
                      <a:pt x="102016" y="2049318"/>
                      <a:pt x="100287" y="2048454"/>
                    </a:cubicBezTo>
                    <a:cubicBezTo>
                      <a:pt x="92795" y="2054505"/>
                      <a:pt x="92795" y="2054505"/>
                      <a:pt x="102304" y="2063437"/>
                    </a:cubicBezTo>
                    <a:lnTo>
                      <a:pt x="102304" y="2063437"/>
                    </a:lnTo>
                    <a:cubicBezTo>
                      <a:pt x="100575" y="2066318"/>
                      <a:pt x="95101" y="2064590"/>
                      <a:pt x="95389" y="2069488"/>
                    </a:cubicBezTo>
                    <a:cubicBezTo>
                      <a:pt x="90490" y="2069776"/>
                      <a:pt x="86456" y="2073810"/>
                      <a:pt x="80982" y="2071505"/>
                    </a:cubicBezTo>
                    <a:cubicBezTo>
                      <a:pt x="79829" y="2070929"/>
                      <a:pt x="73490" y="2071793"/>
                      <a:pt x="74931" y="2074386"/>
                    </a:cubicBezTo>
                    <a:cubicBezTo>
                      <a:pt x="79829" y="2083607"/>
                      <a:pt x="74067" y="2093692"/>
                      <a:pt x="78965" y="2102624"/>
                    </a:cubicBezTo>
                    <a:cubicBezTo>
                      <a:pt x="78965" y="2105793"/>
                      <a:pt x="78965" y="2108963"/>
                      <a:pt x="78965" y="2112421"/>
                    </a:cubicBezTo>
                    <a:cubicBezTo>
                      <a:pt x="72050" y="2114149"/>
                      <a:pt x="67728" y="2117319"/>
                      <a:pt x="66575" y="2125675"/>
                    </a:cubicBezTo>
                    <a:cubicBezTo>
                      <a:pt x="65999" y="2129997"/>
                      <a:pt x="65134" y="2138641"/>
                      <a:pt x="60236" y="2138065"/>
                    </a:cubicBezTo>
                    <a:cubicBezTo>
                      <a:pt x="51304" y="2137200"/>
                      <a:pt x="53321" y="2142963"/>
                      <a:pt x="53032" y="2146997"/>
                    </a:cubicBezTo>
                    <a:cubicBezTo>
                      <a:pt x="53032" y="2148726"/>
                      <a:pt x="52744" y="2150743"/>
                      <a:pt x="52744" y="2152472"/>
                    </a:cubicBezTo>
                    <a:cubicBezTo>
                      <a:pt x="48999" y="2154489"/>
                      <a:pt x="45253" y="2156794"/>
                      <a:pt x="41507" y="2158811"/>
                    </a:cubicBezTo>
                    <a:cubicBezTo>
                      <a:pt x="38914" y="2160251"/>
                      <a:pt x="41507" y="2162268"/>
                      <a:pt x="40643" y="2163709"/>
                    </a:cubicBezTo>
                    <a:cubicBezTo>
                      <a:pt x="38914" y="2163709"/>
                      <a:pt x="35744" y="2163133"/>
                      <a:pt x="36032" y="2165150"/>
                    </a:cubicBezTo>
                    <a:cubicBezTo>
                      <a:pt x="36609" y="2168896"/>
                      <a:pt x="40066" y="2166590"/>
                      <a:pt x="42371" y="2166879"/>
                    </a:cubicBezTo>
                    <a:cubicBezTo>
                      <a:pt x="44388" y="2166879"/>
                      <a:pt x="45829" y="2167743"/>
                      <a:pt x="45829" y="2170048"/>
                    </a:cubicBezTo>
                    <a:cubicBezTo>
                      <a:pt x="43524" y="2172065"/>
                      <a:pt x="41219" y="2174370"/>
                      <a:pt x="38914" y="2176387"/>
                    </a:cubicBezTo>
                    <a:cubicBezTo>
                      <a:pt x="35168" y="2179845"/>
                      <a:pt x="34304" y="2183879"/>
                      <a:pt x="36032" y="2188489"/>
                    </a:cubicBezTo>
                    <a:cubicBezTo>
                      <a:pt x="37761" y="2193387"/>
                      <a:pt x="41219" y="2188777"/>
                      <a:pt x="43812" y="2189930"/>
                    </a:cubicBezTo>
                    <a:cubicBezTo>
                      <a:pt x="45541" y="2190506"/>
                      <a:pt x="47558" y="2189065"/>
                      <a:pt x="48999" y="2191370"/>
                    </a:cubicBezTo>
                    <a:cubicBezTo>
                      <a:pt x="50727" y="2194540"/>
                      <a:pt x="47270" y="2195692"/>
                      <a:pt x="46117" y="2195980"/>
                    </a:cubicBezTo>
                    <a:cubicBezTo>
                      <a:pt x="43524" y="2197133"/>
                      <a:pt x="44388" y="2199150"/>
                      <a:pt x="43812" y="2200879"/>
                    </a:cubicBezTo>
                    <a:cubicBezTo>
                      <a:pt x="42660" y="2204913"/>
                      <a:pt x="43236" y="2210387"/>
                      <a:pt x="40643" y="2212692"/>
                    </a:cubicBezTo>
                    <a:cubicBezTo>
                      <a:pt x="34592" y="2217879"/>
                      <a:pt x="38914" y="2219320"/>
                      <a:pt x="42371" y="2221625"/>
                    </a:cubicBezTo>
                    <a:cubicBezTo>
                      <a:pt x="43524" y="2224794"/>
                      <a:pt x="42660" y="2227964"/>
                      <a:pt x="43236" y="2231133"/>
                    </a:cubicBezTo>
                    <a:cubicBezTo>
                      <a:pt x="39202" y="2234303"/>
                      <a:pt x="35168" y="2238049"/>
                      <a:pt x="32287" y="2242659"/>
                    </a:cubicBezTo>
                    <a:cubicBezTo>
                      <a:pt x="30558" y="2246404"/>
                      <a:pt x="28829" y="2250150"/>
                      <a:pt x="27100" y="2253896"/>
                    </a:cubicBezTo>
                    <a:cubicBezTo>
                      <a:pt x="26812" y="2259371"/>
                      <a:pt x="29693" y="2258218"/>
                      <a:pt x="32575" y="2256201"/>
                    </a:cubicBezTo>
                    <a:cubicBezTo>
                      <a:pt x="34304" y="2255049"/>
                      <a:pt x="36321" y="2253608"/>
                      <a:pt x="38049" y="2252455"/>
                    </a:cubicBezTo>
                    <a:cubicBezTo>
                      <a:pt x="37473" y="2253896"/>
                      <a:pt x="36897" y="2255625"/>
                      <a:pt x="38049" y="2257066"/>
                    </a:cubicBezTo>
                    <a:cubicBezTo>
                      <a:pt x="33439" y="2256489"/>
                      <a:pt x="32287" y="2258218"/>
                      <a:pt x="34880" y="2262252"/>
                    </a:cubicBezTo>
                    <a:cubicBezTo>
                      <a:pt x="32287" y="2267150"/>
                      <a:pt x="35456" y="2267150"/>
                      <a:pt x="38914" y="2266574"/>
                    </a:cubicBezTo>
                    <a:cubicBezTo>
                      <a:pt x="39202" y="2266574"/>
                      <a:pt x="39490" y="2266862"/>
                      <a:pt x="39778" y="2266862"/>
                    </a:cubicBezTo>
                    <a:cubicBezTo>
                      <a:pt x="40354" y="2268015"/>
                      <a:pt x="40643" y="2268879"/>
                      <a:pt x="41219" y="2270032"/>
                    </a:cubicBezTo>
                    <a:cubicBezTo>
                      <a:pt x="40931" y="2270320"/>
                      <a:pt x="40643" y="2270608"/>
                      <a:pt x="40354" y="2270896"/>
                    </a:cubicBezTo>
                    <a:cubicBezTo>
                      <a:pt x="40354" y="2271184"/>
                      <a:pt x="40066" y="2271760"/>
                      <a:pt x="40354" y="2271760"/>
                    </a:cubicBezTo>
                    <a:cubicBezTo>
                      <a:pt x="42948" y="2275506"/>
                      <a:pt x="46405" y="2272625"/>
                      <a:pt x="49287" y="2272337"/>
                    </a:cubicBezTo>
                    <a:cubicBezTo>
                      <a:pt x="50727" y="2272049"/>
                      <a:pt x="51880" y="2270320"/>
                      <a:pt x="53321" y="2269455"/>
                    </a:cubicBezTo>
                    <a:cubicBezTo>
                      <a:pt x="53321" y="2273489"/>
                      <a:pt x="53321" y="2277523"/>
                      <a:pt x="53321" y="2281269"/>
                    </a:cubicBezTo>
                    <a:cubicBezTo>
                      <a:pt x="52168" y="2282710"/>
                      <a:pt x="51016" y="2283862"/>
                      <a:pt x="51016" y="2285303"/>
                    </a:cubicBezTo>
                    <a:cubicBezTo>
                      <a:pt x="48999" y="2285879"/>
                      <a:pt x="47270" y="2286456"/>
                      <a:pt x="45253" y="2286744"/>
                    </a:cubicBezTo>
                    <a:lnTo>
                      <a:pt x="51592" y="2286744"/>
                    </a:lnTo>
                    <a:cubicBezTo>
                      <a:pt x="51880" y="2287320"/>
                      <a:pt x="52456" y="2287896"/>
                      <a:pt x="53321" y="2288473"/>
                    </a:cubicBezTo>
                    <a:cubicBezTo>
                      <a:pt x="53321" y="2288473"/>
                      <a:pt x="53321" y="2288761"/>
                      <a:pt x="53321" y="2288761"/>
                    </a:cubicBezTo>
                    <a:cubicBezTo>
                      <a:pt x="53032" y="2291642"/>
                      <a:pt x="48134" y="2291354"/>
                      <a:pt x="48710" y="2295100"/>
                    </a:cubicBezTo>
                    <a:cubicBezTo>
                      <a:pt x="48134" y="2301727"/>
                      <a:pt x="42660" y="2305473"/>
                      <a:pt x="38337" y="2310659"/>
                    </a:cubicBezTo>
                    <a:cubicBezTo>
                      <a:pt x="42660" y="2310083"/>
                      <a:pt x="45829" y="2312964"/>
                      <a:pt x="50151" y="2311524"/>
                    </a:cubicBezTo>
                    <a:cubicBezTo>
                      <a:pt x="51016" y="2311235"/>
                      <a:pt x="52168" y="2310659"/>
                      <a:pt x="53321" y="2310083"/>
                    </a:cubicBezTo>
                    <a:cubicBezTo>
                      <a:pt x="53321" y="2313829"/>
                      <a:pt x="53321" y="2317862"/>
                      <a:pt x="53321" y="2321608"/>
                    </a:cubicBezTo>
                    <a:cubicBezTo>
                      <a:pt x="53032" y="2321608"/>
                      <a:pt x="52744" y="2321896"/>
                      <a:pt x="52168" y="2321896"/>
                    </a:cubicBezTo>
                    <a:cubicBezTo>
                      <a:pt x="44677" y="2323337"/>
                      <a:pt x="41795" y="2329964"/>
                      <a:pt x="38337" y="2335727"/>
                    </a:cubicBezTo>
                    <a:cubicBezTo>
                      <a:pt x="36032" y="2339473"/>
                      <a:pt x="39202" y="2339473"/>
                      <a:pt x="41795" y="2338608"/>
                    </a:cubicBezTo>
                    <a:cubicBezTo>
                      <a:pt x="44965" y="2341778"/>
                      <a:pt x="48422" y="2340337"/>
                      <a:pt x="51880" y="2339185"/>
                    </a:cubicBezTo>
                    <a:cubicBezTo>
                      <a:pt x="52744" y="2340337"/>
                      <a:pt x="52168" y="2343795"/>
                      <a:pt x="54473" y="2342642"/>
                    </a:cubicBezTo>
                    <a:cubicBezTo>
                      <a:pt x="57355" y="2340913"/>
                      <a:pt x="59660" y="2340049"/>
                      <a:pt x="61388" y="2343219"/>
                    </a:cubicBezTo>
                    <a:cubicBezTo>
                      <a:pt x="62829" y="2345812"/>
                      <a:pt x="56778" y="2344947"/>
                      <a:pt x="57931" y="2348405"/>
                    </a:cubicBezTo>
                    <a:cubicBezTo>
                      <a:pt x="55626" y="2351286"/>
                      <a:pt x="46117" y="2348117"/>
                      <a:pt x="50151" y="2354744"/>
                    </a:cubicBezTo>
                    <a:cubicBezTo>
                      <a:pt x="52744" y="2359066"/>
                      <a:pt x="51016" y="2363100"/>
                      <a:pt x="53032" y="2366846"/>
                    </a:cubicBezTo>
                    <a:cubicBezTo>
                      <a:pt x="52168" y="2368863"/>
                      <a:pt x="52456" y="2370880"/>
                      <a:pt x="51016" y="2373473"/>
                    </a:cubicBezTo>
                    <a:cubicBezTo>
                      <a:pt x="48422" y="2377507"/>
                      <a:pt x="39490" y="2377795"/>
                      <a:pt x="41795" y="2381541"/>
                    </a:cubicBezTo>
                    <a:cubicBezTo>
                      <a:pt x="44677" y="2386151"/>
                      <a:pt x="51880" y="2382982"/>
                      <a:pt x="57355" y="2382405"/>
                    </a:cubicBezTo>
                    <a:cubicBezTo>
                      <a:pt x="57643" y="2382982"/>
                      <a:pt x="57931" y="2383846"/>
                      <a:pt x="58219" y="2384422"/>
                    </a:cubicBezTo>
                    <a:cubicBezTo>
                      <a:pt x="54473" y="2390473"/>
                      <a:pt x="46405" y="2390761"/>
                      <a:pt x="42371" y="2397965"/>
                    </a:cubicBezTo>
                    <a:cubicBezTo>
                      <a:pt x="37185" y="2407761"/>
                      <a:pt x="33727" y="2418711"/>
                      <a:pt x="24507" y="2426202"/>
                    </a:cubicBezTo>
                    <a:cubicBezTo>
                      <a:pt x="20761" y="2429084"/>
                      <a:pt x="23642" y="2433694"/>
                      <a:pt x="25083" y="2434558"/>
                    </a:cubicBezTo>
                    <a:cubicBezTo>
                      <a:pt x="36321" y="2439456"/>
                      <a:pt x="27388" y="2443202"/>
                      <a:pt x="24795" y="2446948"/>
                    </a:cubicBezTo>
                    <a:cubicBezTo>
                      <a:pt x="17880" y="2455592"/>
                      <a:pt x="10964" y="2464236"/>
                      <a:pt x="3761" y="2472592"/>
                    </a:cubicBezTo>
                    <a:cubicBezTo>
                      <a:pt x="1168" y="2475762"/>
                      <a:pt x="5202" y="2476914"/>
                      <a:pt x="5202" y="2479219"/>
                    </a:cubicBezTo>
                    <a:cubicBezTo>
                      <a:pt x="2897" y="2480084"/>
                      <a:pt x="-1137" y="2480948"/>
                      <a:pt x="303" y="2483253"/>
                    </a:cubicBezTo>
                    <a:cubicBezTo>
                      <a:pt x="2897" y="2487575"/>
                      <a:pt x="6066" y="2482965"/>
                      <a:pt x="8947" y="2482389"/>
                    </a:cubicBezTo>
                    <a:cubicBezTo>
                      <a:pt x="11541" y="2481525"/>
                      <a:pt x="13846" y="2482101"/>
                      <a:pt x="14710" y="2484982"/>
                    </a:cubicBezTo>
                    <a:cubicBezTo>
                      <a:pt x="12693" y="2488728"/>
                      <a:pt x="10964" y="2492474"/>
                      <a:pt x="8947" y="2496220"/>
                    </a:cubicBezTo>
                    <a:cubicBezTo>
                      <a:pt x="5778" y="2502270"/>
                      <a:pt x="6642" y="2507745"/>
                      <a:pt x="10964" y="2512643"/>
                    </a:cubicBezTo>
                    <a:cubicBezTo>
                      <a:pt x="15286" y="2517830"/>
                      <a:pt x="17592" y="2510626"/>
                      <a:pt x="21337" y="2510626"/>
                    </a:cubicBezTo>
                    <a:cubicBezTo>
                      <a:pt x="23642" y="2510626"/>
                      <a:pt x="25659" y="2507745"/>
                      <a:pt x="28253" y="2510050"/>
                    </a:cubicBezTo>
                    <a:cubicBezTo>
                      <a:pt x="31710" y="2513220"/>
                      <a:pt x="27965" y="2516389"/>
                      <a:pt x="26812" y="2517254"/>
                    </a:cubicBezTo>
                    <a:cubicBezTo>
                      <a:pt x="23931" y="2519847"/>
                      <a:pt x="25948" y="2522152"/>
                      <a:pt x="26236" y="2524457"/>
                    </a:cubicBezTo>
                    <a:cubicBezTo>
                      <a:pt x="26524" y="2529932"/>
                      <a:pt x="29982" y="2536847"/>
                      <a:pt x="27676" y="2540593"/>
                    </a:cubicBezTo>
                    <a:cubicBezTo>
                      <a:pt x="22490" y="2549813"/>
                      <a:pt x="28541" y="2549813"/>
                      <a:pt x="34015" y="2550966"/>
                    </a:cubicBezTo>
                    <a:cubicBezTo>
                      <a:pt x="38049" y="2555288"/>
                      <a:pt x="37473" y="2562203"/>
                      <a:pt x="42371" y="2565949"/>
                    </a:cubicBezTo>
                    <a:cubicBezTo>
                      <a:pt x="40354" y="2569695"/>
                      <a:pt x="38914" y="2574305"/>
                      <a:pt x="36321" y="2577186"/>
                    </a:cubicBezTo>
                    <a:cubicBezTo>
                      <a:pt x="29117" y="2584966"/>
                      <a:pt x="34880" y="2585542"/>
                      <a:pt x="40931" y="2586406"/>
                    </a:cubicBezTo>
                    <a:cubicBezTo>
                      <a:pt x="45541" y="2589000"/>
                      <a:pt x="40931" y="2595339"/>
                      <a:pt x="45541" y="2597932"/>
                    </a:cubicBezTo>
                    <a:cubicBezTo>
                      <a:pt x="39202" y="2599373"/>
                      <a:pt x="38626" y="2602254"/>
                      <a:pt x="43812" y="2606000"/>
                    </a:cubicBezTo>
                    <a:cubicBezTo>
                      <a:pt x="42948" y="2613203"/>
                      <a:pt x="46693" y="2611763"/>
                      <a:pt x="50727" y="2609746"/>
                    </a:cubicBezTo>
                    <a:cubicBezTo>
                      <a:pt x="57931" y="2609746"/>
                      <a:pt x="59083" y="2604559"/>
                      <a:pt x="58219" y="2599661"/>
                    </a:cubicBezTo>
                    <a:cubicBezTo>
                      <a:pt x="57355" y="2594186"/>
                      <a:pt x="60236" y="2590729"/>
                      <a:pt x="61965" y="2586406"/>
                    </a:cubicBezTo>
                    <a:cubicBezTo>
                      <a:pt x="62829" y="2583813"/>
                      <a:pt x="65134" y="2583237"/>
                      <a:pt x="67151" y="2584966"/>
                    </a:cubicBezTo>
                    <a:cubicBezTo>
                      <a:pt x="69456" y="2586406"/>
                      <a:pt x="67728" y="2588135"/>
                      <a:pt x="66575" y="2589288"/>
                    </a:cubicBezTo>
                    <a:cubicBezTo>
                      <a:pt x="64846" y="2591017"/>
                      <a:pt x="62253" y="2593034"/>
                      <a:pt x="63694" y="2595627"/>
                    </a:cubicBezTo>
                    <a:cubicBezTo>
                      <a:pt x="65999" y="2599373"/>
                      <a:pt x="68592" y="2595051"/>
                      <a:pt x="71185" y="2595339"/>
                    </a:cubicBezTo>
                    <a:cubicBezTo>
                      <a:pt x="77524" y="2595915"/>
                      <a:pt x="78965" y="2590729"/>
                      <a:pt x="82423" y="2586695"/>
                    </a:cubicBezTo>
                    <a:cubicBezTo>
                      <a:pt x="90202" y="2577474"/>
                      <a:pt x="98558" y="2568830"/>
                      <a:pt x="110660" y="2565373"/>
                    </a:cubicBezTo>
                    <a:cubicBezTo>
                      <a:pt x="109507" y="2568542"/>
                      <a:pt x="94812" y="2572000"/>
                      <a:pt x="97118" y="2578051"/>
                    </a:cubicBezTo>
                    <a:cubicBezTo>
                      <a:pt x="101728" y="2574593"/>
                      <a:pt x="141779" y="2568254"/>
                      <a:pt x="141203" y="2569118"/>
                    </a:cubicBezTo>
                    <a:cubicBezTo>
                      <a:pt x="137169" y="2571135"/>
                      <a:pt x="127660" y="2572000"/>
                      <a:pt x="124779" y="2575457"/>
                    </a:cubicBezTo>
                    <a:cubicBezTo>
                      <a:pt x="120457" y="2580644"/>
                      <a:pt x="113541" y="2577186"/>
                      <a:pt x="107202" y="2581220"/>
                    </a:cubicBezTo>
                    <a:cubicBezTo>
                      <a:pt x="96541" y="2587847"/>
                      <a:pt x="101440" y="2582373"/>
                      <a:pt x="91931" y="2590729"/>
                    </a:cubicBezTo>
                    <a:cubicBezTo>
                      <a:pt x="100287" y="2585542"/>
                      <a:pt x="94812" y="2596780"/>
                      <a:pt x="104033" y="2594186"/>
                    </a:cubicBezTo>
                    <a:cubicBezTo>
                      <a:pt x="106914" y="2593322"/>
                      <a:pt x="112101" y="2595915"/>
                      <a:pt x="114694" y="2594763"/>
                    </a:cubicBezTo>
                    <a:cubicBezTo>
                      <a:pt x="115270" y="2594186"/>
                      <a:pt x="115558" y="2593898"/>
                      <a:pt x="116135" y="2593322"/>
                    </a:cubicBezTo>
                    <a:cubicBezTo>
                      <a:pt x="116423" y="2590152"/>
                      <a:pt x="125067" y="2592457"/>
                      <a:pt x="126796" y="2591017"/>
                    </a:cubicBezTo>
                    <a:cubicBezTo>
                      <a:pt x="125931" y="2591305"/>
                      <a:pt x="127660" y="2588135"/>
                      <a:pt x="116999" y="2587559"/>
                    </a:cubicBezTo>
                    <a:cubicBezTo>
                      <a:pt x="116999" y="2587559"/>
                      <a:pt x="116999" y="2587559"/>
                      <a:pt x="116999" y="2587559"/>
                    </a:cubicBezTo>
                    <a:cubicBezTo>
                      <a:pt x="114982" y="2589576"/>
                      <a:pt x="112677" y="2589288"/>
                      <a:pt x="110372" y="2588712"/>
                    </a:cubicBezTo>
                    <a:cubicBezTo>
                      <a:pt x="111524" y="2586406"/>
                      <a:pt x="113253" y="2586118"/>
                      <a:pt x="115558" y="2585830"/>
                    </a:cubicBezTo>
                    <a:cubicBezTo>
                      <a:pt x="119304" y="2584678"/>
                      <a:pt x="132847" y="2590440"/>
                      <a:pt x="138033" y="2588712"/>
                    </a:cubicBezTo>
                    <a:cubicBezTo>
                      <a:pt x="137457" y="2589288"/>
                      <a:pt x="168576" y="2584390"/>
                      <a:pt x="146677" y="2585830"/>
                    </a:cubicBezTo>
                    <a:cubicBezTo>
                      <a:pt x="146677" y="2585830"/>
                      <a:pt x="151864" y="2584101"/>
                      <a:pt x="151864" y="2584101"/>
                    </a:cubicBezTo>
                    <a:cubicBezTo>
                      <a:pt x="159355" y="2578915"/>
                      <a:pt x="151864" y="2584101"/>
                      <a:pt x="160508" y="2581508"/>
                    </a:cubicBezTo>
                    <a:cubicBezTo>
                      <a:pt x="163677" y="2578627"/>
                      <a:pt x="168864" y="2581220"/>
                      <a:pt x="172033" y="2577474"/>
                    </a:cubicBezTo>
                    <a:cubicBezTo>
                      <a:pt x="173186" y="2576034"/>
                      <a:pt x="175203" y="2576034"/>
                      <a:pt x="175779" y="2577762"/>
                    </a:cubicBezTo>
                    <a:cubicBezTo>
                      <a:pt x="176643" y="2580067"/>
                      <a:pt x="175203" y="2581220"/>
                      <a:pt x="172898" y="2581220"/>
                    </a:cubicBezTo>
                    <a:cubicBezTo>
                      <a:pt x="170881" y="2581220"/>
                      <a:pt x="168864" y="2581508"/>
                      <a:pt x="167135" y="2582949"/>
                    </a:cubicBezTo>
                    <a:cubicBezTo>
                      <a:pt x="167135" y="2584390"/>
                      <a:pt x="167135" y="2585542"/>
                      <a:pt x="167135" y="2586695"/>
                    </a:cubicBezTo>
                    <a:cubicBezTo>
                      <a:pt x="169152" y="2586118"/>
                      <a:pt x="170881" y="2585254"/>
                      <a:pt x="172898" y="2584678"/>
                    </a:cubicBezTo>
                    <a:cubicBezTo>
                      <a:pt x="174915" y="2584101"/>
                      <a:pt x="176932" y="2583525"/>
                      <a:pt x="178949" y="2582949"/>
                    </a:cubicBezTo>
                    <a:cubicBezTo>
                      <a:pt x="178660" y="2582661"/>
                      <a:pt x="178372" y="2582373"/>
                      <a:pt x="178084" y="2582373"/>
                    </a:cubicBezTo>
                    <a:cubicBezTo>
                      <a:pt x="184711" y="2568542"/>
                      <a:pt x="198830" y="2569983"/>
                      <a:pt x="210067" y="2565949"/>
                    </a:cubicBezTo>
                    <a:cubicBezTo>
                      <a:pt x="217847" y="2563356"/>
                      <a:pt x="225051" y="2560186"/>
                      <a:pt x="232254" y="2556440"/>
                    </a:cubicBezTo>
                    <a:cubicBezTo>
                      <a:pt x="233406" y="2555864"/>
                      <a:pt x="234271" y="2554135"/>
                      <a:pt x="235135" y="2552694"/>
                    </a:cubicBezTo>
                    <a:cubicBezTo>
                      <a:pt x="236576" y="2552118"/>
                      <a:pt x="237440" y="2552983"/>
                      <a:pt x="237729" y="2554135"/>
                    </a:cubicBezTo>
                    <a:cubicBezTo>
                      <a:pt x="238017" y="2554711"/>
                      <a:pt x="238305" y="2555000"/>
                      <a:pt x="238593" y="2555576"/>
                    </a:cubicBezTo>
                    <a:cubicBezTo>
                      <a:pt x="240322" y="2554711"/>
                      <a:pt x="242051" y="2553847"/>
                      <a:pt x="243779" y="2552983"/>
                    </a:cubicBezTo>
                    <a:cubicBezTo>
                      <a:pt x="244932" y="2552118"/>
                      <a:pt x="246373" y="2550389"/>
                      <a:pt x="247237" y="2552406"/>
                    </a:cubicBezTo>
                    <a:cubicBezTo>
                      <a:pt x="248101" y="2554711"/>
                      <a:pt x="245796" y="2555000"/>
                      <a:pt x="244068" y="2555288"/>
                    </a:cubicBezTo>
                    <a:cubicBezTo>
                      <a:pt x="242339" y="2555864"/>
                      <a:pt x="240898" y="2556440"/>
                      <a:pt x="239169" y="2557305"/>
                    </a:cubicBezTo>
                    <a:cubicBezTo>
                      <a:pt x="240034" y="2561050"/>
                      <a:pt x="236576" y="2562779"/>
                      <a:pt x="233983" y="2565084"/>
                    </a:cubicBezTo>
                    <a:lnTo>
                      <a:pt x="266542" y="2552118"/>
                    </a:lnTo>
                    <a:cubicBezTo>
                      <a:pt x="265678" y="2551254"/>
                      <a:pt x="265390" y="2550389"/>
                      <a:pt x="267119" y="2549237"/>
                    </a:cubicBezTo>
                    <a:cubicBezTo>
                      <a:pt x="270000" y="2546644"/>
                      <a:pt x="273746" y="2545779"/>
                      <a:pt x="277492" y="2547796"/>
                    </a:cubicBezTo>
                    <a:cubicBezTo>
                      <a:pt x="277492" y="2547796"/>
                      <a:pt x="277780" y="2547796"/>
                      <a:pt x="277780" y="2547796"/>
                    </a:cubicBezTo>
                    <a:lnTo>
                      <a:pt x="283831" y="2545491"/>
                    </a:lnTo>
                    <a:cubicBezTo>
                      <a:pt x="282966" y="2545491"/>
                      <a:pt x="281814" y="2545779"/>
                      <a:pt x="280949" y="2545779"/>
                    </a:cubicBezTo>
                    <a:cubicBezTo>
                      <a:pt x="281525" y="2545203"/>
                      <a:pt x="282390" y="2544915"/>
                      <a:pt x="282966" y="2544627"/>
                    </a:cubicBezTo>
                    <a:cubicBezTo>
                      <a:pt x="281237" y="2545491"/>
                      <a:pt x="279508" y="2546356"/>
                      <a:pt x="278068" y="2547220"/>
                    </a:cubicBezTo>
                    <a:cubicBezTo>
                      <a:pt x="279220" y="2543186"/>
                      <a:pt x="282390" y="2542898"/>
                      <a:pt x="284983" y="2541457"/>
                    </a:cubicBezTo>
                    <a:cubicBezTo>
                      <a:pt x="284983" y="2541457"/>
                      <a:pt x="284983" y="2541457"/>
                      <a:pt x="284983" y="2541457"/>
                    </a:cubicBezTo>
                    <a:cubicBezTo>
                      <a:pt x="285847" y="2540305"/>
                      <a:pt x="286136" y="2538288"/>
                      <a:pt x="288153" y="2538576"/>
                    </a:cubicBezTo>
                    <a:cubicBezTo>
                      <a:pt x="288441" y="2538576"/>
                      <a:pt x="289305" y="2539152"/>
                      <a:pt x="289305" y="2539440"/>
                    </a:cubicBezTo>
                    <a:cubicBezTo>
                      <a:pt x="289305" y="2540305"/>
                      <a:pt x="289017" y="2541169"/>
                      <a:pt x="288441" y="2541745"/>
                    </a:cubicBezTo>
                    <a:cubicBezTo>
                      <a:pt x="293627" y="2539440"/>
                      <a:pt x="298814" y="2537423"/>
                      <a:pt x="303424" y="2533965"/>
                    </a:cubicBezTo>
                    <a:cubicBezTo>
                      <a:pt x="303712" y="2533677"/>
                      <a:pt x="304865" y="2534542"/>
                      <a:pt x="305153" y="2535118"/>
                    </a:cubicBezTo>
                    <a:cubicBezTo>
                      <a:pt x="305441" y="2535694"/>
                      <a:pt x="305153" y="2536559"/>
                      <a:pt x="305153" y="2537135"/>
                    </a:cubicBezTo>
                    <a:lnTo>
                      <a:pt x="337136" y="2524169"/>
                    </a:lnTo>
                    <a:cubicBezTo>
                      <a:pt x="338865" y="2523016"/>
                      <a:pt x="340305" y="2521864"/>
                      <a:pt x="342034" y="2520999"/>
                    </a:cubicBezTo>
                    <a:lnTo>
                      <a:pt x="352695" y="2517254"/>
                    </a:lnTo>
                    <a:cubicBezTo>
                      <a:pt x="352695" y="2516677"/>
                      <a:pt x="352695" y="2516389"/>
                      <a:pt x="352695" y="2515813"/>
                    </a:cubicBezTo>
                    <a:cubicBezTo>
                      <a:pt x="353272" y="2513220"/>
                      <a:pt x="355577" y="2514948"/>
                      <a:pt x="357306" y="2514948"/>
                    </a:cubicBezTo>
                    <a:cubicBezTo>
                      <a:pt x="357882" y="2514948"/>
                      <a:pt x="358458" y="2514948"/>
                      <a:pt x="359323" y="2514948"/>
                    </a:cubicBezTo>
                    <a:lnTo>
                      <a:pt x="366238" y="2512355"/>
                    </a:lnTo>
                    <a:cubicBezTo>
                      <a:pt x="366238" y="2512355"/>
                      <a:pt x="365950" y="2512067"/>
                      <a:pt x="365950" y="2511779"/>
                    </a:cubicBezTo>
                    <a:cubicBezTo>
                      <a:pt x="365085" y="2509474"/>
                      <a:pt x="367390" y="2508033"/>
                      <a:pt x="368543" y="2506592"/>
                    </a:cubicBezTo>
                    <a:cubicBezTo>
                      <a:pt x="372289" y="2503711"/>
                      <a:pt x="376899" y="2502270"/>
                      <a:pt x="381221" y="2500542"/>
                    </a:cubicBezTo>
                    <a:cubicBezTo>
                      <a:pt x="384967" y="2499101"/>
                      <a:pt x="387272" y="2499965"/>
                      <a:pt x="387848" y="2504287"/>
                    </a:cubicBezTo>
                    <a:cubicBezTo>
                      <a:pt x="387848" y="2504287"/>
                      <a:pt x="387848" y="2504287"/>
                      <a:pt x="387848" y="2504287"/>
                    </a:cubicBezTo>
                    <a:cubicBezTo>
                      <a:pt x="387848" y="2504287"/>
                      <a:pt x="387848" y="2504287"/>
                      <a:pt x="387848" y="2504287"/>
                    </a:cubicBezTo>
                    <a:cubicBezTo>
                      <a:pt x="387848" y="2504576"/>
                      <a:pt x="387848" y="2504864"/>
                      <a:pt x="387848" y="2505152"/>
                    </a:cubicBezTo>
                    <a:cubicBezTo>
                      <a:pt x="394763" y="2502559"/>
                      <a:pt x="401967" y="2500254"/>
                      <a:pt x="409170" y="2498525"/>
                    </a:cubicBezTo>
                    <a:cubicBezTo>
                      <a:pt x="434526" y="2492474"/>
                      <a:pt x="459306" y="2484118"/>
                      <a:pt x="484086" y="2476626"/>
                    </a:cubicBezTo>
                    <a:cubicBezTo>
                      <a:pt x="495611" y="2473169"/>
                      <a:pt x="507137" y="2469999"/>
                      <a:pt x="518662" y="2467118"/>
                    </a:cubicBezTo>
                    <a:cubicBezTo>
                      <a:pt x="518086" y="2465677"/>
                      <a:pt x="517510" y="2464524"/>
                      <a:pt x="516934" y="2463084"/>
                    </a:cubicBezTo>
                    <a:cubicBezTo>
                      <a:pt x="515781" y="2463372"/>
                      <a:pt x="514629" y="2463660"/>
                      <a:pt x="513476" y="2463948"/>
                    </a:cubicBezTo>
                    <a:cubicBezTo>
                      <a:pt x="512612" y="2461067"/>
                      <a:pt x="516357" y="2461643"/>
                      <a:pt x="516646" y="2459914"/>
                    </a:cubicBezTo>
                    <a:cubicBezTo>
                      <a:pt x="536239" y="2450694"/>
                      <a:pt x="558137" y="2447236"/>
                      <a:pt x="577154" y="2436863"/>
                    </a:cubicBezTo>
                    <a:cubicBezTo>
                      <a:pt x="578883" y="2435999"/>
                      <a:pt x="581188" y="2435134"/>
                      <a:pt x="583205" y="2435134"/>
                    </a:cubicBezTo>
                    <a:cubicBezTo>
                      <a:pt x="597324" y="2434270"/>
                      <a:pt x="609714" y="2427355"/>
                      <a:pt x="622680" y="2423033"/>
                    </a:cubicBezTo>
                    <a:cubicBezTo>
                      <a:pt x="633341" y="2419575"/>
                      <a:pt x="644002" y="2416117"/>
                      <a:pt x="654951" y="2413524"/>
                    </a:cubicBezTo>
                    <a:cubicBezTo>
                      <a:pt x="657545" y="2412948"/>
                      <a:pt x="660138" y="2411795"/>
                      <a:pt x="662443" y="2410355"/>
                    </a:cubicBezTo>
                    <a:cubicBezTo>
                      <a:pt x="663019" y="2410931"/>
                      <a:pt x="663596" y="2411795"/>
                      <a:pt x="663884" y="2412372"/>
                    </a:cubicBezTo>
                    <a:cubicBezTo>
                      <a:pt x="696155" y="2400846"/>
                      <a:pt x="730155" y="2395660"/>
                      <a:pt x="762427" y="2383846"/>
                    </a:cubicBezTo>
                    <a:cubicBezTo>
                      <a:pt x="764732" y="2382982"/>
                      <a:pt x="767325" y="2382117"/>
                      <a:pt x="769342" y="2382405"/>
                    </a:cubicBezTo>
                    <a:cubicBezTo>
                      <a:pt x="787207" y="2386727"/>
                      <a:pt x="803919" y="2380965"/>
                      <a:pt x="820054" y="2374626"/>
                    </a:cubicBezTo>
                    <a:cubicBezTo>
                      <a:pt x="830715" y="2370303"/>
                      <a:pt x="842241" y="2370015"/>
                      <a:pt x="853190" y="2367422"/>
                    </a:cubicBezTo>
                    <a:cubicBezTo>
                      <a:pt x="859529" y="2365981"/>
                      <a:pt x="857224" y="2369727"/>
                      <a:pt x="854343" y="2372320"/>
                    </a:cubicBezTo>
                    <a:cubicBezTo>
                      <a:pt x="849444" y="2373761"/>
                      <a:pt x="843970" y="2372897"/>
                      <a:pt x="839071" y="2375778"/>
                    </a:cubicBezTo>
                    <a:cubicBezTo>
                      <a:pt x="834461" y="2375778"/>
                      <a:pt x="830715" y="2377507"/>
                      <a:pt x="826970" y="2379812"/>
                    </a:cubicBezTo>
                    <a:cubicBezTo>
                      <a:pt x="824376" y="2379524"/>
                      <a:pt x="821783" y="2379524"/>
                      <a:pt x="820342" y="2382405"/>
                    </a:cubicBezTo>
                    <a:cubicBezTo>
                      <a:pt x="816020" y="2381253"/>
                      <a:pt x="812274" y="2383558"/>
                      <a:pt x="808529" y="2384422"/>
                    </a:cubicBezTo>
                    <a:cubicBezTo>
                      <a:pt x="809105" y="2384710"/>
                      <a:pt x="809681" y="2384999"/>
                      <a:pt x="810257" y="2385287"/>
                    </a:cubicBezTo>
                    <a:cubicBezTo>
                      <a:pt x="809681" y="2385287"/>
                      <a:pt x="809105" y="2384999"/>
                      <a:pt x="808529" y="2384422"/>
                    </a:cubicBezTo>
                    <a:cubicBezTo>
                      <a:pt x="799020" y="2387015"/>
                      <a:pt x="787783" y="2386439"/>
                      <a:pt x="781156" y="2395948"/>
                    </a:cubicBezTo>
                    <a:cubicBezTo>
                      <a:pt x="791529" y="2391626"/>
                      <a:pt x="803054" y="2391337"/>
                      <a:pt x="813427" y="2387015"/>
                    </a:cubicBezTo>
                    <a:cubicBezTo>
                      <a:pt x="816020" y="2386727"/>
                      <a:pt x="818613" y="2386439"/>
                      <a:pt x="820342" y="2384422"/>
                    </a:cubicBezTo>
                    <a:cubicBezTo>
                      <a:pt x="823800" y="2385287"/>
                      <a:pt x="826681" y="2383846"/>
                      <a:pt x="829851" y="2382405"/>
                    </a:cubicBezTo>
                    <a:cubicBezTo>
                      <a:pt x="834173" y="2381829"/>
                      <a:pt x="838495" y="2381541"/>
                      <a:pt x="841953" y="2378371"/>
                    </a:cubicBezTo>
                    <a:cubicBezTo>
                      <a:pt x="846563" y="2375778"/>
                      <a:pt x="853190" y="2380965"/>
                      <a:pt x="857224" y="2375202"/>
                    </a:cubicBezTo>
                    <a:cubicBezTo>
                      <a:pt x="860393" y="2375202"/>
                      <a:pt x="864427" y="2374049"/>
                      <a:pt x="866444" y="2375490"/>
                    </a:cubicBezTo>
                    <a:cubicBezTo>
                      <a:pt x="873360" y="2380100"/>
                      <a:pt x="877105" y="2374337"/>
                      <a:pt x="882580" y="2372897"/>
                    </a:cubicBezTo>
                    <a:cubicBezTo>
                      <a:pt x="893241" y="2370015"/>
                      <a:pt x="901885" y="2361083"/>
                      <a:pt x="913699" y="2362236"/>
                    </a:cubicBezTo>
                    <a:cubicBezTo>
                      <a:pt x="916580" y="2363100"/>
                      <a:pt x="916292" y="2365405"/>
                      <a:pt x="916292" y="2367710"/>
                    </a:cubicBezTo>
                    <a:cubicBezTo>
                      <a:pt x="916580" y="2366846"/>
                      <a:pt x="916868" y="2366270"/>
                      <a:pt x="917445" y="2365693"/>
                    </a:cubicBezTo>
                    <a:cubicBezTo>
                      <a:pt x="917156" y="2366270"/>
                      <a:pt x="916868" y="2367134"/>
                      <a:pt x="916292" y="2367710"/>
                    </a:cubicBezTo>
                    <a:cubicBezTo>
                      <a:pt x="915428" y="2369727"/>
                      <a:pt x="911682" y="2370592"/>
                      <a:pt x="913123" y="2373473"/>
                    </a:cubicBezTo>
                    <a:cubicBezTo>
                      <a:pt x="913987" y="2375490"/>
                      <a:pt x="916580" y="2374626"/>
                      <a:pt x="918309" y="2374049"/>
                    </a:cubicBezTo>
                    <a:cubicBezTo>
                      <a:pt x="921767" y="2372897"/>
                      <a:pt x="924936" y="2371744"/>
                      <a:pt x="927529" y="2369151"/>
                    </a:cubicBezTo>
                    <a:cubicBezTo>
                      <a:pt x="935309" y="2361371"/>
                      <a:pt x="942801" y="2354744"/>
                      <a:pt x="954902" y="2351575"/>
                    </a:cubicBezTo>
                    <a:cubicBezTo>
                      <a:pt x="974208" y="2346676"/>
                      <a:pt x="993513" y="2341202"/>
                      <a:pt x="1013106" y="2336015"/>
                    </a:cubicBezTo>
                    <a:cubicBezTo>
                      <a:pt x="1013106" y="2336015"/>
                      <a:pt x="1013106" y="2336015"/>
                      <a:pt x="1013106" y="2336015"/>
                    </a:cubicBezTo>
                    <a:cubicBezTo>
                      <a:pt x="1017140" y="2336015"/>
                      <a:pt x="1021174" y="2336015"/>
                      <a:pt x="1024920" y="2336015"/>
                    </a:cubicBezTo>
                    <a:cubicBezTo>
                      <a:pt x="1031259" y="2336015"/>
                      <a:pt x="1037310" y="2336015"/>
                      <a:pt x="1043649" y="2336015"/>
                    </a:cubicBezTo>
                    <a:cubicBezTo>
                      <a:pt x="1045666" y="2337168"/>
                      <a:pt x="1046530" y="2336880"/>
                      <a:pt x="1047395" y="2336015"/>
                    </a:cubicBezTo>
                    <a:cubicBezTo>
                      <a:pt x="1049412" y="2336015"/>
                      <a:pt x="1051429" y="2336015"/>
                      <a:pt x="1053445" y="2336015"/>
                    </a:cubicBezTo>
                    <a:cubicBezTo>
                      <a:pt x="1053734" y="2333998"/>
                      <a:pt x="1055174" y="2333998"/>
                      <a:pt x="1056903" y="2333422"/>
                    </a:cubicBezTo>
                    <a:cubicBezTo>
                      <a:pt x="1076496" y="2327659"/>
                      <a:pt x="1096090" y="2322184"/>
                      <a:pt x="1115971" y="2316998"/>
                    </a:cubicBezTo>
                    <a:cubicBezTo>
                      <a:pt x="1138158" y="2311235"/>
                      <a:pt x="1159768" y="2304032"/>
                      <a:pt x="1180802" y="2293947"/>
                    </a:cubicBezTo>
                    <a:cubicBezTo>
                      <a:pt x="1185701" y="2293371"/>
                      <a:pt x="1187429" y="2294811"/>
                      <a:pt x="1183684" y="2301150"/>
                    </a:cubicBezTo>
                    <a:cubicBezTo>
                      <a:pt x="1184548" y="2301150"/>
                      <a:pt x="1185701" y="2300862"/>
                      <a:pt x="1186565" y="2300574"/>
                    </a:cubicBezTo>
                    <a:cubicBezTo>
                      <a:pt x="1184548" y="2302879"/>
                      <a:pt x="1181955" y="2305184"/>
                      <a:pt x="1181090" y="2308066"/>
                    </a:cubicBezTo>
                    <a:cubicBezTo>
                      <a:pt x="1179361" y="2313540"/>
                      <a:pt x="1181667" y="2315557"/>
                      <a:pt x="1186853" y="2312964"/>
                    </a:cubicBezTo>
                    <a:cubicBezTo>
                      <a:pt x="1191751" y="2312100"/>
                      <a:pt x="1196938" y="2311524"/>
                      <a:pt x="1200972" y="2307778"/>
                    </a:cubicBezTo>
                    <a:cubicBezTo>
                      <a:pt x="1200972" y="2307778"/>
                      <a:pt x="1200972" y="2307778"/>
                      <a:pt x="1200972" y="2307778"/>
                    </a:cubicBezTo>
                    <a:cubicBezTo>
                      <a:pt x="1206158" y="2305473"/>
                      <a:pt x="1205582" y="2302015"/>
                      <a:pt x="1202989" y="2297981"/>
                    </a:cubicBezTo>
                    <a:cubicBezTo>
                      <a:pt x="1207311" y="2295100"/>
                      <a:pt x="1212209" y="2293371"/>
                      <a:pt x="1217396" y="2293371"/>
                    </a:cubicBezTo>
                    <a:cubicBezTo>
                      <a:pt x="1222870" y="2296540"/>
                      <a:pt x="1227480" y="2296828"/>
                      <a:pt x="1230362" y="2289049"/>
                    </a:cubicBezTo>
                    <a:cubicBezTo>
                      <a:pt x="1224023" y="2289337"/>
                      <a:pt x="1217972" y="2286744"/>
                      <a:pt x="1212785" y="2291066"/>
                    </a:cubicBezTo>
                    <a:cubicBezTo>
                      <a:pt x="1208752" y="2292795"/>
                      <a:pt x="1203853" y="2292506"/>
                      <a:pt x="1198955" y="2292795"/>
                    </a:cubicBezTo>
                    <a:cubicBezTo>
                      <a:pt x="1203277" y="2289049"/>
                      <a:pt x="1207311" y="2285303"/>
                      <a:pt x="1212497" y="2283286"/>
                    </a:cubicBezTo>
                    <a:cubicBezTo>
                      <a:pt x="1214226" y="2283286"/>
                      <a:pt x="1215955" y="2283286"/>
                      <a:pt x="1217972" y="2283286"/>
                    </a:cubicBezTo>
                    <a:cubicBezTo>
                      <a:pt x="1230938" y="2283574"/>
                      <a:pt x="1244192" y="2283862"/>
                      <a:pt x="1256294" y="2280117"/>
                    </a:cubicBezTo>
                    <a:cubicBezTo>
                      <a:pt x="1253413" y="2281269"/>
                      <a:pt x="1251108" y="2282710"/>
                      <a:pt x="1248514" y="2283862"/>
                    </a:cubicBezTo>
                    <a:cubicBezTo>
                      <a:pt x="1245921" y="2283862"/>
                      <a:pt x="1241887" y="2284439"/>
                      <a:pt x="1243328" y="2287608"/>
                    </a:cubicBezTo>
                    <a:cubicBezTo>
                      <a:pt x="1244769" y="2290489"/>
                      <a:pt x="1248803" y="2288761"/>
                      <a:pt x="1251108" y="2286744"/>
                    </a:cubicBezTo>
                    <a:cubicBezTo>
                      <a:pt x="1251108" y="2286744"/>
                      <a:pt x="1251108" y="2286744"/>
                      <a:pt x="1251108" y="2286744"/>
                    </a:cubicBezTo>
                    <a:cubicBezTo>
                      <a:pt x="1255718" y="2286167"/>
                      <a:pt x="1260328" y="2285015"/>
                      <a:pt x="1262921" y="2278964"/>
                    </a:cubicBezTo>
                    <a:cubicBezTo>
                      <a:pt x="1260904" y="2278964"/>
                      <a:pt x="1258887" y="2279252"/>
                      <a:pt x="1257447" y="2279828"/>
                    </a:cubicBezTo>
                    <a:cubicBezTo>
                      <a:pt x="1263498" y="2277811"/>
                      <a:pt x="1269260" y="2274642"/>
                      <a:pt x="1274735" y="2270032"/>
                    </a:cubicBezTo>
                    <a:cubicBezTo>
                      <a:pt x="1277616" y="2267438"/>
                      <a:pt x="1281362" y="2268303"/>
                      <a:pt x="1284820" y="2267438"/>
                    </a:cubicBezTo>
                    <a:lnTo>
                      <a:pt x="1284820" y="2267438"/>
                    </a:lnTo>
                    <a:cubicBezTo>
                      <a:pt x="1297498" y="2264845"/>
                      <a:pt x="1310464" y="2263116"/>
                      <a:pt x="1322566" y="2258794"/>
                    </a:cubicBezTo>
                    <a:cubicBezTo>
                      <a:pt x="1333515" y="2255049"/>
                      <a:pt x="1346769" y="2255337"/>
                      <a:pt x="1354837" y="2244387"/>
                    </a:cubicBezTo>
                    <a:cubicBezTo>
                      <a:pt x="1354837" y="2244387"/>
                      <a:pt x="1354837" y="2244387"/>
                      <a:pt x="1354837" y="2244387"/>
                    </a:cubicBezTo>
                    <a:cubicBezTo>
                      <a:pt x="1354837" y="2243235"/>
                      <a:pt x="1355125" y="2242082"/>
                      <a:pt x="1355125" y="2240930"/>
                    </a:cubicBezTo>
                    <a:cubicBezTo>
                      <a:pt x="1358295" y="2239777"/>
                      <a:pt x="1361752" y="2238625"/>
                      <a:pt x="1365210" y="2237760"/>
                    </a:cubicBezTo>
                    <a:cubicBezTo>
                      <a:pt x="1368956" y="2236896"/>
                      <a:pt x="1372702" y="2236032"/>
                      <a:pt x="1376447" y="2235167"/>
                    </a:cubicBezTo>
                    <a:cubicBezTo>
                      <a:pt x="1377312" y="2236032"/>
                      <a:pt x="1378176" y="2236896"/>
                      <a:pt x="1378753" y="2237760"/>
                    </a:cubicBezTo>
                    <a:cubicBezTo>
                      <a:pt x="1377888" y="2240354"/>
                      <a:pt x="1371549" y="2238913"/>
                      <a:pt x="1373854" y="2243811"/>
                    </a:cubicBezTo>
                    <a:cubicBezTo>
                      <a:pt x="1374142" y="2244676"/>
                      <a:pt x="1374719" y="2245252"/>
                      <a:pt x="1375295" y="2245540"/>
                    </a:cubicBezTo>
                    <a:cubicBezTo>
                      <a:pt x="1367515" y="2246404"/>
                      <a:pt x="1360312" y="2248133"/>
                      <a:pt x="1353685" y="2252455"/>
                    </a:cubicBezTo>
                    <a:cubicBezTo>
                      <a:pt x="1362905" y="2253320"/>
                      <a:pt x="1372414" y="2254760"/>
                      <a:pt x="1379329" y="2245828"/>
                    </a:cubicBezTo>
                    <a:cubicBezTo>
                      <a:pt x="1379905" y="2245540"/>
                      <a:pt x="1380481" y="2245540"/>
                      <a:pt x="1381058" y="2245252"/>
                    </a:cubicBezTo>
                    <a:cubicBezTo>
                      <a:pt x="1383363" y="2244676"/>
                      <a:pt x="1385956" y="2244387"/>
                      <a:pt x="1388549" y="2243811"/>
                    </a:cubicBezTo>
                    <a:cubicBezTo>
                      <a:pt x="1388261" y="2244387"/>
                      <a:pt x="1387973" y="2244964"/>
                      <a:pt x="1387685" y="2245540"/>
                    </a:cubicBezTo>
                    <a:cubicBezTo>
                      <a:pt x="1391719" y="2245828"/>
                      <a:pt x="1395465" y="2246404"/>
                      <a:pt x="1398634" y="2243235"/>
                    </a:cubicBezTo>
                    <a:cubicBezTo>
                      <a:pt x="1398634" y="2243235"/>
                      <a:pt x="1398634" y="2243235"/>
                      <a:pt x="1398634" y="2243235"/>
                    </a:cubicBezTo>
                    <a:cubicBezTo>
                      <a:pt x="1405837" y="2243235"/>
                      <a:pt x="1412753" y="2243235"/>
                      <a:pt x="1419956" y="2242659"/>
                    </a:cubicBezTo>
                    <a:cubicBezTo>
                      <a:pt x="1424566" y="2242371"/>
                      <a:pt x="1429177" y="2242371"/>
                      <a:pt x="1432634" y="2238049"/>
                    </a:cubicBezTo>
                    <a:cubicBezTo>
                      <a:pt x="1435227" y="2234591"/>
                      <a:pt x="1440702" y="2231133"/>
                      <a:pt x="1447329" y="2228540"/>
                    </a:cubicBezTo>
                    <a:cubicBezTo>
                      <a:pt x="1458278" y="2228540"/>
                      <a:pt x="1468651" y="2225658"/>
                      <a:pt x="1479024" y="2222777"/>
                    </a:cubicBezTo>
                    <a:cubicBezTo>
                      <a:pt x="1479889" y="2223065"/>
                      <a:pt x="1480753" y="2223353"/>
                      <a:pt x="1481329" y="2223642"/>
                    </a:cubicBezTo>
                    <a:cubicBezTo>
                      <a:pt x="1487380" y="2226523"/>
                      <a:pt x="1491991" y="2225658"/>
                      <a:pt x="1496601" y="2222489"/>
                    </a:cubicBezTo>
                    <a:cubicBezTo>
                      <a:pt x="1500635" y="2219320"/>
                      <a:pt x="1505245" y="2217303"/>
                      <a:pt x="1509855" y="2215574"/>
                    </a:cubicBezTo>
                    <a:cubicBezTo>
                      <a:pt x="1519940" y="2213557"/>
                      <a:pt x="1530025" y="2211540"/>
                      <a:pt x="1540398" y="2209523"/>
                    </a:cubicBezTo>
                    <a:cubicBezTo>
                      <a:pt x="1542127" y="2213557"/>
                      <a:pt x="1544143" y="2217014"/>
                      <a:pt x="1549330" y="2214421"/>
                    </a:cubicBezTo>
                    <a:cubicBezTo>
                      <a:pt x="1549330" y="2214421"/>
                      <a:pt x="1549330" y="2214421"/>
                      <a:pt x="1549330" y="2214421"/>
                    </a:cubicBezTo>
                    <a:cubicBezTo>
                      <a:pt x="1551923" y="2215862"/>
                      <a:pt x="1553076" y="2221048"/>
                      <a:pt x="1556821" y="2218743"/>
                    </a:cubicBezTo>
                    <a:cubicBezTo>
                      <a:pt x="1566042" y="2212981"/>
                      <a:pt x="1576127" y="2210964"/>
                      <a:pt x="1586500" y="2208947"/>
                    </a:cubicBezTo>
                    <a:lnTo>
                      <a:pt x="1586788" y="2202319"/>
                    </a:lnTo>
                    <a:cubicBezTo>
                      <a:pt x="1578720" y="2204336"/>
                      <a:pt x="1570652" y="2207794"/>
                      <a:pt x="1562008" y="2205201"/>
                    </a:cubicBezTo>
                    <a:cubicBezTo>
                      <a:pt x="1562008" y="2204336"/>
                      <a:pt x="1562008" y="2203472"/>
                      <a:pt x="1562008" y="2202896"/>
                    </a:cubicBezTo>
                    <a:cubicBezTo>
                      <a:pt x="1570364" y="2200302"/>
                      <a:pt x="1578720" y="2197709"/>
                      <a:pt x="1587076" y="2195404"/>
                    </a:cubicBezTo>
                    <a:lnTo>
                      <a:pt x="1587364" y="2191370"/>
                    </a:lnTo>
                    <a:lnTo>
                      <a:pt x="1576703" y="2190794"/>
                    </a:lnTo>
                    <a:cubicBezTo>
                      <a:pt x="1573822" y="2191658"/>
                      <a:pt x="1570940" y="2192235"/>
                      <a:pt x="1568347" y="2193099"/>
                    </a:cubicBezTo>
                    <a:cubicBezTo>
                      <a:pt x="1568347" y="2192811"/>
                      <a:pt x="1568347" y="2192523"/>
                      <a:pt x="1568635" y="2192235"/>
                    </a:cubicBezTo>
                    <a:cubicBezTo>
                      <a:pt x="1569500" y="2191947"/>
                      <a:pt x="1570364" y="2191658"/>
                      <a:pt x="1571516" y="2191658"/>
                    </a:cubicBezTo>
                    <a:lnTo>
                      <a:pt x="1574686" y="2190794"/>
                    </a:lnTo>
                    <a:lnTo>
                      <a:pt x="1574110" y="2190794"/>
                    </a:lnTo>
                    <a:cubicBezTo>
                      <a:pt x="1590245" y="2186760"/>
                      <a:pt x="1606957" y="2187048"/>
                      <a:pt x="1623093" y="2184743"/>
                    </a:cubicBezTo>
                    <a:cubicBezTo>
                      <a:pt x="1636059" y="2182726"/>
                      <a:pt x="1648449" y="2178116"/>
                      <a:pt x="1661415" y="2176963"/>
                    </a:cubicBezTo>
                    <a:cubicBezTo>
                      <a:pt x="1680721" y="2174658"/>
                      <a:pt x="1700026" y="2172929"/>
                      <a:pt x="1718466" y="2166879"/>
                    </a:cubicBezTo>
                    <a:cubicBezTo>
                      <a:pt x="1725094" y="2166879"/>
                      <a:pt x="1730856" y="2164573"/>
                      <a:pt x="1736619" y="2162268"/>
                    </a:cubicBezTo>
                    <a:cubicBezTo>
                      <a:pt x="1737195" y="2163709"/>
                      <a:pt x="1738060" y="2164573"/>
                      <a:pt x="1740077" y="2163997"/>
                    </a:cubicBezTo>
                    <a:cubicBezTo>
                      <a:pt x="1742958" y="2163421"/>
                      <a:pt x="1743534" y="2161404"/>
                      <a:pt x="1742670" y="2159387"/>
                    </a:cubicBezTo>
                    <a:cubicBezTo>
                      <a:pt x="1744687" y="2157946"/>
                      <a:pt x="1746992" y="2156505"/>
                      <a:pt x="1749009" y="2155353"/>
                    </a:cubicBezTo>
                    <a:cubicBezTo>
                      <a:pt x="1749009" y="2155353"/>
                      <a:pt x="1748721" y="2155065"/>
                      <a:pt x="1748721" y="2155065"/>
                    </a:cubicBezTo>
                    <a:cubicBezTo>
                      <a:pt x="1757365" y="2152183"/>
                      <a:pt x="1766874" y="2151607"/>
                      <a:pt x="1774077" y="2145268"/>
                    </a:cubicBezTo>
                    <a:cubicBezTo>
                      <a:pt x="1776670" y="2145556"/>
                      <a:pt x="1778975" y="2145556"/>
                      <a:pt x="1781569" y="2145845"/>
                    </a:cubicBezTo>
                    <a:cubicBezTo>
                      <a:pt x="1785603" y="2149590"/>
                      <a:pt x="1788484" y="2149590"/>
                      <a:pt x="1789060" y="2143251"/>
                    </a:cubicBezTo>
                    <a:cubicBezTo>
                      <a:pt x="1788772" y="2142387"/>
                      <a:pt x="1788772" y="2141234"/>
                      <a:pt x="1788484" y="2140370"/>
                    </a:cubicBezTo>
                    <a:cubicBezTo>
                      <a:pt x="1795687" y="2137489"/>
                      <a:pt x="1803179" y="2134319"/>
                      <a:pt x="1810382" y="2131438"/>
                    </a:cubicBezTo>
                    <a:cubicBezTo>
                      <a:pt x="1836603" y="2125099"/>
                      <a:pt x="1862823" y="2119624"/>
                      <a:pt x="1888179" y="2110404"/>
                    </a:cubicBezTo>
                    <a:cubicBezTo>
                      <a:pt x="1891349" y="2109251"/>
                      <a:pt x="1894807" y="2108098"/>
                      <a:pt x="1898264" y="2107522"/>
                    </a:cubicBezTo>
                    <a:cubicBezTo>
                      <a:pt x="1929959" y="2102048"/>
                      <a:pt x="1959637" y="2089081"/>
                      <a:pt x="1991044" y="2081590"/>
                    </a:cubicBezTo>
                    <a:cubicBezTo>
                      <a:pt x="1991621" y="2081302"/>
                      <a:pt x="1992197" y="2081014"/>
                      <a:pt x="1993061" y="2080725"/>
                    </a:cubicBezTo>
                    <a:cubicBezTo>
                      <a:pt x="1992485" y="2081014"/>
                      <a:pt x="1991909" y="2081302"/>
                      <a:pt x="1991044" y="2081590"/>
                    </a:cubicBezTo>
                    <a:cubicBezTo>
                      <a:pt x="1999977" y="2081014"/>
                      <a:pt x="2009485" y="2082742"/>
                      <a:pt x="2017553" y="2077268"/>
                    </a:cubicBezTo>
                    <a:cubicBezTo>
                      <a:pt x="2017553" y="2077268"/>
                      <a:pt x="2017553" y="2077268"/>
                      <a:pt x="2017553" y="2077268"/>
                    </a:cubicBezTo>
                    <a:cubicBezTo>
                      <a:pt x="2023604" y="2077268"/>
                      <a:pt x="2029367" y="2076115"/>
                      <a:pt x="2034553" y="2072658"/>
                    </a:cubicBezTo>
                    <a:cubicBezTo>
                      <a:pt x="2034553" y="2072658"/>
                      <a:pt x="2034553" y="2072658"/>
                      <a:pt x="2034553" y="2072658"/>
                    </a:cubicBezTo>
                    <a:cubicBezTo>
                      <a:pt x="2040316" y="2072081"/>
                      <a:pt x="2045791" y="2070641"/>
                      <a:pt x="2050689" y="2067471"/>
                    </a:cubicBezTo>
                    <a:cubicBezTo>
                      <a:pt x="2050689" y="2067471"/>
                      <a:pt x="2050689" y="2067471"/>
                      <a:pt x="2050689" y="2067471"/>
                    </a:cubicBezTo>
                    <a:cubicBezTo>
                      <a:pt x="2069418" y="2063725"/>
                      <a:pt x="2086994" y="2056810"/>
                      <a:pt x="2105147" y="2050759"/>
                    </a:cubicBezTo>
                    <a:cubicBezTo>
                      <a:pt x="2114655" y="2049607"/>
                      <a:pt x="2124164" y="2048742"/>
                      <a:pt x="2131656" y="2041539"/>
                    </a:cubicBezTo>
                    <a:cubicBezTo>
                      <a:pt x="2131656" y="2041539"/>
                      <a:pt x="2131656" y="2041539"/>
                      <a:pt x="2131656" y="2041539"/>
                    </a:cubicBezTo>
                    <a:lnTo>
                      <a:pt x="2131656" y="2041539"/>
                    </a:lnTo>
                    <a:cubicBezTo>
                      <a:pt x="2131656" y="2041539"/>
                      <a:pt x="2131656" y="2041539"/>
                      <a:pt x="2131656" y="2041539"/>
                    </a:cubicBezTo>
                    <a:cubicBezTo>
                      <a:pt x="2134825" y="2040674"/>
                      <a:pt x="2137706" y="2039810"/>
                      <a:pt x="2140876" y="2038945"/>
                    </a:cubicBezTo>
                    <a:cubicBezTo>
                      <a:pt x="2140876" y="2038945"/>
                      <a:pt x="2140876" y="2038945"/>
                      <a:pt x="2140876" y="2038945"/>
                    </a:cubicBezTo>
                    <a:cubicBezTo>
                      <a:pt x="2158452" y="2040386"/>
                      <a:pt x="2171995" y="2030878"/>
                      <a:pt x="2186114" y="2022233"/>
                    </a:cubicBezTo>
                    <a:cubicBezTo>
                      <a:pt x="2186114" y="2022233"/>
                      <a:pt x="2186114" y="2022233"/>
                      <a:pt x="2186114" y="2022233"/>
                    </a:cubicBezTo>
                    <a:cubicBezTo>
                      <a:pt x="2192741" y="2022810"/>
                      <a:pt x="2199080" y="2020216"/>
                      <a:pt x="2205707" y="2019352"/>
                    </a:cubicBezTo>
                    <a:cubicBezTo>
                      <a:pt x="2205131" y="2016183"/>
                      <a:pt x="2203402" y="2013877"/>
                      <a:pt x="2200809" y="2012149"/>
                    </a:cubicBezTo>
                    <a:cubicBezTo>
                      <a:pt x="2199656" y="2009844"/>
                      <a:pt x="2350352" y="1973826"/>
                      <a:pt x="2350352" y="1981894"/>
                    </a:cubicBezTo>
                    <a:cubicBezTo>
                      <a:pt x="2352657" y="1978437"/>
                      <a:pt x="2356115" y="1976420"/>
                      <a:pt x="2360148" y="1975843"/>
                    </a:cubicBezTo>
                    <a:cubicBezTo>
                      <a:pt x="2371962" y="1973826"/>
                      <a:pt x="2382335" y="1968064"/>
                      <a:pt x="2392996" y="1962877"/>
                    </a:cubicBezTo>
                    <a:cubicBezTo>
                      <a:pt x="2400776" y="1963165"/>
                      <a:pt x="2406827" y="1957979"/>
                      <a:pt x="2413742" y="1955674"/>
                    </a:cubicBezTo>
                    <a:cubicBezTo>
                      <a:pt x="2417776" y="1954233"/>
                      <a:pt x="2418640" y="1952216"/>
                      <a:pt x="2416623" y="1948470"/>
                    </a:cubicBezTo>
                    <a:cubicBezTo>
                      <a:pt x="2416623" y="1948470"/>
                      <a:pt x="2416623" y="1948470"/>
                      <a:pt x="2416623" y="1948470"/>
                    </a:cubicBezTo>
                    <a:cubicBezTo>
                      <a:pt x="2416623" y="1948470"/>
                      <a:pt x="2416623" y="1948470"/>
                      <a:pt x="2416623" y="1948470"/>
                    </a:cubicBezTo>
                    <a:cubicBezTo>
                      <a:pt x="2422674" y="1942996"/>
                      <a:pt x="2430742" y="1940979"/>
                      <a:pt x="2437657" y="1936945"/>
                    </a:cubicBezTo>
                    <a:cubicBezTo>
                      <a:pt x="2437657" y="1936945"/>
                      <a:pt x="2437946" y="1936945"/>
                      <a:pt x="2437946" y="1936657"/>
                    </a:cubicBezTo>
                    <a:cubicBezTo>
                      <a:pt x="2440251" y="1936657"/>
                      <a:pt x="2442556" y="1936369"/>
                      <a:pt x="2444861" y="1936369"/>
                    </a:cubicBezTo>
                    <a:cubicBezTo>
                      <a:pt x="2444861" y="1936369"/>
                      <a:pt x="2444861" y="1936369"/>
                      <a:pt x="2444861" y="1936369"/>
                    </a:cubicBezTo>
                    <a:cubicBezTo>
                      <a:pt x="2450335" y="1936945"/>
                      <a:pt x="2455522" y="1936080"/>
                      <a:pt x="2460708" y="1934064"/>
                    </a:cubicBezTo>
                    <a:cubicBezTo>
                      <a:pt x="2469929" y="1930030"/>
                      <a:pt x="2478861" y="1925996"/>
                      <a:pt x="2488081" y="1921962"/>
                    </a:cubicBezTo>
                    <a:cubicBezTo>
                      <a:pt x="2493268" y="1923402"/>
                      <a:pt x="2499895" y="1922538"/>
                      <a:pt x="2502488" y="1919080"/>
                    </a:cubicBezTo>
                    <a:cubicBezTo>
                      <a:pt x="2508539" y="1911013"/>
                      <a:pt x="2515743" y="1914470"/>
                      <a:pt x="2522946" y="1914470"/>
                    </a:cubicBezTo>
                    <a:cubicBezTo>
                      <a:pt x="2524099" y="1915046"/>
                      <a:pt x="2524963" y="1915623"/>
                      <a:pt x="2526116" y="1916199"/>
                    </a:cubicBezTo>
                    <a:cubicBezTo>
                      <a:pt x="2525251" y="1916775"/>
                      <a:pt x="2524387" y="1917063"/>
                      <a:pt x="2523522" y="1917640"/>
                    </a:cubicBezTo>
                    <a:cubicBezTo>
                      <a:pt x="2520353" y="1917640"/>
                      <a:pt x="2517472" y="1918504"/>
                      <a:pt x="2515455" y="1921097"/>
                    </a:cubicBezTo>
                    <a:cubicBezTo>
                      <a:pt x="2517183" y="1921385"/>
                      <a:pt x="2519200" y="1921673"/>
                      <a:pt x="2520929" y="1921962"/>
                    </a:cubicBezTo>
                    <a:cubicBezTo>
                      <a:pt x="2521794" y="1922826"/>
                      <a:pt x="2522658" y="1923402"/>
                      <a:pt x="2523234" y="1924267"/>
                    </a:cubicBezTo>
                    <a:cubicBezTo>
                      <a:pt x="2523234" y="1924267"/>
                      <a:pt x="2523234" y="1924267"/>
                      <a:pt x="2523234" y="1924267"/>
                    </a:cubicBezTo>
                    <a:cubicBezTo>
                      <a:pt x="2523234" y="1924267"/>
                      <a:pt x="2523234" y="1924267"/>
                      <a:pt x="2523234" y="1924267"/>
                    </a:cubicBezTo>
                    <a:cubicBezTo>
                      <a:pt x="2518336" y="1928013"/>
                      <a:pt x="2515166" y="1932623"/>
                      <a:pt x="2514014" y="1938674"/>
                    </a:cubicBezTo>
                    <a:cubicBezTo>
                      <a:pt x="2508251" y="1938097"/>
                      <a:pt x="2503353" y="1939826"/>
                      <a:pt x="2499319" y="1944724"/>
                    </a:cubicBezTo>
                    <a:cubicBezTo>
                      <a:pt x="2496149" y="1948470"/>
                      <a:pt x="2497590" y="1951928"/>
                      <a:pt x="2500759" y="1953945"/>
                    </a:cubicBezTo>
                    <a:cubicBezTo>
                      <a:pt x="2504217" y="1956250"/>
                      <a:pt x="2505658" y="1952792"/>
                      <a:pt x="2506234" y="1950199"/>
                    </a:cubicBezTo>
                    <a:cubicBezTo>
                      <a:pt x="2508251" y="1942419"/>
                      <a:pt x="2514014" y="1941267"/>
                      <a:pt x="2520929" y="1940979"/>
                    </a:cubicBezTo>
                    <a:cubicBezTo>
                      <a:pt x="2522658" y="1940691"/>
                      <a:pt x="2524387" y="1940114"/>
                      <a:pt x="2526116" y="1939826"/>
                    </a:cubicBezTo>
                    <a:cubicBezTo>
                      <a:pt x="2526116" y="1939826"/>
                      <a:pt x="2526116" y="1939826"/>
                      <a:pt x="2526116" y="1939826"/>
                    </a:cubicBezTo>
                    <a:cubicBezTo>
                      <a:pt x="2526116" y="1939826"/>
                      <a:pt x="2526116" y="1939826"/>
                      <a:pt x="2526116" y="1939826"/>
                    </a:cubicBezTo>
                    <a:cubicBezTo>
                      <a:pt x="2533031" y="1936657"/>
                      <a:pt x="2542828" y="1940402"/>
                      <a:pt x="2547150" y="1931182"/>
                    </a:cubicBezTo>
                    <a:cubicBezTo>
                      <a:pt x="2546861" y="1929741"/>
                      <a:pt x="2546861" y="1928301"/>
                      <a:pt x="2546573" y="1926860"/>
                    </a:cubicBezTo>
                    <a:cubicBezTo>
                      <a:pt x="2553777" y="1920233"/>
                      <a:pt x="2563574" y="1922826"/>
                      <a:pt x="2571641" y="1919080"/>
                    </a:cubicBezTo>
                    <a:cubicBezTo>
                      <a:pt x="2574811" y="1917640"/>
                      <a:pt x="2578845" y="1915335"/>
                      <a:pt x="2578268" y="1911877"/>
                    </a:cubicBezTo>
                    <a:cubicBezTo>
                      <a:pt x="2577404" y="1907555"/>
                      <a:pt x="2573082" y="1911301"/>
                      <a:pt x="2570489" y="1910436"/>
                    </a:cubicBezTo>
                    <a:cubicBezTo>
                      <a:pt x="2566743" y="1910724"/>
                      <a:pt x="2565590" y="1906690"/>
                      <a:pt x="2562709" y="1905826"/>
                    </a:cubicBezTo>
                    <a:cubicBezTo>
                      <a:pt x="2558963" y="1902368"/>
                      <a:pt x="2562709" y="1901504"/>
                      <a:pt x="2564726" y="1900351"/>
                    </a:cubicBezTo>
                    <a:cubicBezTo>
                      <a:pt x="2573658" y="1896317"/>
                      <a:pt x="2582591" y="1891995"/>
                      <a:pt x="2591523" y="1888250"/>
                    </a:cubicBezTo>
                    <a:cubicBezTo>
                      <a:pt x="2608235" y="1880758"/>
                      <a:pt x="2626675" y="1874707"/>
                      <a:pt x="2644252" y="1874131"/>
                    </a:cubicBezTo>
                    <a:cubicBezTo>
                      <a:pt x="2669896" y="1872978"/>
                      <a:pt x="2692371" y="1863758"/>
                      <a:pt x="2714846" y="1854538"/>
                    </a:cubicBezTo>
                    <a:cubicBezTo>
                      <a:pt x="2744524" y="1842436"/>
                      <a:pt x="2774202" y="1830622"/>
                      <a:pt x="2805321" y="1822266"/>
                    </a:cubicBezTo>
                    <a:cubicBezTo>
                      <a:pt x="2808778" y="1822266"/>
                      <a:pt x="2812524" y="1823995"/>
                      <a:pt x="2815117" y="1820249"/>
                    </a:cubicBezTo>
                    <a:cubicBezTo>
                      <a:pt x="2815117" y="1819385"/>
                      <a:pt x="2815405" y="1818809"/>
                      <a:pt x="2815405" y="1817944"/>
                    </a:cubicBezTo>
                    <a:cubicBezTo>
                      <a:pt x="2813100" y="1816503"/>
                      <a:pt x="2810219" y="1820825"/>
                      <a:pt x="2807914" y="1817656"/>
                    </a:cubicBezTo>
                    <a:cubicBezTo>
                      <a:pt x="2808490" y="1813046"/>
                      <a:pt x="2814253" y="1814198"/>
                      <a:pt x="2815982" y="1809876"/>
                    </a:cubicBezTo>
                    <a:cubicBezTo>
                      <a:pt x="2817711" y="1805554"/>
                      <a:pt x="2828084" y="1808147"/>
                      <a:pt x="2826067" y="1801520"/>
                    </a:cubicBezTo>
                    <a:cubicBezTo>
                      <a:pt x="2824914" y="1797774"/>
                      <a:pt x="2817134" y="1802385"/>
                      <a:pt x="2812524" y="1800656"/>
                    </a:cubicBezTo>
                    <a:cubicBezTo>
                      <a:pt x="2811948" y="1800368"/>
                      <a:pt x="2811660" y="1799791"/>
                      <a:pt x="2810795" y="1799215"/>
                    </a:cubicBezTo>
                    <a:cubicBezTo>
                      <a:pt x="2814253" y="1791147"/>
                      <a:pt x="2829236" y="1790283"/>
                      <a:pt x="2824914" y="1777317"/>
                    </a:cubicBezTo>
                    <a:cubicBezTo>
                      <a:pt x="2827219" y="1776452"/>
                      <a:pt x="2829812" y="1775588"/>
                      <a:pt x="2832117" y="1775012"/>
                    </a:cubicBezTo>
                    <a:cubicBezTo>
                      <a:pt x="2838745" y="1773283"/>
                      <a:pt x="2847677" y="1780486"/>
                      <a:pt x="2852575" y="1767520"/>
                    </a:cubicBezTo>
                    <a:cubicBezTo>
                      <a:pt x="2845084" y="1770690"/>
                      <a:pt x="2838168" y="1768673"/>
                      <a:pt x="2832117" y="1772130"/>
                    </a:cubicBezTo>
                    <a:cubicBezTo>
                      <a:pt x="2828948" y="1772418"/>
                      <a:pt x="2825779" y="1772418"/>
                      <a:pt x="2822609" y="1772707"/>
                    </a:cubicBezTo>
                    <a:cubicBezTo>
                      <a:pt x="2822609" y="1771842"/>
                      <a:pt x="2822609" y="1771266"/>
                      <a:pt x="2822321" y="1770690"/>
                    </a:cubicBezTo>
                    <a:cubicBezTo>
                      <a:pt x="2822609" y="1769825"/>
                      <a:pt x="2822609" y="1768961"/>
                      <a:pt x="2822897" y="1768096"/>
                    </a:cubicBezTo>
                    <a:cubicBezTo>
                      <a:pt x="2832117" y="1764351"/>
                      <a:pt x="2841050" y="1759452"/>
                      <a:pt x="2851135" y="1758300"/>
                    </a:cubicBezTo>
                    <a:cubicBezTo>
                      <a:pt x="2853728" y="1758588"/>
                      <a:pt x="2851423" y="1763486"/>
                      <a:pt x="2854592" y="1762334"/>
                    </a:cubicBezTo>
                    <a:cubicBezTo>
                      <a:pt x="2857185" y="1761469"/>
                      <a:pt x="2855745" y="1758300"/>
                      <a:pt x="2856321" y="1756283"/>
                    </a:cubicBezTo>
                    <a:cubicBezTo>
                      <a:pt x="2856321" y="1756283"/>
                      <a:pt x="2856321" y="1756283"/>
                      <a:pt x="2856321" y="1756283"/>
                    </a:cubicBezTo>
                    <a:cubicBezTo>
                      <a:pt x="2914525" y="1739859"/>
                      <a:pt x="2972729" y="1723435"/>
                      <a:pt x="3033814" y="1706147"/>
                    </a:cubicBezTo>
                    <a:cubicBezTo>
                      <a:pt x="3028915" y="1715655"/>
                      <a:pt x="3021712" y="1715943"/>
                      <a:pt x="3017966" y="1720554"/>
                    </a:cubicBezTo>
                    <a:cubicBezTo>
                      <a:pt x="3015373" y="1722571"/>
                      <a:pt x="3011339" y="1721418"/>
                      <a:pt x="3009034" y="1725452"/>
                    </a:cubicBezTo>
                    <a:cubicBezTo>
                      <a:pt x="3014797" y="1727469"/>
                      <a:pt x="3018831" y="1725452"/>
                      <a:pt x="3023153" y="1722859"/>
                    </a:cubicBezTo>
                    <a:cubicBezTo>
                      <a:pt x="3028627" y="1723147"/>
                      <a:pt x="3034678" y="1720554"/>
                      <a:pt x="3041305" y="1724588"/>
                    </a:cubicBezTo>
                    <a:cubicBezTo>
                      <a:pt x="3026898" y="1735249"/>
                      <a:pt x="3012780" y="1744469"/>
                      <a:pt x="2994627" y="1744469"/>
                    </a:cubicBezTo>
                    <a:cubicBezTo>
                      <a:pt x="2990593" y="1745045"/>
                      <a:pt x="2986559" y="1745334"/>
                      <a:pt x="2982525" y="1748503"/>
                    </a:cubicBezTo>
                    <a:cubicBezTo>
                      <a:pt x="2988576" y="1750232"/>
                      <a:pt x="2994627" y="1747350"/>
                      <a:pt x="2999237" y="1751096"/>
                    </a:cubicBezTo>
                    <a:cubicBezTo>
                      <a:pt x="3000678" y="1751384"/>
                      <a:pt x="3002407" y="1751961"/>
                      <a:pt x="3003847" y="1751672"/>
                    </a:cubicBezTo>
                    <a:cubicBezTo>
                      <a:pt x="3020559" y="1747927"/>
                      <a:pt x="3035831" y="1740147"/>
                      <a:pt x="3053407" y="1739283"/>
                    </a:cubicBezTo>
                    <a:cubicBezTo>
                      <a:pt x="3058305" y="1738994"/>
                      <a:pt x="3066085" y="1739571"/>
                      <a:pt x="3069543" y="1732079"/>
                    </a:cubicBezTo>
                    <a:cubicBezTo>
                      <a:pt x="3070983" y="1729486"/>
                      <a:pt x="3074153" y="1727469"/>
                      <a:pt x="3072424" y="1724299"/>
                    </a:cubicBezTo>
                    <a:cubicBezTo>
                      <a:pt x="3070407" y="1721130"/>
                      <a:pt x="3067526" y="1723147"/>
                      <a:pt x="3064933" y="1724011"/>
                    </a:cubicBezTo>
                    <a:cubicBezTo>
                      <a:pt x="3060899" y="1725164"/>
                      <a:pt x="3056576" y="1726893"/>
                      <a:pt x="3052542" y="1727757"/>
                    </a:cubicBezTo>
                    <a:cubicBezTo>
                      <a:pt x="3049661" y="1728333"/>
                      <a:pt x="3045627" y="1725164"/>
                      <a:pt x="3047932" y="1724299"/>
                    </a:cubicBezTo>
                    <a:cubicBezTo>
                      <a:pt x="3053983" y="1721418"/>
                      <a:pt x="3053983" y="1713926"/>
                      <a:pt x="3059170" y="1711909"/>
                    </a:cubicBezTo>
                    <a:cubicBezTo>
                      <a:pt x="3074153" y="1706435"/>
                      <a:pt x="3089136" y="1701825"/>
                      <a:pt x="3105560" y="1705282"/>
                    </a:cubicBezTo>
                    <a:cubicBezTo>
                      <a:pt x="3113051" y="1706723"/>
                      <a:pt x="3121984" y="1708740"/>
                      <a:pt x="3126018" y="1698079"/>
                    </a:cubicBezTo>
                    <a:cubicBezTo>
                      <a:pt x="3126594" y="1696638"/>
                      <a:pt x="3129187" y="1694621"/>
                      <a:pt x="3130340" y="1694910"/>
                    </a:cubicBezTo>
                    <a:cubicBezTo>
                      <a:pt x="3143882" y="1696638"/>
                      <a:pt x="3155119" y="1688859"/>
                      <a:pt x="3167797" y="1686553"/>
                    </a:cubicBezTo>
                    <a:cubicBezTo>
                      <a:pt x="3174713" y="1685401"/>
                      <a:pt x="3183069" y="1683672"/>
                      <a:pt x="3188832" y="1676469"/>
                    </a:cubicBezTo>
                    <a:cubicBezTo>
                      <a:pt x="3192289" y="1672147"/>
                      <a:pt x="3185374" y="1667248"/>
                      <a:pt x="3190848" y="1665519"/>
                    </a:cubicBezTo>
                    <a:cubicBezTo>
                      <a:pt x="3195170" y="1664367"/>
                      <a:pt x="3200357" y="1667825"/>
                      <a:pt x="3204391" y="1664367"/>
                    </a:cubicBezTo>
                    <a:cubicBezTo>
                      <a:pt x="3208713" y="1660621"/>
                      <a:pt x="3213323" y="1667248"/>
                      <a:pt x="3217357" y="1663502"/>
                    </a:cubicBezTo>
                    <a:cubicBezTo>
                      <a:pt x="3218798" y="1663502"/>
                      <a:pt x="3220239" y="1663502"/>
                      <a:pt x="3221679" y="1663502"/>
                    </a:cubicBezTo>
                    <a:cubicBezTo>
                      <a:pt x="3221967" y="1666672"/>
                      <a:pt x="3217069" y="1668689"/>
                      <a:pt x="3219086" y="1672435"/>
                    </a:cubicBezTo>
                    <a:cubicBezTo>
                      <a:pt x="3226289" y="1671570"/>
                      <a:pt x="3229171" y="1663791"/>
                      <a:pt x="3236086" y="1663214"/>
                    </a:cubicBezTo>
                    <a:cubicBezTo>
                      <a:pt x="3238103" y="1662350"/>
                      <a:pt x="3239832" y="1661485"/>
                      <a:pt x="3241849" y="1660621"/>
                    </a:cubicBezTo>
                    <a:cubicBezTo>
                      <a:pt x="3250493" y="1664079"/>
                      <a:pt x="3258561" y="1656875"/>
                      <a:pt x="3267205" y="1658892"/>
                    </a:cubicBezTo>
                    <a:cubicBezTo>
                      <a:pt x="3267205" y="1660045"/>
                      <a:pt x="3266917" y="1661197"/>
                      <a:pt x="3266917" y="1662350"/>
                    </a:cubicBezTo>
                    <a:cubicBezTo>
                      <a:pt x="3266917" y="1662350"/>
                      <a:pt x="3266917" y="1662350"/>
                      <a:pt x="3266917" y="1662350"/>
                    </a:cubicBezTo>
                    <a:cubicBezTo>
                      <a:pt x="3266917" y="1662350"/>
                      <a:pt x="3266917" y="1662350"/>
                      <a:pt x="3266917" y="1662350"/>
                    </a:cubicBezTo>
                    <a:cubicBezTo>
                      <a:pt x="3263171" y="1664943"/>
                      <a:pt x="3259425" y="1667825"/>
                      <a:pt x="3253374" y="1672435"/>
                    </a:cubicBezTo>
                    <a:cubicBezTo>
                      <a:pt x="3261730" y="1671859"/>
                      <a:pt x="3265764" y="1668977"/>
                      <a:pt x="3269798" y="1666096"/>
                    </a:cubicBezTo>
                    <a:cubicBezTo>
                      <a:pt x="3272968" y="1664655"/>
                      <a:pt x="3277578" y="1665519"/>
                      <a:pt x="3279307" y="1660909"/>
                    </a:cubicBezTo>
                    <a:cubicBezTo>
                      <a:pt x="3285358" y="1658604"/>
                      <a:pt x="3281324" y="1656299"/>
                      <a:pt x="3279307" y="1654282"/>
                    </a:cubicBezTo>
                    <a:cubicBezTo>
                      <a:pt x="3279883" y="1653994"/>
                      <a:pt x="3280747" y="1653994"/>
                      <a:pt x="3281324" y="1653994"/>
                    </a:cubicBezTo>
                    <a:cubicBezTo>
                      <a:pt x="3289680" y="1647367"/>
                      <a:pt x="3301493" y="1651401"/>
                      <a:pt x="3309849" y="1644774"/>
                    </a:cubicBezTo>
                    <a:cubicBezTo>
                      <a:pt x="3315900" y="1639299"/>
                      <a:pt x="3324256" y="1646214"/>
                      <a:pt x="3327138" y="1644774"/>
                    </a:cubicBezTo>
                    <a:cubicBezTo>
                      <a:pt x="3336358" y="1640451"/>
                      <a:pt x="3346731" y="1640163"/>
                      <a:pt x="3355087" y="1636129"/>
                    </a:cubicBezTo>
                    <a:cubicBezTo>
                      <a:pt x="3368053" y="1630079"/>
                      <a:pt x="3381596" y="1628350"/>
                      <a:pt x="3394850" y="1624316"/>
                    </a:cubicBezTo>
                    <a:cubicBezTo>
                      <a:pt x="3430579" y="1613366"/>
                      <a:pt x="3466308" y="1601553"/>
                      <a:pt x="3503477" y="1594349"/>
                    </a:cubicBezTo>
                    <a:cubicBezTo>
                      <a:pt x="3507800" y="1593485"/>
                      <a:pt x="3511834" y="1592044"/>
                      <a:pt x="3513850" y="1587722"/>
                    </a:cubicBezTo>
                    <a:cubicBezTo>
                      <a:pt x="3514715" y="1585705"/>
                      <a:pt x="3513562" y="1583977"/>
                      <a:pt x="3511545" y="1582824"/>
                    </a:cubicBezTo>
                    <a:cubicBezTo>
                      <a:pt x="3506647" y="1580231"/>
                      <a:pt x="3501749" y="1580231"/>
                      <a:pt x="3497139" y="1583400"/>
                    </a:cubicBezTo>
                    <a:cubicBezTo>
                      <a:pt x="3495698" y="1584553"/>
                      <a:pt x="3494257" y="1585993"/>
                      <a:pt x="3492817" y="1587434"/>
                    </a:cubicBezTo>
                    <a:cubicBezTo>
                      <a:pt x="3492817" y="1587434"/>
                      <a:pt x="3492817" y="1587434"/>
                      <a:pt x="3492817" y="1587434"/>
                    </a:cubicBezTo>
                    <a:cubicBezTo>
                      <a:pt x="3489647" y="1587146"/>
                      <a:pt x="3485901" y="1588587"/>
                      <a:pt x="3483308" y="1585129"/>
                    </a:cubicBezTo>
                    <a:lnTo>
                      <a:pt x="3483308" y="1585129"/>
                    </a:lnTo>
                    <a:lnTo>
                      <a:pt x="3483308" y="1585129"/>
                    </a:lnTo>
                    <a:cubicBezTo>
                      <a:pt x="3486189" y="1583400"/>
                      <a:pt x="3489359" y="1581671"/>
                      <a:pt x="3492240" y="1580231"/>
                    </a:cubicBezTo>
                    <a:cubicBezTo>
                      <a:pt x="3499443" y="1577349"/>
                      <a:pt x="3510105" y="1578790"/>
                      <a:pt x="3509528" y="1566400"/>
                    </a:cubicBezTo>
                    <a:cubicBezTo>
                      <a:pt x="3514715" y="1566976"/>
                      <a:pt x="3518461" y="1564959"/>
                      <a:pt x="3519613" y="1559773"/>
                    </a:cubicBezTo>
                    <a:cubicBezTo>
                      <a:pt x="3520478" y="1555451"/>
                      <a:pt x="3515579" y="1557756"/>
                      <a:pt x="3514427" y="1555739"/>
                    </a:cubicBezTo>
                    <a:cubicBezTo>
                      <a:pt x="3514427" y="1555739"/>
                      <a:pt x="3514427" y="1555739"/>
                      <a:pt x="3514427" y="1555739"/>
                    </a:cubicBezTo>
                    <a:lnTo>
                      <a:pt x="3514427" y="1555451"/>
                    </a:lnTo>
                    <a:cubicBezTo>
                      <a:pt x="3518461" y="1549976"/>
                      <a:pt x="3520478" y="1547095"/>
                      <a:pt x="3528257" y="1554010"/>
                    </a:cubicBezTo>
                    <a:cubicBezTo>
                      <a:pt x="3535461" y="1560349"/>
                      <a:pt x="3547275" y="1557180"/>
                      <a:pt x="3557071" y="1554298"/>
                    </a:cubicBezTo>
                    <a:cubicBezTo>
                      <a:pt x="3566292" y="1551417"/>
                      <a:pt x="3575512" y="1547095"/>
                      <a:pt x="3585020" y="1546231"/>
                    </a:cubicBezTo>
                    <a:cubicBezTo>
                      <a:pt x="3590207" y="1545654"/>
                      <a:pt x="3594817" y="1547671"/>
                      <a:pt x="3597122" y="1541332"/>
                    </a:cubicBezTo>
                    <a:cubicBezTo>
                      <a:pt x="3598275" y="1537875"/>
                      <a:pt x="3601156" y="1539315"/>
                      <a:pt x="3603749" y="1538739"/>
                    </a:cubicBezTo>
                    <a:cubicBezTo>
                      <a:pt x="3612682" y="1537010"/>
                      <a:pt x="3622190" y="1543349"/>
                      <a:pt x="3630258" y="1538451"/>
                    </a:cubicBezTo>
                    <a:cubicBezTo>
                      <a:pt x="3655902" y="1523756"/>
                      <a:pt x="3687309" y="1524908"/>
                      <a:pt x="3712377" y="1507908"/>
                    </a:cubicBezTo>
                    <a:cubicBezTo>
                      <a:pt x="3713242" y="1507332"/>
                      <a:pt x="3714970" y="1507332"/>
                      <a:pt x="3715835" y="1507908"/>
                    </a:cubicBezTo>
                    <a:cubicBezTo>
                      <a:pt x="3721886" y="1511942"/>
                      <a:pt x="3727072" y="1506468"/>
                      <a:pt x="3731971" y="1506180"/>
                    </a:cubicBezTo>
                    <a:cubicBezTo>
                      <a:pt x="3742920" y="1505891"/>
                      <a:pt x="3746377" y="1495518"/>
                      <a:pt x="3754733" y="1492637"/>
                    </a:cubicBezTo>
                    <a:cubicBezTo>
                      <a:pt x="3749547" y="1498688"/>
                      <a:pt x="3756750" y="1498688"/>
                      <a:pt x="3759056" y="1501281"/>
                    </a:cubicBezTo>
                    <a:cubicBezTo>
                      <a:pt x="3754445" y="1504163"/>
                      <a:pt x="3749835" y="1507044"/>
                      <a:pt x="3745225" y="1509925"/>
                    </a:cubicBezTo>
                    <a:cubicBezTo>
                      <a:pt x="3741479" y="1512230"/>
                      <a:pt x="3733699" y="1510790"/>
                      <a:pt x="3736005" y="1519146"/>
                    </a:cubicBezTo>
                    <a:cubicBezTo>
                      <a:pt x="3728513" y="1526349"/>
                      <a:pt x="3718716" y="1524620"/>
                      <a:pt x="3709496" y="1526061"/>
                    </a:cubicBezTo>
                    <a:cubicBezTo>
                      <a:pt x="3708631" y="1524620"/>
                      <a:pt x="3707479" y="1522315"/>
                      <a:pt x="3705750" y="1523180"/>
                    </a:cubicBezTo>
                    <a:cubicBezTo>
                      <a:pt x="3704886" y="1523468"/>
                      <a:pt x="3704886" y="1526349"/>
                      <a:pt x="3704597" y="1528078"/>
                    </a:cubicBezTo>
                    <a:cubicBezTo>
                      <a:pt x="3695089" y="1532400"/>
                      <a:pt x="3683851" y="1531824"/>
                      <a:pt x="3676072" y="1539891"/>
                    </a:cubicBezTo>
                    <a:cubicBezTo>
                      <a:pt x="3666852" y="1543349"/>
                      <a:pt x="3655614" y="1539027"/>
                      <a:pt x="3648123" y="1547959"/>
                    </a:cubicBezTo>
                    <a:cubicBezTo>
                      <a:pt x="3646394" y="1547959"/>
                      <a:pt x="3644953" y="1547671"/>
                      <a:pt x="3643224" y="1547671"/>
                    </a:cubicBezTo>
                    <a:lnTo>
                      <a:pt x="3643224" y="1547671"/>
                    </a:lnTo>
                    <a:cubicBezTo>
                      <a:pt x="3633427" y="1545366"/>
                      <a:pt x="3625648" y="1551129"/>
                      <a:pt x="3617868" y="1554875"/>
                    </a:cubicBezTo>
                    <a:cubicBezTo>
                      <a:pt x="3607783" y="1560061"/>
                      <a:pt x="3595105" y="1555739"/>
                      <a:pt x="3585885" y="1563807"/>
                    </a:cubicBezTo>
                    <a:cubicBezTo>
                      <a:pt x="3578393" y="1563519"/>
                      <a:pt x="3571766" y="1567265"/>
                      <a:pt x="3564563" y="1568993"/>
                    </a:cubicBezTo>
                    <a:cubicBezTo>
                      <a:pt x="3564563" y="1568993"/>
                      <a:pt x="3564563" y="1568993"/>
                      <a:pt x="3564563" y="1568993"/>
                    </a:cubicBezTo>
                    <a:cubicBezTo>
                      <a:pt x="3547851" y="1571298"/>
                      <a:pt x="3533732" y="1579078"/>
                      <a:pt x="3519613" y="1587434"/>
                    </a:cubicBezTo>
                    <a:cubicBezTo>
                      <a:pt x="3537766" y="1585417"/>
                      <a:pt x="3554478" y="1579078"/>
                      <a:pt x="3571478" y="1573604"/>
                    </a:cubicBezTo>
                    <a:cubicBezTo>
                      <a:pt x="3571478" y="1573604"/>
                      <a:pt x="3571478" y="1573604"/>
                      <a:pt x="3571478" y="1573604"/>
                    </a:cubicBezTo>
                    <a:cubicBezTo>
                      <a:pt x="3571478" y="1573604"/>
                      <a:pt x="3571478" y="1573604"/>
                      <a:pt x="3571478" y="1573604"/>
                    </a:cubicBezTo>
                    <a:cubicBezTo>
                      <a:pt x="3575512" y="1571875"/>
                      <a:pt x="3579258" y="1570434"/>
                      <a:pt x="3583292" y="1568705"/>
                    </a:cubicBezTo>
                    <a:cubicBezTo>
                      <a:pt x="3596546" y="1568417"/>
                      <a:pt x="3608071" y="1559485"/>
                      <a:pt x="3621614" y="1561502"/>
                    </a:cubicBezTo>
                    <a:cubicBezTo>
                      <a:pt x="3636021" y="1560349"/>
                      <a:pt x="3648987" y="1555163"/>
                      <a:pt x="3662241" y="1550265"/>
                    </a:cubicBezTo>
                    <a:cubicBezTo>
                      <a:pt x="3662241" y="1550265"/>
                      <a:pt x="3662241" y="1550265"/>
                      <a:pt x="3662241" y="1550265"/>
                    </a:cubicBezTo>
                    <a:cubicBezTo>
                      <a:pt x="3668580" y="1548824"/>
                      <a:pt x="3674919" y="1547671"/>
                      <a:pt x="3681258" y="1546231"/>
                    </a:cubicBezTo>
                    <a:cubicBezTo>
                      <a:pt x="3682699" y="1546231"/>
                      <a:pt x="3684140" y="1546231"/>
                      <a:pt x="3685580" y="1545366"/>
                    </a:cubicBezTo>
                    <a:cubicBezTo>
                      <a:pt x="3685580" y="1545366"/>
                      <a:pt x="3685580" y="1545366"/>
                      <a:pt x="3685580" y="1545366"/>
                    </a:cubicBezTo>
                    <a:cubicBezTo>
                      <a:pt x="3685580" y="1545366"/>
                      <a:pt x="3685580" y="1545366"/>
                      <a:pt x="3685580" y="1545366"/>
                    </a:cubicBezTo>
                    <a:cubicBezTo>
                      <a:pt x="3685580" y="1545366"/>
                      <a:pt x="3685580" y="1545366"/>
                      <a:pt x="3685580" y="1545366"/>
                    </a:cubicBezTo>
                    <a:cubicBezTo>
                      <a:pt x="3697682" y="1541332"/>
                      <a:pt x="3709784" y="1535569"/>
                      <a:pt x="3722174" y="1533264"/>
                    </a:cubicBezTo>
                    <a:cubicBezTo>
                      <a:pt x="3742055" y="1529807"/>
                      <a:pt x="3760208" y="1521451"/>
                      <a:pt x="3779513" y="1516840"/>
                    </a:cubicBezTo>
                    <a:cubicBezTo>
                      <a:pt x="3796513" y="1512807"/>
                      <a:pt x="3810632" y="1500417"/>
                      <a:pt x="3829361" y="1500993"/>
                    </a:cubicBezTo>
                    <a:cubicBezTo>
                      <a:pt x="3830801" y="1500993"/>
                      <a:pt x="3832531" y="1500129"/>
                      <a:pt x="3833683" y="1499264"/>
                    </a:cubicBezTo>
                    <a:cubicBezTo>
                      <a:pt x="3856158" y="1483993"/>
                      <a:pt x="3883243" y="1483705"/>
                      <a:pt x="3908310" y="1477078"/>
                    </a:cubicBezTo>
                    <a:cubicBezTo>
                      <a:pt x="3910904" y="1476501"/>
                      <a:pt x="3914073" y="1475349"/>
                      <a:pt x="3916378" y="1476213"/>
                    </a:cubicBezTo>
                    <a:cubicBezTo>
                      <a:pt x="3925599" y="1479671"/>
                      <a:pt x="3932226" y="1475349"/>
                      <a:pt x="3938853" y="1470162"/>
                    </a:cubicBezTo>
                    <a:cubicBezTo>
                      <a:pt x="3939141" y="1467569"/>
                      <a:pt x="3939141" y="1464976"/>
                      <a:pt x="3939429" y="1462671"/>
                    </a:cubicBezTo>
                    <a:cubicBezTo>
                      <a:pt x="3939429" y="1462671"/>
                      <a:pt x="3939429" y="1462671"/>
                      <a:pt x="3939429" y="1462671"/>
                    </a:cubicBezTo>
                    <a:cubicBezTo>
                      <a:pt x="3939429" y="1462671"/>
                      <a:pt x="3939429" y="1462671"/>
                      <a:pt x="3939429" y="1462671"/>
                    </a:cubicBezTo>
                    <a:cubicBezTo>
                      <a:pt x="3954412" y="1455467"/>
                      <a:pt x="3970836" y="1460366"/>
                      <a:pt x="3986684" y="1457484"/>
                    </a:cubicBezTo>
                    <a:cubicBezTo>
                      <a:pt x="4008870" y="1453162"/>
                      <a:pt x="4027887" y="1441637"/>
                      <a:pt x="4050362" y="1436162"/>
                    </a:cubicBezTo>
                    <a:cubicBezTo>
                      <a:pt x="4045464" y="1431840"/>
                      <a:pt x="4039989" y="1436162"/>
                      <a:pt x="4037108" y="1431552"/>
                    </a:cubicBezTo>
                    <a:cubicBezTo>
                      <a:pt x="4037972" y="1427518"/>
                      <a:pt x="4041718" y="1426653"/>
                      <a:pt x="4044023" y="1424060"/>
                    </a:cubicBezTo>
                    <a:cubicBezTo>
                      <a:pt x="4044023" y="1420026"/>
                      <a:pt x="4041718" y="1420603"/>
                      <a:pt x="4039125" y="1421755"/>
                    </a:cubicBezTo>
                    <a:cubicBezTo>
                      <a:pt x="4035091" y="1422908"/>
                      <a:pt x="4031057" y="1417433"/>
                      <a:pt x="4027023" y="1421467"/>
                    </a:cubicBezTo>
                    <a:cubicBezTo>
                      <a:pt x="4022125" y="1426365"/>
                      <a:pt x="4016074" y="1427230"/>
                      <a:pt x="4009735" y="1424637"/>
                    </a:cubicBezTo>
                    <a:cubicBezTo>
                      <a:pt x="4006565" y="1423484"/>
                      <a:pt x="4003972" y="1424637"/>
                      <a:pt x="4002532" y="1426942"/>
                    </a:cubicBezTo>
                    <a:cubicBezTo>
                      <a:pt x="3998786" y="1432993"/>
                      <a:pt x="3992447" y="1433857"/>
                      <a:pt x="3986396" y="1435874"/>
                    </a:cubicBezTo>
                    <a:cubicBezTo>
                      <a:pt x="3964497" y="1442789"/>
                      <a:pt x="3942887" y="1451721"/>
                      <a:pt x="3920412" y="1455755"/>
                    </a:cubicBezTo>
                    <a:cubicBezTo>
                      <a:pt x="3895344" y="1460366"/>
                      <a:pt x="3873446" y="1472179"/>
                      <a:pt x="3849530" y="1479095"/>
                    </a:cubicBezTo>
                    <a:cubicBezTo>
                      <a:pt x="3845497" y="1476501"/>
                      <a:pt x="3848666" y="1469298"/>
                      <a:pt x="3842327" y="1468433"/>
                    </a:cubicBezTo>
                    <a:cubicBezTo>
                      <a:pt x="3842327" y="1468145"/>
                      <a:pt x="3842327" y="1467569"/>
                      <a:pt x="3842327" y="1467281"/>
                    </a:cubicBezTo>
                    <a:cubicBezTo>
                      <a:pt x="3853852" y="1466705"/>
                      <a:pt x="3864226" y="1463535"/>
                      <a:pt x="3872581" y="1454891"/>
                    </a:cubicBezTo>
                    <a:cubicBezTo>
                      <a:pt x="3874599" y="1452874"/>
                      <a:pt x="3880649" y="1451721"/>
                      <a:pt x="3882378" y="1453162"/>
                    </a:cubicBezTo>
                    <a:cubicBezTo>
                      <a:pt x="3893327" y="1462094"/>
                      <a:pt x="3899954" y="1452010"/>
                      <a:pt x="3906870" y="1447399"/>
                    </a:cubicBezTo>
                    <a:cubicBezTo>
                      <a:pt x="3911480" y="1444518"/>
                      <a:pt x="3914073" y="1440484"/>
                      <a:pt x="3918972" y="1446823"/>
                    </a:cubicBezTo>
                    <a:cubicBezTo>
                      <a:pt x="3920412" y="1448840"/>
                      <a:pt x="3924446" y="1448264"/>
                      <a:pt x="3925023" y="1446247"/>
                    </a:cubicBezTo>
                    <a:cubicBezTo>
                      <a:pt x="3928480" y="1432128"/>
                      <a:pt x="3943175" y="1435298"/>
                      <a:pt x="3951531" y="1428382"/>
                    </a:cubicBezTo>
                    <a:cubicBezTo>
                      <a:pt x="3955853" y="1424925"/>
                      <a:pt x="3959023" y="1433281"/>
                      <a:pt x="3965362" y="1429247"/>
                    </a:cubicBezTo>
                    <a:cubicBezTo>
                      <a:pt x="3979192" y="1420603"/>
                      <a:pt x="3994464" y="1414552"/>
                      <a:pt x="4010599" y="1410806"/>
                    </a:cubicBezTo>
                    <a:cubicBezTo>
                      <a:pt x="4027599" y="1406772"/>
                      <a:pt x="4044600" y="1402738"/>
                      <a:pt x="4061600" y="1398128"/>
                    </a:cubicBezTo>
                    <a:cubicBezTo>
                      <a:pt x="4079752" y="1393230"/>
                      <a:pt x="4096752" y="1383721"/>
                      <a:pt x="4114329" y="1377094"/>
                    </a:cubicBezTo>
                    <a:cubicBezTo>
                      <a:pt x="4121244" y="1374501"/>
                      <a:pt x="4129024" y="1372772"/>
                      <a:pt x="4136227" y="1369026"/>
                    </a:cubicBezTo>
                    <a:cubicBezTo>
                      <a:pt x="4160719" y="1355772"/>
                      <a:pt x="4186075" y="1343958"/>
                      <a:pt x="4215465" y="1352314"/>
                    </a:cubicBezTo>
                    <a:cubicBezTo>
                      <a:pt x="4217770" y="1352602"/>
                      <a:pt x="4220652" y="1354331"/>
                      <a:pt x="4221804" y="1351738"/>
                    </a:cubicBezTo>
                    <a:cubicBezTo>
                      <a:pt x="4223245" y="1348568"/>
                      <a:pt x="4220075" y="1347992"/>
                      <a:pt x="4218058" y="1347416"/>
                    </a:cubicBezTo>
                    <a:lnTo>
                      <a:pt x="4218058" y="1347416"/>
                    </a:lnTo>
                    <a:cubicBezTo>
                      <a:pt x="4219211" y="1341941"/>
                      <a:pt x="4205669" y="1334738"/>
                      <a:pt x="4220363" y="1330992"/>
                    </a:cubicBezTo>
                    <a:cubicBezTo>
                      <a:pt x="4226990" y="1328975"/>
                      <a:pt x="4231024" y="1324365"/>
                      <a:pt x="4234194" y="1318314"/>
                    </a:cubicBezTo>
                    <a:cubicBezTo>
                      <a:pt x="4228720" y="1320331"/>
                      <a:pt x="4222380" y="1319755"/>
                      <a:pt x="4217770" y="1323500"/>
                    </a:cubicBezTo>
                    <a:cubicBezTo>
                      <a:pt x="4217770" y="1323500"/>
                      <a:pt x="4217770" y="1323500"/>
                      <a:pt x="4217770" y="1323500"/>
                    </a:cubicBezTo>
                    <a:cubicBezTo>
                      <a:pt x="4207685" y="1325805"/>
                      <a:pt x="4197889" y="1328687"/>
                      <a:pt x="4187228" y="1328975"/>
                    </a:cubicBezTo>
                    <a:cubicBezTo>
                      <a:pt x="4187228" y="1328111"/>
                      <a:pt x="4187228" y="1327246"/>
                      <a:pt x="4187228" y="1326382"/>
                    </a:cubicBezTo>
                    <a:cubicBezTo>
                      <a:pt x="4197889" y="1322060"/>
                      <a:pt x="4209414" y="1319755"/>
                      <a:pt x="4218058" y="1311975"/>
                    </a:cubicBezTo>
                    <a:cubicBezTo>
                      <a:pt x="4220363" y="1312839"/>
                      <a:pt x="4221804" y="1312263"/>
                      <a:pt x="4222668" y="1309958"/>
                    </a:cubicBezTo>
                    <a:cubicBezTo>
                      <a:pt x="4240245" y="1312551"/>
                      <a:pt x="4254940" y="1300449"/>
                      <a:pt x="4272228" y="1301314"/>
                    </a:cubicBezTo>
                    <a:cubicBezTo>
                      <a:pt x="4276262" y="1301314"/>
                      <a:pt x="4275110" y="1296992"/>
                      <a:pt x="4275686" y="1294687"/>
                    </a:cubicBezTo>
                    <a:cubicBezTo>
                      <a:pt x="4276550" y="1290941"/>
                      <a:pt x="4272804" y="1290941"/>
                      <a:pt x="4269923" y="1290941"/>
                    </a:cubicBezTo>
                    <a:cubicBezTo>
                      <a:pt x="4267618" y="1290941"/>
                      <a:pt x="4265601" y="1291805"/>
                      <a:pt x="4263296" y="1292382"/>
                    </a:cubicBezTo>
                    <a:cubicBezTo>
                      <a:pt x="4262143" y="1291805"/>
                      <a:pt x="4260991" y="1290941"/>
                      <a:pt x="4259550" y="1290365"/>
                    </a:cubicBezTo>
                    <a:cubicBezTo>
                      <a:pt x="4265601" y="1283449"/>
                      <a:pt x="4271076" y="1277975"/>
                      <a:pt x="4282025" y="1275670"/>
                    </a:cubicBezTo>
                    <a:cubicBezTo>
                      <a:pt x="4293550" y="1273076"/>
                      <a:pt x="4305364" y="1264720"/>
                      <a:pt x="4316889" y="1259246"/>
                    </a:cubicBezTo>
                    <a:cubicBezTo>
                      <a:pt x="4327839" y="1254059"/>
                      <a:pt x="4339364" y="1249737"/>
                      <a:pt x="4350601" y="1245127"/>
                    </a:cubicBezTo>
                    <a:cubicBezTo>
                      <a:pt x="4357517" y="1238788"/>
                      <a:pt x="4360110" y="1251754"/>
                      <a:pt x="4366449" y="1249449"/>
                    </a:cubicBezTo>
                    <a:cubicBezTo>
                      <a:pt x="4360398" y="1251466"/>
                      <a:pt x="4354347" y="1253195"/>
                      <a:pt x="4348585" y="1255212"/>
                    </a:cubicBezTo>
                    <a:cubicBezTo>
                      <a:pt x="4348297" y="1255500"/>
                      <a:pt x="4348008" y="1255500"/>
                      <a:pt x="4347720" y="1255500"/>
                    </a:cubicBezTo>
                    <a:cubicBezTo>
                      <a:pt x="4344839" y="1255788"/>
                      <a:pt x="4339364" y="1251178"/>
                      <a:pt x="4340805" y="1259246"/>
                    </a:cubicBezTo>
                    <a:cubicBezTo>
                      <a:pt x="4340805" y="1259246"/>
                      <a:pt x="4340805" y="1259246"/>
                      <a:pt x="4340805" y="1259246"/>
                    </a:cubicBezTo>
                    <a:cubicBezTo>
                      <a:pt x="4339940" y="1260110"/>
                      <a:pt x="4339076" y="1260686"/>
                      <a:pt x="4338212" y="1261551"/>
                    </a:cubicBezTo>
                    <a:cubicBezTo>
                      <a:pt x="4330432" y="1264432"/>
                      <a:pt x="4337059" y="1266161"/>
                      <a:pt x="4338500" y="1268466"/>
                    </a:cubicBezTo>
                    <a:cubicBezTo>
                      <a:pt x="4343686" y="1270771"/>
                      <a:pt x="4343974" y="1262992"/>
                      <a:pt x="4348297" y="1263568"/>
                    </a:cubicBezTo>
                    <a:cubicBezTo>
                      <a:pt x="4348297" y="1263568"/>
                      <a:pt x="4348297" y="1263568"/>
                      <a:pt x="4348297" y="1263568"/>
                    </a:cubicBezTo>
                    <a:lnTo>
                      <a:pt x="4348297" y="1263568"/>
                    </a:lnTo>
                    <a:cubicBezTo>
                      <a:pt x="4354923" y="1260975"/>
                      <a:pt x="4361263" y="1257805"/>
                      <a:pt x="4368178" y="1256364"/>
                    </a:cubicBezTo>
                    <a:cubicBezTo>
                      <a:pt x="4374517" y="1254924"/>
                      <a:pt x="4379992" y="1253195"/>
                      <a:pt x="4384314" y="1248296"/>
                    </a:cubicBezTo>
                    <a:cubicBezTo>
                      <a:pt x="4386619" y="1248008"/>
                      <a:pt x="4388924" y="1247432"/>
                      <a:pt x="4391229" y="1247144"/>
                    </a:cubicBezTo>
                    <a:cubicBezTo>
                      <a:pt x="4391229" y="1247144"/>
                      <a:pt x="4391229" y="1247144"/>
                      <a:pt x="4391229" y="1247144"/>
                    </a:cubicBezTo>
                    <a:cubicBezTo>
                      <a:pt x="4391229" y="1247144"/>
                      <a:pt x="4391229" y="1247144"/>
                      <a:pt x="4391229" y="1247144"/>
                    </a:cubicBezTo>
                    <a:cubicBezTo>
                      <a:pt x="4394110" y="1245415"/>
                      <a:pt x="4398432" y="1246568"/>
                      <a:pt x="4400737" y="1243110"/>
                    </a:cubicBezTo>
                    <a:cubicBezTo>
                      <a:pt x="4405924" y="1241093"/>
                      <a:pt x="4409670" y="1237635"/>
                      <a:pt x="4412551" y="1233313"/>
                    </a:cubicBezTo>
                    <a:cubicBezTo>
                      <a:pt x="4434161" y="1224381"/>
                      <a:pt x="4456636" y="1216601"/>
                      <a:pt x="4474500" y="1200466"/>
                    </a:cubicBezTo>
                    <a:cubicBezTo>
                      <a:pt x="4476229" y="1200466"/>
                      <a:pt x="4476806" y="1199601"/>
                      <a:pt x="4477094" y="1198161"/>
                    </a:cubicBezTo>
                    <a:cubicBezTo>
                      <a:pt x="4479399" y="1197872"/>
                      <a:pt x="4482280" y="1197872"/>
                      <a:pt x="4482857" y="1195279"/>
                    </a:cubicBezTo>
                    <a:cubicBezTo>
                      <a:pt x="4483721" y="1192110"/>
                      <a:pt x="4480263" y="1193550"/>
                      <a:pt x="4478823" y="1192686"/>
                    </a:cubicBezTo>
                    <a:cubicBezTo>
                      <a:pt x="4477958" y="1191822"/>
                      <a:pt x="4477094" y="1191245"/>
                      <a:pt x="4476229" y="1190381"/>
                    </a:cubicBezTo>
                    <a:cubicBezTo>
                      <a:pt x="4484585" y="1184906"/>
                      <a:pt x="4483145" y="1181449"/>
                      <a:pt x="4474789" y="1177703"/>
                    </a:cubicBezTo>
                    <a:cubicBezTo>
                      <a:pt x="4471619" y="1176262"/>
                      <a:pt x="4469602" y="1175110"/>
                      <a:pt x="4466721" y="1177703"/>
                    </a:cubicBezTo>
                    <a:cubicBezTo>
                      <a:pt x="4462687" y="1181161"/>
                      <a:pt x="4457789" y="1181449"/>
                      <a:pt x="4452602" y="1181449"/>
                    </a:cubicBezTo>
                    <a:cubicBezTo>
                      <a:pt x="4451738" y="1178855"/>
                      <a:pt x="4451161" y="1176550"/>
                      <a:pt x="4450297" y="1173957"/>
                    </a:cubicBezTo>
                    <a:cubicBezTo>
                      <a:pt x="4454619" y="1170499"/>
                      <a:pt x="4459517" y="1167618"/>
                      <a:pt x="4464416" y="1164737"/>
                    </a:cubicBezTo>
                    <a:cubicBezTo>
                      <a:pt x="4466144" y="1166177"/>
                      <a:pt x="4467585" y="1167906"/>
                      <a:pt x="4469026" y="1169635"/>
                    </a:cubicBezTo>
                    <a:cubicBezTo>
                      <a:pt x="4469026" y="1170211"/>
                      <a:pt x="4469026" y="1170788"/>
                      <a:pt x="4469026" y="1171364"/>
                    </a:cubicBezTo>
                    <a:cubicBezTo>
                      <a:pt x="4469026" y="1171364"/>
                      <a:pt x="4469026" y="1171364"/>
                      <a:pt x="4469026" y="1171364"/>
                    </a:cubicBezTo>
                    <a:cubicBezTo>
                      <a:pt x="4469026" y="1171364"/>
                      <a:pt x="4469026" y="1171364"/>
                      <a:pt x="4469026" y="1171364"/>
                    </a:cubicBezTo>
                    <a:cubicBezTo>
                      <a:pt x="4470178" y="1175974"/>
                      <a:pt x="4472772" y="1176550"/>
                      <a:pt x="4476806" y="1174533"/>
                    </a:cubicBezTo>
                    <a:cubicBezTo>
                      <a:pt x="4481416" y="1172228"/>
                      <a:pt x="4486314" y="1169923"/>
                      <a:pt x="4489772" y="1166177"/>
                    </a:cubicBezTo>
                    <a:cubicBezTo>
                      <a:pt x="4490925" y="1164160"/>
                      <a:pt x="4493229" y="1162432"/>
                      <a:pt x="4491789" y="1159838"/>
                    </a:cubicBezTo>
                    <a:cubicBezTo>
                      <a:pt x="4491789" y="1159550"/>
                      <a:pt x="4491501" y="1159550"/>
                      <a:pt x="4491501" y="1159262"/>
                    </a:cubicBezTo>
                    <a:lnTo>
                      <a:pt x="4498704" y="1155516"/>
                    </a:lnTo>
                    <a:cubicBezTo>
                      <a:pt x="4499280" y="1155516"/>
                      <a:pt x="4500145" y="1155516"/>
                      <a:pt x="4500721" y="1155228"/>
                    </a:cubicBezTo>
                    <a:cubicBezTo>
                      <a:pt x="4502450" y="1154940"/>
                      <a:pt x="4505331" y="1156381"/>
                      <a:pt x="4505619" y="1153499"/>
                    </a:cubicBezTo>
                    <a:cubicBezTo>
                      <a:pt x="4505619" y="1152923"/>
                      <a:pt x="4505619" y="1152347"/>
                      <a:pt x="4505331" y="1151770"/>
                    </a:cubicBezTo>
                    <a:lnTo>
                      <a:pt x="4516280" y="1146008"/>
                    </a:lnTo>
                    <a:cubicBezTo>
                      <a:pt x="4523772" y="1139381"/>
                      <a:pt x="4530975" y="1132465"/>
                      <a:pt x="4538755" y="1126126"/>
                    </a:cubicBezTo>
                    <a:cubicBezTo>
                      <a:pt x="4549416" y="1125550"/>
                      <a:pt x="4556620" y="1117770"/>
                      <a:pt x="4564688" y="1111431"/>
                    </a:cubicBezTo>
                    <a:cubicBezTo>
                      <a:pt x="4566416" y="1110567"/>
                      <a:pt x="4568145" y="1109702"/>
                      <a:pt x="4569586" y="1108838"/>
                    </a:cubicBezTo>
                    <a:cubicBezTo>
                      <a:pt x="4569874" y="1109414"/>
                      <a:pt x="4570162" y="1109702"/>
                      <a:pt x="4570450" y="1110279"/>
                    </a:cubicBezTo>
                    <a:cubicBezTo>
                      <a:pt x="4571603" y="1111431"/>
                      <a:pt x="4572467" y="1111719"/>
                      <a:pt x="4573332" y="1111431"/>
                    </a:cubicBezTo>
                    <a:cubicBezTo>
                      <a:pt x="4566993" y="1113448"/>
                      <a:pt x="4561230" y="1116906"/>
                      <a:pt x="4555755" y="1120364"/>
                    </a:cubicBezTo>
                    <a:cubicBezTo>
                      <a:pt x="4554315" y="1121228"/>
                      <a:pt x="4553450" y="1123245"/>
                      <a:pt x="4554315" y="1124974"/>
                    </a:cubicBezTo>
                    <a:cubicBezTo>
                      <a:pt x="4554603" y="1125550"/>
                      <a:pt x="4556044" y="1126126"/>
                      <a:pt x="4556332" y="1125838"/>
                    </a:cubicBezTo>
                    <a:cubicBezTo>
                      <a:pt x="4560942" y="1121516"/>
                      <a:pt x="4566416" y="1118635"/>
                      <a:pt x="4571603" y="1115177"/>
                    </a:cubicBezTo>
                    <a:cubicBezTo>
                      <a:pt x="4571315" y="1116041"/>
                      <a:pt x="4571027" y="1116906"/>
                      <a:pt x="4571027" y="1117770"/>
                    </a:cubicBezTo>
                    <a:cubicBezTo>
                      <a:pt x="4571027" y="1118058"/>
                      <a:pt x="4571891" y="1118635"/>
                      <a:pt x="4572179" y="1118635"/>
                    </a:cubicBezTo>
                    <a:cubicBezTo>
                      <a:pt x="4574484" y="1118635"/>
                      <a:pt x="4574484" y="1116618"/>
                      <a:pt x="4575060" y="1114889"/>
                    </a:cubicBezTo>
                    <a:cubicBezTo>
                      <a:pt x="4575060" y="1114889"/>
                      <a:pt x="4575060" y="1114889"/>
                      <a:pt x="4575060" y="1114889"/>
                    </a:cubicBezTo>
                    <a:cubicBezTo>
                      <a:pt x="4577654" y="1113160"/>
                      <a:pt x="4581111" y="1112008"/>
                      <a:pt x="4581976" y="1107685"/>
                    </a:cubicBezTo>
                    <a:cubicBezTo>
                      <a:pt x="4580247" y="1108838"/>
                      <a:pt x="4578518" y="1109991"/>
                      <a:pt x="4576789" y="1111143"/>
                    </a:cubicBezTo>
                    <a:cubicBezTo>
                      <a:pt x="4577366" y="1110567"/>
                      <a:pt x="4578230" y="1109991"/>
                      <a:pt x="4578806" y="1109414"/>
                    </a:cubicBezTo>
                    <a:cubicBezTo>
                      <a:pt x="4576789" y="1109702"/>
                      <a:pt x="4575060" y="1110279"/>
                      <a:pt x="4573044" y="1110855"/>
                    </a:cubicBezTo>
                    <a:cubicBezTo>
                      <a:pt x="4574196" y="1110567"/>
                      <a:pt x="4575637" y="1109414"/>
                      <a:pt x="4576789" y="1108550"/>
                    </a:cubicBezTo>
                    <a:cubicBezTo>
                      <a:pt x="4577942" y="1107974"/>
                      <a:pt x="4579094" y="1107109"/>
                      <a:pt x="4580535" y="1106245"/>
                    </a:cubicBezTo>
                    <a:cubicBezTo>
                      <a:pt x="4580535" y="1106245"/>
                      <a:pt x="4580535" y="1106245"/>
                      <a:pt x="4580535" y="1106245"/>
                    </a:cubicBezTo>
                    <a:cubicBezTo>
                      <a:pt x="4581111" y="1106245"/>
                      <a:pt x="4581688" y="1106245"/>
                      <a:pt x="4582264" y="1106533"/>
                    </a:cubicBezTo>
                    <a:cubicBezTo>
                      <a:pt x="4586586" y="1107974"/>
                      <a:pt x="4590620" y="1106533"/>
                      <a:pt x="4593501" y="1103363"/>
                    </a:cubicBezTo>
                    <a:cubicBezTo>
                      <a:pt x="4596383" y="1100194"/>
                      <a:pt x="4592061" y="1099618"/>
                      <a:pt x="4590620" y="1097889"/>
                    </a:cubicBezTo>
                    <a:cubicBezTo>
                      <a:pt x="4590908" y="1097889"/>
                      <a:pt x="4591196" y="1097601"/>
                      <a:pt x="4591484" y="1097601"/>
                    </a:cubicBezTo>
                    <a:cubicBezTo>
                      <a:pt x="4604162" y="1092414"/>
                      <a:pt x="4616264" y="1086363"/>
                      <a:pt x="4628366" y="1080024"/>
                    </a:cubicBezTo>
                    <a:cubicBezTo>
                      <a:pt x="4626061" y="1083194"/>
                      <a:pt x="4621451" y="1085787"/>
                      <a:pt x="4623179" y="1090109"/>
                    </a:cubicBezTo>
                    <a:cubicBezTo>
                      <a:pt x="4621451" y="1090973"/>
                      <a:pt x="4619722" y="1092126"/>
                      <a:pt x="4617993" y="1092990"/>
                    </a:cubicBezTo>
                    <a:cubicBezTo>
                      <a:pt x="4616264" y="1093567"/>
                      <a:pt x="4613671" y="1094143"/>
                      <a:pt x="4614824" y="1096448"/>
                    </a:cubicBezTo>
                    <a:cubicBezTo>
                      <a:pt x="4615976" y="1098465"/>
                      <a:pt x="4617417" y="1096448"/>
                      <a:pt x="4618569" y="1095296"/>
                    </a:cubicBezTo>
                    <a:cubicBezTo>
                      <a:pt x="4620298" y="1094143"/>
                      <a:pt x="4622027" y="1092990"/>
                      <a:pt x="4623756" y="1091550"/>
                    </a:cubicBezTo>
                    <a:cubicBezTo>
                      <a:pt x="4624044" y="1092126"/>
                      <a:pt x="4624620" y="1092414"/>
                      <a:pt x="4624908" y="1092990"/>
                    </a:cubicBezTo>
                    <a:cubicBezTo>
                      <a:pt x="4625773" y="1094143"/>
                      <a:pt x="4626637" y="1095007"/>
                      <a:pt x="4628078" y="1094143"/>
                    </a:cubicBezTo>
                    <a:cubicBezTo>
                      <a:pt x="4628942" y="1092702"/>
                      <a:pt x="4629519" y="1090685"/>
                      <a:pt x="4630671" y="1089821"/>
                    </a:cubicBezTo>
                    <a:cubicBezTo>
                      <a:pt x="4638163" y="1084923"/>
                      <a:pt x="4645654" y="1080312"/>
                      <a:pt x="4653722" y="1075990"/>
                    </a:cubicBezTo>
                    <a:cubicBezTo>
                      <a:pt x="4665536" y="1069939"/>
                      <a:pt x="4681383" y="1069363"/>
                      <a:pt x="4686570" y="1053228"/>
                    </a:cubicBezTo>
                    <a:cubicBezTo>
                      <a:pt x="4686281" y="1052939"/>
                      <a:pt x="4685993" y="1052651"/>
                      <a:pt x="4685417" y="1052651"/>
                    </a:cubicBezTo>
                    <a:cubicBezTo>
                      <a:pt x="4687722" y="1051787"/>
                      <a:pt x="4689739" y="1050922"/>
                      <a:pt x="4691756" y="1049770"/>
                    </a:cubicBezTo>
                    <a:cubicBezTo>
                      <a:pt x="4693773" y="1048905"/>
                      <a:pt x="4695790" y="1047753"/>
                      <a:pt x="4697807" y="1046888"/>
                    </a:cubicBezTo>
                    <a:cubicBezTo>
                      <a:pt x="4697807" y="1048329"/>
                      <a:pt x="4698095" y="1049482"/>
                      <a:pt x="4698383" y="1051211"/>
                    </a:cubicBezTo>
                    <a:cubicBezTo>
                      <a:pt x="4696943" y="1053228"/>
                      <a:pt x="4694638" y="1053804"/>
                      <a:pt x="4692332" y="1054092"/>
                    </a:cubicBezTo>
                    <a:cubicBezTo>
                      <a:pt x="4690027" y="1054380"/>
                      <a:pt x="4688587" y="1056109"/>
                      <a:pt x="4689739" y="1058414"/>
                    </a:cubicBezTo>
                    <a:cubicBezTo>
                      <a:pt x="4690892" y="1060431"/>
                      <a:pt x="4692909" y="1059855"/>
                      <a:pt x="4694061" y="1058126"/>
                    </a:cubicBezTo>
                    <a:cubicBezTo>
                      <a:pt x="4696943" y="1053516"/>
                      <a:pt x="4702994" y="1055821"/>
                      <a:pt x="4706163" y="1052075"/>
                    </a:cubicBezTo>
                    <a:cubicBezTo>
                      <a:pt x="4715383" y="1048041"/>
                      <a:pt x="4724604" y="1044007"/>
                      <a:pt x="4732095" y="1037092"/>
                    </a:cubicBezTo>
                    <a:cubicBezTo>
                      <a:pt x="4732095" y="1037092"/>
                      <a:pt x="4732383" y="1037092"/>
                      <a:pt x="4732383" y="1037092"/>
                    </a:cubicBezTo>
                    <a:cubicBezTo>
                      <a:pt x="4731807" y="1037668"/>
                      <a:pt x="4731519" y="1038244"/>
                      <a:pt x="4730943" y="1038821"/>
                    </a:cubicBezTo>
                    <a:cubicBezTo>
                      <a:pt x="4736417" y="1036227"/>
                      <a:pt x="4740163" y="1034499"/>
                      <a:pt x="4744197" y="1032482"/>
                    </a:cubicBezTo>
                    <a:cubicBezTo>
                      <a:pt x="4746502" y="1031905"/>
                      <a:pt x="4748519" y="1031329"/>
                      <a:pt x="4749384" y="1028736"/>
                    </a:cubicBezTo>
                    <a:cubicBezTo>
                      <a:pt x="4746502" y="1028448"/>
                      <a:pt x="4743909" y="1028448"/>
                      <a:pt x="4742180" y="1031041"/>
                    </a:cubicBezTo>
                    <a:cubicBezTo>
                      <a:pt x="4742180" y="1031041"/>
                      <a:pt x="4742180" y="1031041"/>
                      <a:pt x="4742180" y="1031041"/>
                    </a:cubicBezTo>
                    <a:cubicBezTo>
                      <a:pt x="4741316" y="1031329"/>
                      <a:pt x="4740451" y="1031905"/>
                      <a:pt x="4739299" y="1032193"/>
                    </a:cubicBezTo>
                    <a:cubicBezTo>
                      <a:pt x="4741028" y="1030465"/>
                      <a:pt x="4742468" y="1028160"/>
                      <a:pt x="4742468" y="1024702"/>
                    </a:cubicBezTo>
                    <a:cubicBezTo>
                      <a:pt x="4742756" y="1024126"/>
                      <a:pt x="4743333" y="1023549"/>
                      <a:pt x="4743621" y="1022973"/>
                    </a:cubicBezTo>
                    <a:cubicBezTo>
                      <a:pt x="4746502" y="1021532"/>
                      <a:pt x="4749384" y="1020092"/>
                      <a:pt x="4752265" y="1018651"/>
                    </a:cubicBezTo>
                    <a:cubicBezTo>
                      <a:pt x="4762350" y="1014041"/>
                      <a:pt x="4774163" y="1011736"/>
                      <a:pt x="4782519" y="1003668"/>
                    </a:cubicBezTo>
                    <a:cubicBezTo>
                      <a:pt x="4784536" y="1001075"/>
                      <a:pt x="4786553" y="998481"/>
                      <a:pt x="4788570" y="995888"/>
                    </a:cubicBezTo>
                    <a:cubicBezTo>
                      <a:pt x="4789723" y="991566"/>
                      <a:pt x="4787130" y="992142"/>
                      <a:pt x="4784825" y="993007"/>
                    </a:cubicBezTo>
                    <a:cubicBezTo>
                      <a:pt x="4780791" y="994447"/>
                      <a:pt x="4776469" y="996176"/>
                      <a:pt x="4772723" y="998193"/>
                    </a:cubicBezTo>
                    <a:cubicBezTo>
                      <a:pt x="4768113" y="1000498"/>
                      <a:pt x="4761774" y="997617"/>
                      <a:pt x="4758892" y="1004532"/>
                    </a:cubicBezTo>
                    <a:cubicBezTo>
                      <a:pt x="4758028" y="1006549"/>
                      <a:pt x="4755722" y="1003092"/>
                      <a:pt x="4756299" y="1001939"/>
                    </a:cubicBezTo>
                    <a:cubicBezTo>
                      <a:pt x="4757452" y="998769"/>
                      <a:pt x="4759756" y="996753"/>
                      <a:pt x="4762350" y="994736"/>
                    </a:cubicBezTo>
                    <a:cubicBezTo>
                      <a:pt x="4766672" y="990990"/>
                      <a:pt x="4771858" y="995600"/>
                      <a:pt x="4775604" y="992430"/>
                    </a:cubicBezTo>
                    <a:cubicBezTo>
                      <a:pt x="4783384" y="991278"/>
                      <a:pt x="4781943" y="986091"/>
                      <a:pt x="4780791" y="980905"/>
                    </a:cubicBezTo>
                    <a:cubicBezTo>
                      <a:pt x="4781079" y="980617"/>
                      <a:pt x="4781367" y="980617"/>
                      <a:pt x="4781655" y="980329"/>
                    </a:cubicBezTo>
                    <a:cubicBezTo>
                      <a:pt x="4781943" y="980041"/>
                      <a:pt x="4781943" y="979752"/>
                      <a:pt x="4781943" y="979464"/>
                    </a:cubicBezTo>
                    <a:cubicBezTo>
                      <a:pt x="4780503" y="976007"/>
                      <a:pt x="4777333" y="977735"/>
                      <a:pt x="4775028" y="977447"/>
                    </a:cubicBezTo>
                    <a:cubicBezTo>
                      <a:pt x="4772723" y="977159"/>
                      <a:pt x="4770129" y="981769"/>
                      <a:pt x="4768689" y="977735"/>
                    </a:cubicBezTo>
                    <a:cubicBezTo>
                      <a:pt x="4767536" y="974854"/>
                      <a:pt x="4770129" y="971973"/>
                      <a:pt x="4772435" y="970532"/>
                    </a:cubicBezTo>
                    <a:cubicBezTo>
                      <a:pt x="4775028" y="968803"/>
                      <a:pt x="4777621" y="967651"/>
                      <a:pt x="4775028" y="963905"/>
                    </a:cubicBezTo>
                    <a:cubicBezTo>
                      <a:pt x="4775604" y="961312"/>
                      <a:pt x="4779638" y="962752"/>
                      <a:pt x="4779926" y="959583"/>
                    </a:cubicBezTo>
                    <a:cubicBezTo>
                      <a:pt x="4781655" y="954396"/>
                      <a:pt x="4786553" y="952379"/>
                      <a:pt x="4790875" y="949210"/>
                    </a:cubicBezTo>
                    <a:cubicBezTo>
                      <a:pt x="4787418" y="948922"/>
                      <a:pt x="4785401" y="946040"/>
                      <a:pt x="4781943" y="946329"/>
                    </a:cubicBezTo>
                    <a:cubicBezTo>
                      <a:pt x="4779926" y="946617"/>
                      <a:pt x="4775892" y="948345"/>
                      <a:pt x="4775892" y="944312"/>
                    </a:cubicBezTo>
                    <a:cubicBezTo>
                      <a:pt x="4775892" y="940854"/>
                      <a:pt x="4777621" y="937684"/>
                      <a:pt x="4782231" y="937973"/>
                    </a:cubicBezTo>
                    <a:cubicBezTo>
                      <a:pt x="4788282" y="937973"/>
                      <a:pt x="4791740" y="933362"/>
                      <a:pt x="4795486" y="929616"/>
                    </a:cubicBezTo>
                    <a:cubicBezTo>
                      <a:pt x="4798079" y="927023"/>
                      <a:pt x="4795486" y="926447"/>
                      <a:pt x="4793180" y="926735"/>
                    </a:cubicBezTo>
                    <a:cubicBezTo>
                      <a:pt x="4791164" y="923566"/>
                      <a:pt x="4788282" y="924142"/>
                      <a:pt x="4785401" y="924430"/>
                    </a:cubicBezTo>
                    <a:cubicBezTo>
                      <a:pt x="4784825" y="923278"/>
                      <a:pt x="4785977" y="920684"/>
                      <a:pt x="4783960" y="921261"/>
                    </a:cubicBezTo>
                    <a:cubicBezTo>
                      <a:pt x="4781367" y="922125"/>
                      <a:pt x="4779350" y="922413"/>
                      <a:pt x="4778773" y="919532"/>
                    </a:cubicBezTo>
                    <a:cubicBezTo>
                      <a:pt x="4778197" y="917227"/>
                      <a:pt x="4782807" y="918955"/>
                      <a:pt x="4782519" y="916074"/>
                    </a:cubicBezTo>
                    <a:cubicBezTo>
                      <a:pt x="4784825" y="914057"/>
                      <a:pt x="4791740" y="918379"/>
                      <a:pt x="4789723" y="912328"/>
                    </a:cubicBezTo>
                    <a:cubicBezTo>
                      <a:pt x="4788282" y="908294"/>
                      <a:pt x="4790587" y="905701"/>
                      <a:pt x="4789723" y="902532"/>
                    </a:cubicBezTo>
                    <a:cubicBezTo>
                      <a:pt x="4790875" y="901091"/>
                      <a:pt x="4790875" y="899362"/>
                      <a:pt x="4792604" y="897921"/>
                    </a:cubicBezTo>
                    <a:cubicBezTo>
                      <a:pt x="4795486" y="895328"/>
                      <a:pt x="4802401" y="896481"/>
                      <a:pt x="4801248" y="893311"/>
                    </a:cubicBezTo>
                    <a:cubicBezTo>
                      <a:pt x="4799808" y="889277"/>
                      <a:pt x="4793757" y="890430"/>
                      <a:pt x="4789147" y="889854"/>
                    </a:cubicBezTo>
                    <a:cubicBezTo>
                      <a:pt x="4789147" y="889277"/>
                      <a:pt x="4788858" y="888701"/>
                      <a:pt x="4788858" y="888125"/>
                    </a:cubicBezTo>
                    <a:cubicBezTo>
                      <a:pt x="4792892" y="884091"/>
                      <a:pt x="4799232" y="885243"/>
                      <a:pt x="4803554" y="880345"/>
                    </a:cubicBezTo>
                    <a:cubicBezTo>
                      <a:pt x="4809316" y="873718"/>
                      <a:pt x="4814215" y="865650"/>
                      <a:pt x="4822571" y="861616"/>
                    </a:cubicBezTo>
                    <a:cubicBezTo>
                      <a:pt x="4826028" y="859887"/>
                      <a:pt x="4824587" y="855853"/>
                      <a:pt x="4823435" y="854989"/>
                    </a:cubicBezTo>
                    <a:cubicBezTo>
                      <a:pt x="4815655" y="849226"/>
                      <a:pt x="4823147" y="847785"/>
                      <a:pt x="4826028" y="845480"/>
                    </a:cubicBezTo>
                    <a:cubicBezTo>
                      <a:pt x="4832943" y="840006"/>
                      <a:pt x="4839859" y="834531"/>
                      <a:pt x="4847062" y="829345"/>
                    </a:cubicBezTo>
                    <a:cubicBezTo>
                      <a:pt x="4849656" y="827328"/>
                      <a:pt x="4846774" y="825599"/>
                      <a:pt x="4847350" y="823870"/>
                    </a:cubicBezTo>
                    <a:cubicBezTo>
                      <a:pt x="4849367" y="823582"/>
                      <a:pt x="4852537" y="823582"/>
                      <a:pt x="4851960" y="821565"/>
                    </a:cubicBezTo>
                    <a:cubicBezTo>
                      <a:pt x="4850808" y="817531"/>
                      <a:pt x="4847350" y="820701"/>
                      <a:pt x="4845045" y="820701"/>
                    </a:cubicBezTo>
                    <a:cubicBezTo>
                      <a:pt x="4842740" y="820989"/>
                      <a:pt x="4841299" y="820124"/>
                      <a:pt x="4841011" y="817531"/>
                    </a:cubicBezTo>
                    <a:cubicBezTo>
                      <a:pt x="4843316" y="814938"/>
                      <a:pt x="4845333" y="812345"/>
                      <a:pt x="4847638" y="809751"/>
                    </a:cubicBezTo>
                    <a:cubicBezTo>
                      <a:pt x="4851096" y="805717"/>
                      <a:pt x="4851384" y="801107"/>
                      <a:pt x="4849079" y="796497"/>
                    </a:cubicBezTo>
                    <a:cubicBezTo>
                      <a:pt x="4846486" y="791599"/>
                      <a:pt x="4843604" y="797073"/>
                      <a:pt x="4840723" y="796209"/>
                    </a:cubicBezTo>
                    <a:cubicBezTo>
                      <a:pt x="4838994" y="795633"/>
                      <a:pt x="4836689" y="797650"/>
                      <a:pt x="4835249" y="795345"/>
                    </a:cubicBezTo>
                    <a:cubicBezTo>
                      <a:pt x="4832943" y="792175"/>
                      <a:pt x="4836689" y="790446"/>
                      <a:pt x="4837842" y="789870"/>
                    </a:cubicBezTo>
                    <a:cubicBezTo>
                      <a:pt x="4840723" y="788429"/>
                      <a:pt x="4839282" y="786124"/>
                      <a:pt x="4839571" y="784395"/>
                    </a:cubicBezTo>
                    <a:cubicBezTo>
                      <a:pt x="4840147" y="780073"/>
                      <a:pt x="4838994" y="774022"/>
                      <a:pt x="4841299" y="771429"/>
                    </a:cubicBezTo>
                    <a:cubicBezTo>
                      <a:pt x="4847062" y="765090"/>
                      <a:pt x="4842452" y="764226"/>
                      <a:pt x="4838130" y="762209"/>
                    </a:cubicBezTo>
                    <a:cubicBezTo>
                      <a:pt x="4836113" y="758463"/>
                      <a:pt x="4837265" y="753853"/>
                      <a:pt x="4835249" y="750107"/>
                    </a:cubicBezTo>
                    <a:cubicBezTo>
                      <a:pt x="4843604" y="744921"/>
                      <a:pt x="4852248" y="739734"/>
                      <a:pt x="4858300" y="731378"/>
                    </a:cubicBezTo>
                    <a:cubicBezTo>
                      <a:pt x="4860316" y="727344"/>
                      <a:pt x="4862333" y="723598"/>
                      <a:pt x="4864350" y="719564"/>
                    </a:cubicBezTo>
                    <a:cubicBezTo>
                      <a:pt x="4864927" y="713802"/>
                      <a:pt x="4861757" y="714954"/>
                      <a:pt x="4858588" y="716683"/>
                    </a:cubicBezTo>
                    <a:cubicBezTo>
                      <a:pt x="4853401" y="719853"/>
                      <a:pt x="4848503" y="722734"/>
                      <a:pt x="4843893" y="726480"/>
                    </a:cubicBezTo>
                    <a:cubicBezTo>
                      <a:pt x="4842452" y="727632"/>
                      <a:pt x="4840435" y="728208"/>
                      <a:pt x="4838706" y="728785"/>
                    </a:cubicBezTo>
                    <a:cubicBezTo>
                      <a:pt x="4838994" y="726768"/>
                      <a:pt x="4839859" y="725039"/>
                      <a:pt x="4838130" y="723310"/>
                    </a:cubicBezTo>
                    <a:cubicBezTo>
                      <a:pt x="4841876" y="723310"/>
                      <a:pt x="4843316" y="722158"/>
                      <a:pt x="4842740" y="720141"/>
                    </a:cubicBezTo>
                    <a:cubicBezTo>
                      <a:pt x="4843893" y="719853"/>
                      <a:pt x="4845045" y="718988"/>
                      <a:pt x="4846198" y="717836"/>
                    </a:cubicBezTo>
                    <a:cubicBezTo>
                      <a:pt x="4855994" y="714378"/>
                      <a:pt x="4853113" y="707751"/>
                      <a:pt x="4850232" y="701124"/>
                    </a:cubicBezTo>
                    <a:cubicBezTo>
                      <a:pt x="4850520" y="700835"/>
                      <a:pt x="4850808" y="700547"/>
                      <a:pt x="4851096" y="700259"/>
                    </a:cubicBezTo>
                    <a:cubicBezTo>
                      <a:pt x="4851384" y="699971"/>
                      <a:pt x="4851384" y="699395"/>
                      <a:pt x="4851096" y="699107"/>
                    </a:cubicBezTo>
                    <a:cubicBezTo>
                      <a:pt x="4848503" y="694785"/>
                      <a:pt x="4844757" y="697954"/>
                      <a:pt x="4841588" y="697954"/>
                    </a:cubicBezTo>
                    <a:cubicBezTo>
                      <a:pt x="4838706" y="698242"/>
                      <a:pt x="4836401" y="704869"/>
                      <a:pt x="4833232" y="699971"/>
                    </a:cubicBezTo>
                    <a:cubicBezTo>
                      <a:pt x="4830927" y="696513"/>
                      <a:pt x="4833808" y="692191"/>
                      <a:pt x="4836689" y="689310"/>
                    </a:cubicBezTo>
                    <a:cubicBezTo>
                      <a:pt x="4839859" y="686429"/>
                      <a:pt x="4843028" y="684124"/>
                      <a:pt x="4838418" y="680090"/>
                    </a:cubicBezTo>
                    <a:cubicBezTo>
                      <a:pt x="4838418" y="676632"/>
                      <a:pt x="4844181" y="677208"/>
                      <a:pt x="4843604" y="673174"/>
                    </a:cubicBezTo>
                    <a:cubicBezTo>
                      <a:pt x="4844757" y="665971"/>
                      <a:pt x="4850520" y="662225"/>
                      <a:pt x="4855418" y="657039"/>
                    </a:cubicBezTo>
                    <a:cubicBezTo>
                      <a:pt x="4850808" y="657327"/>
                      <a:pt x="4847350" y="654157"/>
                      <a:pt x="4842740" y="655598"/>
                    </a:cubicBezTo>
                    <a:cubicBezTo>
                      <a:pt x="4839859" y="656462"/>
                      <a:pt x="4835249" y="659632"/>
                      <a:pt x="4834384" y="654157"/>
                    </a:cubicBezTo>
                    <a:cubicBezTo>
                      <a:pt x="4833520" y="649835"/>
                      <a:pt x="4835249" y="645225"/>
                      <a:pt x="4841011" y="644072"/>
                    </a:cubicBezTo>
                    <a:cubicBezTo>
                      <a:pt x="4849079" y="642632"/>
                      <a:pt x="4852537" y="635716"/>
                      <a:pt x="4856571" y="629954"/>
                    </a:cubicBezTo>
                    <a:cubicBezTo>
                      <a:pt x="4859164" y="626208"/>
                      <a:pt x="4855706" y="625920"/>
                      <a:pt x="4852825" y="626784"/>
                    </a:cubicBezTo>
                    <a:cubicBezTo>
                      <a:pt x="4849656" y="623038"/>
                      <a:pt x="4845910" y="624479"/>
                      <a:pt x="4842164" y="625632"/>
                    </a:cubicBezTo>
                    <a:cubicBezTo>
                      <a:pt x="4841011" y="624479"/>
                      <a:pt x="4842164" y="620445"/>
                      <a:pt x="4839571" y="621886"/>
                    </a:cubicBezTo>
                    <a:cubicBezTo>
                      <a:pt x="4836401" y="623615"/>
                      <a:pt x="4833808" y="624479"/>
                      <a:pt x="4832367" y="620733"/>
                    </a:cubicBezTo>
                    <a:cubicBezTo>
                      <a:pt x="4831215" y="617852"/>
                      <a:pt x="4837265" y="619004"/>
                      <a:pt x="4836401" y="615259"/>
                    </a:cubicBezTo>
                    <a:cubicBezTo>
                      <a:pt x="4838994" y="612089"/>
                      <a:pt x="4849079" y="616123"/>
                      <a:pt x="4845045" y="608631"/>
                    </a:cubicBezTo>
                    <a:cubicBezTo>
                      <a:pt x="4842452" y="603733"/>
                      <a:pt x="4844469" y="599699"/>
                      <a:pt x="4842452" y="595665"/>
                    </a:cubicBezTo>
                    <a:cubicBezTo>
                      <a:pt x="4843604" y="593648"/>
                      <a:pt x="4843028" y="591343"/>
                      <a:pt x="4845045" y="588750"/>
                    </a:cubicBezTo>
                    <a:cubicBezTo>
                      <a:pt x="4848215" y="584716"/>
                      <a:pt x="4857723" y="584716"/>
                      <a:pt x="4855418" y="580682"/>
                    </a:cubicBezTo>
                    <a:cubicBezTo>
                      <a:pt x="4852537" y="575496"/>
                      <a:pt x="4844469" y="578665"/>
                      <a:pt x="4838706" y="578953"/>
                    </a:cubicBezTo>
                    <a:cubicBezTo>
                      <a:pt x="4838418" y="578089"/>
                      <a:pt x="4838130" y="577513"/>
                      <a:pt x="4837842" y="576648"/>
                    </a:cubicBezTo>
                    <a:cubicBezTo>
                      <a:pt x="4842164" y="570309"/>
                      <a:pt x="4851096" y="570309"/>
                      <a:pt x="4855418" y="563106"/>
                    </a:cubicBezTo>
                    <a:cubicBezTo>
                      <a:pt x="4861469" y="553021"/>
                      <a:pt x="4865791" y="541207"/>
                      <a:pt x="4875876" y="533716"/>
                    </a:cubicBezTo>
                    <a:cubicBezTo>
                      <a:pt x="4879910" y="530546"/>
                      <a:pt x="4877317" y="525648"/>
                      <a:pt x="4875588" y="524784"/>
                    </a:cubicBezTo>
                    <a:cubicBezTo>
                      <a:pt x="4863774" y="519021"/>
                      <a:pt x="4873283" y="515275"/>
                      <a:pt x="4876740" y="511529"/>
                    </a:cubicBezTo>
                    <a:cubicBezTo>
                      <a:pt x="4884520" y="502597"/>
                      <a:pt x="4892588" y="493665"/>
                      <a:pt x="4900656" y="485021"/>
                    </a:cubicBezTo>
                    <a:cubicBezTo>
                      <a:pt x="4903537" y="481851"/>
                      <a:pt x="4899215" y="480122"/>
                      <a:pt x="4899503" y="477817"/>
                    </a:cubicBezTo>
                    <a:cubicBezTo>
                      <a:pt x="4901808" y="476953"/>
                      <a:pt x="4906418" y="476376"/>
                      <a:pt x="4904978" y="473783"/>
                    </a:cubicBezTo>
                    <a:cubicBezTo>
                      <a:pt x="4902384" y="468885"/>
                      <a:pt x="4898639" y="473783"/>
                      <a:pt x="4895469" y="474359"/>
                    </a:cubicBezTo>
                    <a:cubicBezTo>
                      <a:pt x="4892588" y="475224"/>
                      <a:pt x="4890283" y="474648"/>
                      <a:pt x="4889418" y="471478"/>
                    </a:cubicBezTo>
                    <a:cubicBezTo>
                      <a:pt x="4891724" y="467444"/>
                      <a:pt x="4893740" y="463410"/>
                      <a:pt x="4896334" y="459664"/>
                    </a:cubicBezTo>
                    <a:cubicBezTo>
                      <a:pt x="4900080" y="453325"/>
                      <a:pt x="4899215" y="447275"/>
                      <a:pt x="4895181" y="441800"/>
                    </a:cubicBezTo>
                    <a:cubicBezTo>
                      <a:pt x="4890571" y="435749"/>
                      <a:pt x="4887978" y="443817"/>
                      <a:pt x="4883944" y="443529"/>
                    </a:cubicBezTo>
                    <a:cubicBezTo>
                      <a:pt x="4883367" y="443529"/>
                      <a:pt x="4882791" y="443529"/>
                      <a:pt x="4882215" y="443817"/>
                    </a:cubicBezTo>
                    <a:cubicBezTo>
                      <a:pt x="4892876" y="437190"/>
                      <a:pt x="4904690" y="431427"/>
                      <a:pt x="4912469" y="420766"/>
                    </a:cubicBezTo>
                    <a:cubicBezTo>
                      <a:pt x="4914486" y="416732"/>
                      <a:pt x="4916503" y="412986"/>
                      <a:pt x="4918520" y="408952"/>
                    </a:cubicBezTo>
                    <a:cubicBezTo>
                      <a:pt x="4919097" y="403190"/>
                      <a:pt x="4915927" y="404342"/>
                      <a:pt x="4912757" y="406071"/>
                    </a:cubicBezTo>
                    <a:cubicBezTo>
                      <a:pt x="4907571" y="409240"/>
                      <a:pt x="4902673" y="412122"/>
                      <a:pt x="4898062" y="415868"/>
                    </a:cubicBezTo>
                    <a:cubicBezTo>
                      <a:pt x="4892588" y="419901"/>
                      <a:pt x="4883367" y="417885"/>
                      <a:pt x="4881062" y="427681"/>
                    </a:cubicBezTo>
                    <a:cubicBezTo>
                      <a:pt x="4880774" y="428834"/>
                      <a:pt x="4880198" y="428834"/>
                      <a:pt x="4879333" y="428546"/>
                    </a:cubicBezTo>
                    <a:cubicBezTo>
                      <a:pt x="4879333" y="426241"/>
                      <a:pt x="4878757" y="423647"/>
                      <a:pt x="4878181" y="421054"/>
                    </a:cubicBezTo>
                    <a:cubicBezTo>
                      <a:pt x="4879333" y="418461"/>
                      <a:pt x="4881062" y="416156"/>
                      <a:pt x="4883079" y="413851"/>
                    </a:cubicBezTo>
                    <a:cubicBezTo>
                      <a:pt x="4887690" y="408088"/>
                      <a:pt x="4895758" y="412698"/>
                      <a:pt x="4900080" y="407512"/>
                    </a:cubicBezTo>
                    <a:cubicBezTo>
                      <a:pt x="4909876" y="404054"/>
                      <a:pt x="4906995" y="397427"/>
                      <a:pt x="4904113" y="390800"/>
                    </a:cubicBezTo>
                    <a:cubicBezTo>
                      <a:pt x="4904402" y="390511"/>
                      <a:pt x="4904690" y="390223"/>
                      <a:pt x="4904978" y="389935"/>
                    </a:cubicBezTo>
                    <a:cubicBezTo>
                      <a:pt x="4905266" y="389647"/>
                      <a:pt x="4905266" y="389071"/>
                      <a:pt x="4904978" y="388783"/>
                    </a:cubicBezTo>
                    <a:cubicBezTo>
                      <a:pt x="4902384" y="384461"/>
                      <a:pt x="4898639" y="387630"/>
                      <a:pt x="4895469" y="387630"/>
                    </a:cubicBezTo>
                    <a:cubicBezTo>
                      <a:pt x="4892588" y="387918"/>
                      <a:pt x="4890283" y="394545"/>
                      <a:pt x="4887113" y="389647"/>
                    </a:cubicBezTo>
                    <a:cubicBezTo>
                      <a:pt x="4884808" y="386189"/>
                      <a:pt x="4887690" y="381867"/>
                      <a:pt x="4890571" y="378986"/>
                    </a:cubicBezTo>
                    <a:cubicBezTo>
                      <a:pt x="4893740" y="376105"/>
                      <a:pt x="4896910" y="373799"/>
                      <a:pt x="4892300" y="369766"/>
                    </a:cubicBezTo>
                    <a:cubicBezTo>
                      <a:pt x="4892300" y="366308"/>
                      <a:pt x="4898062" y="366884"/>
                      <a:pt x="4897486" y="362850"/>
                    </a:cubicBezTo>
                    <a:cubicBezTo>
                      <a:pt x="4898639" y="355647"/>
                      <a:pt x="4904402" y="351901"/>
                      <a:pt x="4909300" y="346715"/>
                    </a:cubicBezTo>
                    <a:cubicBezTo>
                      <a:pt x="4904690" y="347003"/>
                      <a:pt x="4901232" y="343833"/>
                      <a:pt x="4896622" y="345274"/>
                    </a:cubicBezTo>
                    <a:cubicBezTo>
                      <a:pt x="4893740" y="346138"/>
                      <a:pt x="4889130" y="349308"/>
                      <a:pt x="4888266" y="343833"/>
                    </a:cubicBezTo>
                    <a:cubicBezTo>
                      <a:pt x="4887401" y="339511"/>
                      <a:pt x="4889130" y="334901"/>
                      <a:pt x="4894893" y="333748"/>
                    </a:cubicBezTo>
                    <a:cubicBezTo>
                      <a:pt x="4902961" y="332308"/>
                      <a:pt x="4906418" y="325392"/>
                      <a:pt x="4910452" y="319630"/>
                    </a:cubicBezTo>
                    <a:cubicBezTo>
                      <a:pt x="4913046" y="315884"/>
                      <a:pt x="4909588" y="315596"/>
                      <a:pt x="4906707" y="316460"/>
                    </a:cubicBezTo>
                    <a:cubicBezTo>
                      <a:pt x="4903537" y="312714"/>
                      <a:pt x="4899791" y="314155"/>
                      <a:pt x="4896046" y="315308"/>
                    </a:cubicBezTo>
                    <a:cubicBezTo>
                      <a:pt x="4894893" y="314155"/>
                      <a:pt x="4896046" y="310121"/>
                      <a:pt x="4893452" y="311562"/>
                    </a:cubicBezTo>
                    <a:cubicBezTo>
                      <a:pt x="4890283" y="313291"/>
                      <a:pt x="4887690" y="314155"/>
                      <a:pt x="4886249" y="310409"/>
                    </a:cubicBezTo>
                    <a:cubicBezTo>
                      <a:pt x="4885096" y="307528"/>
                      <a:pt x="4891147" y="308680"/>
                      <a:pt x="4890283" y="304935"/>
                    </a:cubicBezTo>
                    <a:cubicBezTo>
                      <a:pt x="4892876" y="301765"/>
                      <a:pt x="4902961" y="305799"/>
                      <a:pt x="4898927" y="298308"/>
                    </a:cubicBezTo>
                    <a:cubicBezTo>
                      <a:pt x="4896334" y="293409"/>
                      <a:pt x="4898350" y="289375"/>
                      <a:pt x="4896334" y="285341"/>
                    </a:cubicBezTo>
                    <a:cubicBezTo>
                      <a:pt x="4897486" y="283324"/>
                      <a:pt x="4896910" y="281019"/>
                      <a:pt x="4898927" y="278426"/>
                    </a:cubicBezTo>
                    <a:cubicBezTo>
                      <a:pt x="4902096" y="274392"/>
                      <a:pt x="4911605" y="274392"/>
                      <a:pt x="4909300" y="270358"/>
                    </a:cubicBezTo>
                    <a:cubicBezTo>
                      <a:pt x="4906418" y="265172"/>
                      <a:pt x="4898350" y="268341"/>
                      <a:pt x="4892588" y="268629"/>
                    </a:cubicBezTo>
                    <a:cubicBezTo>
                      <a:pt x="4892300" y="267765"/>
                      <a:pt x="4892012" y="267189"/>
                      <a:pt x="4891724" y="266324"/>
                    </a:cubicBezTo>
                    <a:cubicBezTo>
                      <a:pt x="4896046" y="259985"/>
                      <a:pt x="4904978" y="259985"/>
                      <a:pt x="4909300" y="252782"/>
                    </a:cubicBezTo>
                    <a:cubicBezTo>
                      <a:pt x="4915351" y="242697"/>
                      <a:pt x="4919673" y="230883"/>
                      <a:pt x="4929758" y="223392"/>
                    </a:cubicBezTo>
                    <a:cubicBezTo>
                      <a:pt x="4933792" y="220222"/>
                      <a:pt x="4931198" y="215324"/>
                      <a:pt x="4929469" y="214460"/>
                    </a:cubicBezTo>
                    <a:cubicBezTo>
                      <a:pt x="4917656" y="208697"/>
                      <a:pt x="4927164" y="204951"/>
                      <a:pt x="4930622" y="201205"/>
                    </a:cubicBezTo>
                    <a:cubicBezTo>
                      <a:pt x="4938402" y="192273"/>
                      <a:pt x="4946470" y="183341"/>
                      <a:pt x="4954537" y="174697"/>
                    </a:cubicBezTo>
                    <a:cubicBezTo>
                      <a:pt x="4957419" y="171527"/>
                      <a:pt x="4953097" y="169798"/>
                      <a:pt x="4953385" y="167493"/>
                    </a:cubicBezTo>
                    <a:cubicBezTo>
                      <a:pt x="4955114" y="168934"/>
                      <a:pt x="4959724" y="168358"/>
                      <a:pt x="4958283" y="165764"/>
                    </a:cubicBezTo>
                    <a:close/>
                    <a:moveTo>
                      <a:pt x="652646" y="2404880"/>
                    </a:moveTo>
                    <a:cubicBezTo>
                      <a:pt x="651494" y="2404880"/>
                      <a:pt x="650341" y="2406033"/>
                      <a:pt x="648901" y="2405168"/>
                    </a:cubicBezTo>
                    <a:cubicBezTo>
                      <a:pt x="649477" y="2404304"/>
                      <a:pt x="651782" y="2402863"/>
                      <a:pt x="654663" y="2401711"/>
                    </a:cubicBezTo>
                    <a:cubicBezTo>
                      <a:pt x="655528" y="2402575"/>
                      <a:pt x="656392" y="2403439"/>
                      <a:pt x="656968" y="2404592"/>
                    </a:cubicBezTo>
                    <a:cubicBezTo>
                      <a:pt x="655816" y="2404880"/>
                      <a:pt x="654087" y="2405168"/>
                      <a:pt x="652646" y="2404880"/>
                    </a:cubicBezTo>
                    <a:close/>
                    <a:moveTo>
                      <a:pt x="1572669" y="2189065"/>
                    </a:moveTo>
                    <a:cubicBezTo>
                      <a:pt x="1572381" y="2189065"/>
                      <a:pt x="1572093" y="2189353"/>
                      <a:pt x="1572093" y="2189641"/>
                    </a:cubicBezTo>
                    <a:cubicBezTo>
                      <a:pt x="1571805" y="2190218"/>
                      <a:pt x="1572093" y="2190506"/>
                      <a:pt x="1572381" y="2191082"/>
                    </a:cubicBezTo>
                    <a:lnTo>
                      <a:pt x="1568059" y="2190794"/>
                    </a:lnTo>
                    <a:cubicBezTo>
                      <a:pt x="1570076" y="2185607"/>
                      <a:pt x="1574110" y="2185031"/>
                      <a:pt x="1578144" y="2184167"/>
                    </a:cubicBezTo>
                    <a:cubicBezTo>
                      <a:pt x="1576127" y="2186184"/>
                      <a:pt x="1574686" y="2188201"/>
                      <a:pt x="1572669" y="2189065"/>
                    </a:cubicBezTo>
                    <a:close/>
                    <a:moveTo>
                      <a:pt x="4630959" y="1080889"/>
                    </a:moveTo>
                    <a:cubicBezTo>
                      <a:pt x="4635281" y="1078584"/>
                      <a:pt x="4639315" y="1076279"/>
                      <a:pt x="4643637" y="1074262"/>
                    </a:cubicBezTo>
                    <a:cubicBezTo>
                      <a:pt x="4639891" y="1077431"/>
                      <a:pt x="4636722" y="1081753"/>
                      <a:pt x="4630959" y="1080889"/>
                    </a:cubicBezTo>
                    <a:close/>
                    <a:moveTo>
                      <a:pt x="4663519" y="1064753"/>
                    </a:moveTo>
                    <a:cubicBezTo>
                      <a:pt x="4661214" y="1065329"/>
                      <a:pt x="4658620" y="1066194"/>
                      <a:pt x="4656315" y="1067346"/>
                    </a:cubicBezTo>
                    <a:cubicBezTo>
                      <a:pt x="4656315" y="1067346"/>
                      <a:pt x="4656315" y="1067346"/>
                      <a:pt x="4656604" y="1067346"/>
                    </a:cubicBezTo>
                    <a:cubicBezTo>
                      <a:pt x="4660061" y="1065329"/>
                      <a:pt x="4663807" y="1063889"/>
                      <a:pt x="4667553" y="1062160"/>
                    </a:cubicBezTo>
                    <a:cubicBezTo>
                      <a:pt x="4666688" y="1063312"/>
                      <a:pt x="4665536" y="1064177"/>
                      <a:pt x="4663519" y="1064753"/>
                    </a:cubicBezTo>
                    <a:close/>
                  </a:path>
                </a:pathLst>
              </a:custGeom>
              <a:solidFill>
                <a:srgbClr val="FF0000">
                  <a:alpha val="60000"/>
                </a:srgbClr>
              </a:solidFill>
              <a:ln w="2878" cap="flat">
                <a:noFill/>
                <a:prstDash val="solid"/>
                <a:miter/>
              </a:ln>
            </p:spPr>
            <p:txBody>
              <a:bodyPr rtlCol="0" anchor="ctr"/>
              <a:lstStyle/>
              <a:p>
                <a:endParaRPr lang="en-US" dirty="0"/>
              </a:p>
            </p:txBody>
          </p:sp>
          <p:sp>
            <p:nvSpPr>
              <p:cNvPr id="65" name="Freeform: Shape 57">
                <a:extLst>
                  <a:ext uri="{FF2B5EF4-FFF2-40B4-BE49-F238E27FC236}">
                    <a16:creationId xmlns:a16="http://schemas.microsoft.com/office/drawing/2014/main" id="{922CE7CC-1E99-45C9-ADD2-FBEBEA174930}"/>
                  </a:ext>
                </a:extLst>
              </p:cNvPr>
              <p:cNvSpPr/>
              <p:nvPr/>
            </p:nvSpPr>
            <p:spPr>
              <a:xfrm>
                <a:off x="3883227" y="4237453"/>
                <a:ext cx="241049" cy="85771"/>
              </a:xfrm>
              <a:custGeom>
                <a:avLst/>
                <a:gdLst>
                  <a:gd name="connsiteX0" fmla="*/ 9221 w 241049"/>
                  <a:gd name="connsiteY0" fmla="*/ 85038 h 85771"/>
                  <a:gd name="connsiteX1" fmla="*/ 116120 w 241049"/>
                  <a:gd name="connsiteY1" fmla="*/ 54207 h 85771"/>
                  <a:gd name="connsiteX2" fmla="*/ 166544 w 241049"/>
                  <a:gd name="connsiteY2" fmla="*/ 42106 h 85771"/>
                  <a:gd name="connsiteX3" fmla="*/ 224459 w 241049"/>
                  <a:gd name="connsiteY3" fmla="*/ 24529 h 85771"/>
                  <a:gd name="connsiteX4" fmla="*/ 238866 w 241049"/>
                  <a:gd name="connsiteY4" fmla="*/ 10699 h 85771"/>
                  <a:gd name="connsiteX5" fmla="*/ 238866 w 241049"/>
                  <a:gd name="connsiteY5" fmla="*/ 1478 h 85771"/>
                  <a:gd name="connsiteX6" fmla="*/ 228205 w 241049"/>
                  <a:gd name="connsiteY6" fmla="*/ 2631 h 85771"/>
                  <a:gd name="connsiteX7" fmla="*/ 180374 w 241049"/>
                  <a:gd name="connsiteY7" fmla="*/ 26546 h 85771"/>
                  <a:gd name="connsiteX8" fmla="*/ 171442 w 241049"/>
                  <a:gd name="connsiteY8" fmla="*/ 28851 h 85771"/>
                  <a:gd name="connsiteX9" fmla="*/ 132543 w 241049"/>
                  <a:gd name="connsiteY9" fmla="*/ 39800 h 85771"/>
                  <a:gd name="connsiteX10" fmla="*/ 120730 w 241049"/>
                  <a:gd name="connsiteY10" fmla="*/ 44411 h 85771"/>
                  <a:gd name="connsiteX11" fmla="*/ 68289 w 241049"/>
                  <a:gd name="connsiteY11" fmla="*/ 59106 h 85771"/>
                  <a:gd name="connsiteX12" fmla="*/ 29678 w 241049"/>
                  <a:gd name="connsiteY12" fmla="*/ 72360 h 85771"/>
                  <a:gd name="connsiteX13" fmla="*/ 0 w 241049"/>
                  <a:gd name="connsiteY13" fmla="*/ 84750 h 85771"/>
                  <a:gd name="connsiteX14" fmla="*/ 9221 w 241049"/>
                  <a:gd name="connsiteY14" fmla="*/ 85038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049" h="85771">
                    <a:moveTo>
                      <a:pt x="9221" y="85038"/>
                    </a:moveTo>
                    <a:cubicBezTo>
                      <a:pt x="45814" y="78123"/>
                      <a:pt x="78950" y="60258"/>
                      <a:pt x="116120" y="54207"/>
                    </a:cubicBezTo>
                    <a:cubicBezTo>
                      <a:pt x="132832" y="51326"/>
                      <a:pt x="149831" y="46139"/>
                      <a:pt x="166544" y="42106"/>
                    </a:cubicBezTo>
                    <a:cubicBezTo>
                      <a:pt x="186137" y="37495"/>
                      <a:pt x="205154" y="30292"/>
                      <a:pt x="224459" y="24529"/>
                    </a:cubicBezTo>
                    <a:cubicBezTo>
                      <a:pt x="231663" y="22224"/>
                      <a:pt x="237137" y="18766"/>
                      <a:pt x="238866" y="10699"/>
                    </a:cubicBezTo>
                    <a:cubicBezTo>
                      <a:pt x="239442" y="7529"/>
                      <a:pt x="243476" y="3783"/>
                      <a:pt x="238866" y="1478"/>
                    </a:cubicBezTo>
                    <a:cubicBezTo>
                      <a:pt x="235697" y="-251"/>
                      <a:pt x="231374" y="-1115"/>
                      <a:pt x="228205" y="2631"/>
                    </a:cubicBezTo>
                    <a:cubicBezTo>
                      <a:pt x="215527" y="16749"/>
                      <a:pt x="196222" y="18478"/>
                      <a:pt x="180374" y="26546"/>
                    </a:cubicBezTo>
                    <a:cubicBezTo>
                      <a:pt x="177493" y="27987"/>
                      <a:pt x="173747" y="29716"/>
                      <a:pt x="171442" y="28851"/>
                    </a:cubicBezTo>
                    <a:cubicBezTo>
                      <a:pt x="155883" y="23665"/>
                      <a:pt x="144357" y="32597"/>
                      <a:pt x="132543" y="39800"/>
                    </a:cubicBezTo>
                    <a:cubicBezTo>
                      <a:pt x="128798" y="42106"/>
                      <a:pt x="125052" y="44699"/>
                      <a:pt x="120730" y="44411"/>
                    </a:cubicBezTo>
                    <a:cubicBezTo>
                      <a:pt x="101425" y="43546"/>
                      <a:pt x="85001" y="50461"/>
                      <a:pt x="68289" y="59106"/>
                    </a:cubicBezTo>
                    <a:cubicBezTo>
                      <a:pt x="56187" y="65445"/>
                      <a:pt x="42644" y="69479"/>
                      <a:pt x="29678" y="72360"/>
                    </a:cubicBezTo>
                    <a:cubicBezTo>
                      <a:pt x="18441" y="74665"/>
                      <a:pt x="10373" y="81580"/>
                      <a:pt x="0" y="84750"/>
                    </a:cubicBezTo>
                    <a:cubicBezTo>
                      <a:pt x="3170" y="86479"/>
                      <a:pt x="6051" y="85614"/>
                      <a:pt x="9221" y="85038"/>
                    </a:cubicBezTo>
                    <a:close/>
                  </a:path>
                </a:pathLst>
              </a:custGeom>
              <a:solidFill>
                <a:srgbClr val="CD7E7E"/>
              </a:solidFill>
              <a:ln w="2878" cap="flat">
                <a:noFill/>
                <a:prstDash val="solid"/>
                <a:miter/>
              </a:ln>
            </p:spPr>
            <p:txBody>
              <a:bodyPr rtlCol="0" anchor="ctr"/>
              <a:lstStyle/>
              <a:p>
                <a:endParaRPr lang="en-US"/>
              </a:p>
            </p:txBody>
          </p:sp>
          <p:sp>
            <p:nvSpPr>
              <p:cNvPr id="66" name="Freeform: Shape 58">
                <a:extLst>
                  <a:ext uri="{FF2B5EF4-FFF2-40B4-BE49-F238E27FC236}">
                    <a16:creationId xmlns:a16="http://schemas.microsoft.com/office/drawing/2014/main" id="{E002767B-8B1A-49AA-820B-48784070ACEB}"/>
                  </a:ext>
                </a:extLst>
              </p:cNvPr>
              <p:cNvSpPr/>
              <p:nvPr/>
            </p:nvSpPr>
            <p:spPr>
              <a:xfrm>
                <a:off x="3004696" y="4565507"/>
                <a:ext cx="108392" cy="25816"/>
              </a:xfrm>
              <a:custGeom>
                <a:avLst/>
                <a:gdLst>
                  <a:gd name="connsiteX0" fmla="*/ 72034 w 108392"/>
                  <a:gd name="connsiteY0" fmla="*/ 14291 h 25816"/>
                  <a:gd name="connsiteX1" fmla="*/ 88746 w 108392"/>
                  <a:gd name="connsiteY1" fmla="*/ 9680 h 25816"/>
                  <a:gd name="connsiteX2" fmla="*/ 88746 w 108392"/>
                  <a:gd name="connsiteY2" fmla="*/ 9680 h 25816"/>
                  <a:gd name="connsiteX3" fmla="*/ 105746 w 108392"/>
                  <a:gd name="connsiteY3" fmla="*/ 5070 h 25816"/>
                  <a:gd name="connsiteX4" fmla="*/ 107475 w 108392"/>
                  <a:gd name="connsiteY4" fmla="*/ 748 h 25816"/>
                  <a:gd name="connsiteX5" fmla="*/ 102865 w 108392"/>
                  <a:gd name="connsiteY5" fmla="*/ 172 h 25816"/>
                  <a:gd name="connsiteX6" fmla="*/ 86153 w 108392"/>
                  <a:gd name="connsiteY6" fmla="*/ 4782 h 25816"/>
                  <a:gd name="connsiteX7" fmla="*/ 64254 w 108392"/>
                  <a:gd name="connsiteY7" fmla="*/ 4206 h 25816"/>
                  <a:gd name="connsiteX8" fmla="*/ 45237 w 108392"/>
                  <a:gd name="connsiteY8" fmla="*/ 10257 h 25816"/>
                  <a:gd name="connsiteX9" fmla="*/ 0 w 108392"/>
                  <a:gd name="connsiteY9" fmla="*/ 25816 h 25816"/>
                  <a:gd name="connsiteX10" fmla="*/ 72034 w 108392"/>
                  <a:gd name="connsiteY10" fmla="*/ 14291 h 25816"/>
                  <a:gd name="connsiteX11" fmla="*/ 72034 w 108392"/>
                  <a:gd name="connsiteY11" fmla="*/ 14291 h 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2" h="25816">
                    <a:moveTo>
                      <a:pt x="72034" y="14291"/>
                    </a:moveTo>
                    <a:cubicBezTo>
                      <a:pt x="77797" y="14002"/>
                      <a:pt x="83560" y="12562"/>
                      <a:pt x="88746" y="9680"/>
                    </a:cubicBezTo>
                    <a:cubicBezTo>
                      <a:pt x="88746" y="9680"/>
                      <a:pt x="88746" y="9680"/>
                      <a:pt x="88746" y="9680"/>
                    </a:cubicBezTo>
                    <a:cubicBezTo>
                      <a:pt x="94509" y="8240"/>
                      <a:pt x="100272" y="6799"/>
                      <a:pt x="105746" y="5070"/>
                    </a:cubicBezTo>
                    <a:cubicBezTo>
                      <a:pt x="107187" y="4494"/>
                      <a:pt x="109780" y="2765"/>
                      <a:pt x="107475" y="748"/>
                    </a:cubicBezTo>
                    <a:cubicBezTo>
                      <a:pt x="106611" y="-116"/>
                      <a:pt x="104594" y="460"/>
                      <a:pt x="102865" y="172"/>
                    </a:cubicBezTo>
                    <a:cubicBezTo>
                      <a:pt x="96814" y="-116"/>
                      <a:pt x="90475" y="-693"/>
                      <a:pt x="86153" y="4782"/>
                    </a:cubicBezTo>
                    <a:cubicBezTo>
                      <a:pt x="78949" y="2477"/>
                      <a:pt x="72034" y="2189"/>
                      <a:pt x="64254" y="4206"/>
                    </a:cubicBezTo>
                    <a:cubicBezTo>
                      <a:pt x="57916" y="5935"/>
                      <a:pt x="51576" y="8240"/>
                      <a:pt x="45237" y="10257"/>
                    </a:cubicBezTo>
                    <a:cubicBezTo>
                      <a:pt x="29966" y="14867"/>
                      <a:pt x="13830" y="16884"/>
                      <a:pt x="0" y="25816"/>
                    </a:cubicBezTo>
                    <a:cubicBezTo>
                      <a:pt x="24203" y="22358"/>
                      <a:pt x="47831" y="16596"/>
                      <a:pt x="72034" y="14291"/>
                    </a:cubicBezTo>
                    <a:lnTo>
                      <a:pt x="72034" y="14291"/>
                    </a:lnTo>
                    <a:close/>
                  </a:path>
                </a:pathLst>
              </a:custGeom>
              <a:solidFill>
                <a:srgbClr val="CD7E7E"/>
              </a:solidFill>
              <a:ln w="2878" cap="flat">
                <a:noFill/>
                <a:prstDash val="solid"/>
                <a:miter/>
              </a:ln>
            </p:spPr>
            <p:txBody>
              <a:bodyPr rtlCol="0" anchor="ctr"/>
              <a:lstStyle/>
              <a:p>
                <a:endParaRPr lang="en-US"/>
              </a:p>
            </p:txBody>
          </p:sp>
          <p:sp>
            <p:nvSpPr>
              <p:cNvPr id="68" name="Freeform: Shape 59">
                <a:extLst>
                  <a:ext uri="{FF2B5EF4-FFF2-40B4-BE49-F238E27FC236}">
                    <a16:creationId xmlns:a16="http://schemas.microsoft.com/office/drawing/2014/main" id="{DF2AA55F-727E-458D-A5E2-C2B06423960A}"/>
                  </a:ext>
                </a:extLst>
              </p:cNvPr>
              <p:cNvSpPr/>
              <p:nvPr/>
            </p:nvSpPr>
            <p:spPr>
              <a:xfrm>
                <a:off x="2758338" y="4627200"/>
                <a:ext cx="94220" cy="41640"/>
              </a:xfrm>
              <a:custGeom>
                <a:avLst/>
                <a:gdLst>
                  <a:gd name="connsiteX0" fmla="*/ 9220 w 94220"/>
                  <a:gd name="connsiteY0" fmla="*/ 39039 h 41640"/>
                  <a:gd name="connsiteX1" fmla="*/ 23051 w 94220"/>
                  <a:gd name="connsiteY1" fmla="*/ 31259 h 41640"/>
                  <a:gd name="connsiteX2" fmla="*/ 78661 w 94220"/>
                  <a:gd name="connsiteY2" fmla="*/ 9937 h 41640"/>
                  <a:gd name="connsiteX3" fmla="*/ 78661 w 94220"/>
                  <a:gd name="connsiteY3" fmla="*/ 9937 h 41640"/>
                  <a:gd name="connsiteX4" fmla="*/ 94221 w 94220"/>
                  <a:gd name="connsiteY4" fmla="*/ 717 h 41640"/>
                  <a:gd name="connsiteX5" fmla="*/ 85577 w 94220"/>
                  <a:gd name="connsiteY5" fmla="*/ 140 h 41640"/>
                  <a:gd name="connsiteX6" fmla="*/ 62238 w 94220"/>
                  <a:gd name="connsiteY6" fmla="*/ 4462 h 41640"/>
                  <a:gd name="connsiteX7" fmla="*/ 53017 w 94220"/>
                  <a:gd name="connsiteY7" fmla="*/ 15988 h 41640"/>
                  <a:gd name="connsiteX8" fmla="*/ 8356 w 94220"/>
                  <a:gd name="connsiteY8" fmla="*/ 31835 h 41640"/>
                  <a:gd name="connsiteX9" fmla="*/ 0 w 94220"/>
                  <a:gd name="connsiteY9" fmla="*/ 38174 h 41640"/>
                  <a:gd name="connsiteX10" fmla="*/ 9220 w 94220"/>
                  <a:gd name="connsiteY10" fmla="*/ 39039 h 4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20" h="41640">
                    <a:moveTo>
                      <a:pt x="9220" y="39039"/>
                    </a:moveTo>
                    <a:cubicBezTo>
                      <a:pt x="12102" y="32988"/>
                      <a:pt x="18153" y="33276"/>
                      <a:pt x="23051" y="31259"/>
                    </a:cubicBezTo>
                    <a:cubicBezTo>
                      <a:pt x="41780" y="24632"/>
                      <a:pt x="61661" y="20598"/>
                      <a:pt x="78661" y="9937"/>
                    </a:cubicBezTo>
                    <a:cubicBezTo>
                      <a:pt x="78661" y="9937"/>
                      <a:pt x="78661" y="9937"/>
                      <a:pt x="78661" y="9937"/>
                    </a:cubicBezTo>
                    <a:cubicBezTo>
                      <a:pt x="84712" y="9361"/>
                      <a:pt x="90475" y="7632"/>
                      <a:pt x="94221" y="717"/>
                    </a:cubicBezTo>
                    <a:cubicBezTo>
                      <a:pt x="90763" y="428"/>
                      <a:pt x="88170" y="428"/>
                      <a:pt x="85577" y="140"/>
                    </a:cubicBezTo>
                    <a:cubicBezTo>
                      <a:pt x="77509" y="-436"/>
                      <a:pt x="70017" y="717"/>
                      <a:pt x="62238" y="4462"/>
                    </a:cubicBezTo>
                    <a:cubicBezTo>
                      <a:pt x="56763" y="7344"/>
                      <a:pt x="59933" y="15700"/>
                      <a:pt x="53017" y="15988"/>
                    </a:cubicBezTo>
                    <a:cubicBezTo>
                      <a:pt x="36305" y="16564"/>
                      <a:pt x="23915" y="28378"/>
                      <a:pt x="8356" y="31835"/>
                    </a:cubicBezTo>
                    <a:cubicBezTo>
                      <a:pt x="4898" y="32700"/>
                      <a:pt x="288" y="32700"/>
                      <a:pt x="0" y="38174"/>
                    </a:cubicBezTo>
                    <a:cubicBezTo>
                      <a:pt x="3170" y="36734"/>
                      <a:pt x="5763" y="45954"/>
                      <a:pt x="9220" y="39039"/>
                    </a:cubicBezTo>
                    <a:close/>
                  </a:path>
                </a:pathLst>
              </a:custGeom>
              <a:solidFill>
                <a:srgbClr val="CD7E7E"/>
              </a:solidFill>
              <a:ln w="2878" cap="flat">
                <a:noFill/>
                <a:prstDash val="solid"/>
                <a:miter/>
              </a:ln>
            </p:spPr>
            <p:txBody>
              <a:bodyPr rtlCol="0" anchor="ctr"/>
              <a:lstStyle/>
              <a:p>
                <a:endParaRPr lang="en-US"/>
              </a:p>
            </p:txBody>
          </p:sp>
          <p:sp>
            <p:nvSpPr>
              <p:cNvPr id="69" name="Freeform: Shape 60">
                <a:extLst>
                  <a:ext uri="{FF2B5EF4-FFF2-40B4-BE49-F238E27FC236}">
                    <a16:creationId xmlns:a16="http://schemas.microsoft.com/office/drawing/2014/main" id="{CA2D42FD-AF68-4994-AB90-8817C28E57E8}"/>
                  </a:ext>
                </a:extLst>
              </p:cNvPr>
              <p:cNvSpPr/>
              <p:nvPr/>
            </p:nvSpPr>
            <p:spPr>
              <a:xfrm>
                <a:off x="3820989" y="4329115"/>
                <a:ext cx="42249" cy="13087"/>
              </a:xfrm>
              <a:custGeom>
                <a:avLst/>
                <a:gdLst>
                  <a:gd name="connsiteX0" fmla="*/ 14119 w 42249"/>
                  <a:gd name="connsiteY0" fmla="*/ 11529 h 13087"/>
                  <a:gd name="connsiteX1" fmla="*/ 34000 w 42249"/>
                  <a:gd name="connsiteY1" fmla="*/ 9224 h 13087"/>
                  <a:gd name="connsiteX2" fmla="*/ 42068 w 42249"/>
                  <a:gd name="connsiteY2" fmla="*/ 4613 h 13087"/>
                  <a:gd name="connsiteX3" fmla="*/ 35729 w 42249"/>
                  <a:gd name="connsiteY3" fmla="*/ 3 h 13087"/>
                  <a:gd name="connsiteX4" fmla="*/ 0 w 42249"/>
                  <a:gd name="connsiteY4" fmla="*/ 11241 h 13087"/>
                  <a:gd name="connsiteX5" fmla="*/ 14119 w 42249"/>
                  <a:gd name="connsiteY5" fmla="*/ 11529 h 1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9" h="13087">
                    <a:moveTo>
                      <a:pt x="14119" y="11529"/>
                    </a:moveTo>
                    <a:cubicBezTo>
                      <a:pt x="20170" y="7207"/>
                      <a:pt x="25932" y="2596"/>
                      <a:pt x="34000" y="9224"/>
                    </a:cubicBezTo>
                    <a:cubicBezTo>
                      <a:pt x="36017" y="10952"/>
                      <a:pt x="41204" y="8647"/>
                      <a:pt x="42068" y="4613"/>
                    </a:cubicBezTo>
                    <a:cubicBezTo>
                      <a:pt x="43221" y="-285"/>
                      <a:pt x="38610" y="3"/>
                      <a:pt x="35729" y="3"/>
                    </a:cubicBezTo>
                    <a:cubicBezTo>
                      <a:pt x="23627" y="291"/>
                      <a:pt x="12102" y="1732"/>
                      <a:pt x="0" y="11241"/>
                    </a:cubicBezTo>
                    <a:cubicBezTo>
                      <a:pt x="6915" y="12681"/>
                      <a:pt x="10373" y="14410"/>
                      <a:pt x="14119" y="11529"/>
                    </a:cubicBezTo>
                    <a:close/>
                  </a:path>
                </a:pathLst>
              </a:custGeom>
              <a:solidFill>
                <a:srgbClr val="CD7E7E"/>
              </a:solidFill>
              <a:ln w="2878" cap="flat">
                <a:noFill/>
                <a:prstDash val="solid"/>
                <a:miter/>
              </a:ln>
            </p:spPr>
            <p:txBody>
              <a:bodyPr rtlCol="0" anchor="ctr"/>
              <a:lstStyle/>
              <a:p>
                <a:endParaRPr lang="en-US"/>
              </a:p>
            </p:txBody>
          </p:sp>
          <p:sp>
            <p:nvSpPr>
              <p:cNvPr id="70" name="Freeform: Shape 61">
                <a:extLst>
                  <a:ext uri="{FF2B5EF4-FFF2-40B4-BE49-F238E27FC236}">
                    <a16:creationId xmlns:a16="http://schemas.microsoft.com/office/drawing/2014/main" id="{079D3ED4-B396-4E88-8F3E-672436088AC2}"/>
                  </a:ext>
                </a:extLst>
              </p:cNvPr>
              <p:cNvSpPr/>
              <p:nvPr/>
            </p:nvSpPr>
            <p:spPr>
              <a:xfrm>
                <a:off x="4010872" y="4287338"/>
                <a:ext cx="35152" cy="14695"/>
              </a:xfrm>
              <a:custGeom>
                <a:avLst/>
                <a:gdLst>
                  <a:gd name="connsiteX0" fmla="*/ 865 w 35152"/>
                  <a:gd name="connsiteY0" fmla="*/ 14695 h 14695"/>
                  <a:gd name="connsiteX1" fmla="*/ 35153 w 35152"/>
                  <a:gd name="connsiteY1" fmla="*/ 3170 h 14695"/>
                  <a:gd name="connsiteX2" fmla="*/ 34000 w 35152"/>
                  <a:gd name="connsiteY2" fmla="*/ 0 h 14695"/>
                  <a:gd name="connsiteX3" fmla="*/ 0 w 35152"/>
                  <a:gd name="connsiteY3" fmla="*/ 11525 h 14695"/>
                  <a:gd name="connsiteX4" fmla="*/ 865 w 35152"/>
                  <a:gd name="connsiteY4" fmla="*/ 14695 h 1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2" h="14695">
                    <a:moveTo>
                      <a:pt x="865" y="14695"/>
                    </a:moveTo>
                    <a:cubicBezTo>
                      <a:pt x="13254" y="13254"/>
                      <a:pt x="25356" y="10949"/>
                      <a:pt x="35153" y="3170"/>
                    </a:cubicBezTo>
                    <a:cubicBezTo>
                      <a:pt x="34865" y="2017"/>
                      <a:pt x="34288" y="864"/>
                      <a:pt x="34000" y="0"/>
                    </a:cubicBezTo>
                    <a:cubicBezTo>
                      <a:pt x="22763" y="3746"/>
                      <a:pt x="11237" y="7780"/>
                      <a:pt x="0" y="11525"/>
                    </a:cubicBezTo>
                    <a:cubicBezTo>
                      <a:pt x="0" y="12390"/>
                      <a:pt x="288" y="13542"/>
                      <a:pt x="865" y="14695"/>
                    </a:cubicBezTo>
                    <a:close/>
                  </a:path>
                </a:pathLst>
              </a:custGeom>
              <a:solidFill>
                <a:srgbClr val="CD7E7E"/>
              </a:solidFill>
              <a:ln w="2878" cap="flat">
                <a:noFill/>
                <a:prstDash val="solid"/>
                <a:miter/>
              </a:ln>
            </p:spPr>
            <p:txBody>
              <a:bodyPr rtlCol="0" anchor="ctr"/>
              <a:lstStyle/>
              <a:p>
                <a:endParaRPr lang="en-US"/>
              </a:p>
            </p:txBody>
          </p:sp>
          <p:sp>
            <p:nvSpPr>
              <p:cNvPr id="71" name="Freeform: Shape 62">
                <a:extLst>
                  <a:ext uri="{FF2B5EF4-FFF2-40B4-BE49-F238E27FC236}">
                    <a16:creationId xmlns:a16="http://schemas.microsoft.com/office/drawing/2014/main" id="{86E5D286-4077-4CBF-93A2-5F61D98F735D}"/>
                  </a:ext>
                </a:extLst>
              </p:cNvPr>
              <p:cNvSpPr/>
              <p:nvPr/>
            </p:nvSpPr>
            <p:spPr>
              <a:xfrm>
                <a:off x="2780924" y="4651544"/>
                <a:ext cx="65872" cy="25307"/>
              </a:xfrm>
              <a:custGeom>
                <a:avLst/>
                <a:gdLst>
                  <a:gd name="connsiteX0" fmla="*/ 65873 w 65872"/>
                  <a:gd name="connsiteY0" fmla="*/ 0 h 25307"/>
                  <a:gd name="connsiteX1" fmla="*/ 21788 w 65872"/>
                  <a:gd name="connsiteY1" fmla="*/ 13542 h 25307"/>
                  <a:gd name="connsiteX2" fmla="*/ 21788 w 65872"/>
                  <a:gd name="connsiteY2" fmla="*/ 13542 h 25307"/>
                  <a:gd name="connsiteX3" fmla="*/ 12567 w 65872"/>
                  <a:gd name="connsiteY3" fmla="*/ 16136 h 25307"/>
                  <a:gd name="connsiteX4" fmla="*/ 12567 w 65872"/>
                  <a:gd name="connsiteY4" fmla="*/ 16136 h 25307"/>
                  <a:gd name="connsiteX5" fmla="*/ 4787 w 65872"/>
                  <a:gd name="connsiteY5" fmla="*/ 18153 h 25307"/>
                  <a:gd name="connsiteX6" fmla="*/ 465 w 65872"/>
                  <a:gd name="connsiteY6" fmla="*/ 23339 h 25307"/>
                  <a:gd name="connsiteX7" fmla="*/ 7381 w 65872"/>
                  <a:gd name="connsiteY7" fmla="*/ 23339 h 25307"/>
                  <a:gd name="connsiteX8" fmla="*/ 17754 w 65872"/>
                  <a:gd name="connsiteY8" fmla="*/ 18153 h 25307"/>
                  <a:gd name="connsiteX9" fmla="*/ 33889 w 65872"/>
                  <a:gd name="connsiteY9" fmla="*/ 22475 h 25307"/>
                  <a:gd name="connsiteX10" fmla="*/ 39076 w 65872"/>
                  <a:gd name="connsiteY10" fmla="*/ 20170 h 25307"/>
                  <a:gd name="connsiteX11" fmla="*/ 43686 w 65872"/>
                  <a:gd name="connsiteY11" fmla="*/ 11237 h 25307"/>
                  <a:gd name="connsiteX12" fmla="*/ 43686 w 65872"/>
                  <a:gd name="connsiteY12" fmla="*/ 11237 h 25307"/>
                  <a:gd name="connsiteX13" fmla="*/ 43686 w 65872"/>
                  <a:gd name="connsiteY13" fmla="*/ 11237 h 25307"/>
                  <a:gd name="connsiteX14" fmla="*/ 65873 w 65872"/>
                  <a:gd name="connsiteY14" fmla="*/ 0 h 2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872" h="25307">
                    <a:moveTo>
                      <a:pt x="65873" y="0"/>
                    </a:moveTo>
                    <a:cubicBezTo>
                      <a:pt x="48872" y="3458"/>
                      <a:pt x="35330" y="8644"/>
                      <a:pt x="21788" y="13542"/>
                    </a:cubicBezTo>
                    <a:cubicBezTo>
                      <a:pt x="21788" y="13542"/>
                      <a:pt x="21788" y="13542"/>
                      <a:pt x="21788" y="13542"/>
                    </a:cubicBezTo>
                    <a:cubicBezTo>
                      <a:pt x="18618" y="13831"/>
                      <a:pt x="15160" y="13542"/>
                      <a:pt x="12567" y="16136"/>
                    </a:cubicBezTo>
                    <a:cubicBezTo>
                      <a:pt x="12567" y="16136"/>
                      <a:pt x="12567" y="16136"/>
                      <a:pt x="12567" y="16136"/>
                    </a:cubicBezTo>
                    <a:cubicBezTo>
                      <a:pt x="9974" y="16712"/>
                      <a:pt x="7381" y="17288"/>
                      <a:pt x="4787" y="18153"/>
                    </a:cubicBezTo>
                    <a:cubicBezTo>
                      <a:pt x="2194" y="19017"/>
                      <a:pt x="-1263" y="19881"/>
                      <a:pt x="465" y="23339"/>
                    </a:cubicBezTo>
                    <a:cubicBezTo>
                      <a:pt x="2194" y="26509"/>
                      <a:pt x="5076" y="25356"/>
                      <a:pt x="7381" y="23339"/>
                    </a:cubicBezTo>
                    <a:cubicBezTo>
                      <a:pt x="10550" y="20746"/>
                      <a:pt x="14008" y="19017"/>
                      <a:pt x="17754" y="18153"/>
                    </a:cubicBezTo>
                    <a:cubicBezTo>
                      <a:pt x="21211" y="27085"/>
                      <a:pt x="27550" y="25068"/>
                      <a:pt x="33889" y="22475"/>
                    </a:cubicBezTo>
                    <a:cubicBezTo>
                      <a:pt x="35618" y="21610"/>
                      <a:pt x="37347" y="19881"/>
                      <a:pt x="39076" y="20170"/>
                    </a:cubicBezTo>
                    <a:cubicBezTo>
                      <a:pt x="48872" y="21322"/>
                      <a:pt x="44550" y="15559"/>
                      <a:pt x="43686" y="11237"/>
                    </a:cubicBezTo>
                    <a:cubicBezTo>
                      <a:pt x="43686" y="11237"/>
                      <a:pt x="43686" y="11237"/>
                      <a:pt x="43686" y="11237"/>
                    </a:cubicBezTo>
                    <a:cubicBezTo>
                      <a:pt x="43686" y="11237"/>
                      <a:pt x="43686" y="11237"/>
                      <a:pt x="43686" y="11237"/>
                    </a:cubicBezTo>
                    <a:cubicBezTo>
                      <a:pt x="50025" y="8068"/>
                      <a:pt x="58381" y="8356"/>
                      <a:pt x="65873" y="0"/>
                    </a:cubicBezTo>
                    <a:close/>
                  </a:path>
                </a:pathLst>
              </a:custGeom>
              <a:solidFill>
                <a:srgbClr val="CD7E7E"/>
              </a:solidFill>
              <a:ln w="2878" cap="flat">
                <a:noFill/>
                <a:prstDash val="solid"/>
                <a:miter/>
              </a:ln>
            </p:spPr>
            <p:txBody>
              <a:bodyPr rtlCol="0" anchor="ctr"/>
              <a:lstStyle/>
              <a:p>
                <a:endParaRPr lang="en-US"/>
              </a:p>
            </p:txBody>
          </p:sp>
          <p:sp>
            <p:nvSpPr>
              <p:cNvPr id="72" name="Freeform: Shape 63">
                <a:extLst>
                  <a:ext uri="{FF2B5EF4-FFF2-40B4-BE49-F238E27FC236}">
                    <a16:creationId xmlns:a16="http://schemas.microsoft.com/office/drawing/2014/main" id="{2AB16856-2E1E-404C-8D56-2CBC22E7A63C}"/>
                  </a:ext>
                </a:extLst>
              </p:cNvPr>
              <p:cNvSpPr/>
              <p:nvPr/>
            </p:nvSpPr>
            <p:spPr>
              <a:xfrm>
                <a:off x="4181449" y="4220772"/>
                <a:ext cx="33424" cy="13548"/>
              </a:xfrm>
              <a:custGeom>
                <a:avLst/>
                <a:gdLst>
                  <a:gd name="connsiteX0" fmla="*/ 0 w 33424"/>
                  <a:gd name="connsiteY0" fmla="*/ 13548 h 13548"/>
                  <a:gd name="connsiteX1" fmla="*/ 33424 w 33424"/>
                  <a:gd name="connsiteY1" fmla="*/ 6 h 13548"/>
                  <a:gd name="connsiteX2" fmla="*/ 0 w 33424"/>
                  <a:gd name="connsiteY2" fmla="*/ 13548 h 13548"/>
                </a:gdLst>
                <a:ahLst/>
                <a:cxnLst>
                  <a:cxn ang="0">
                    <a:pos x="connsiteX0" y="connsiteY0"/>
                  </a:cxn>
                  <a:cxn ang="0">
                    <a:pos x="connsiteX1" y="connsiteY1"/>
                  </a:cxn>
                  <a:cxn ang="0">
                    <a:pos x="connsiteX2" y="connsiteY2"/>
                  </a:cxn>
                </a:cxnLst>
                <a:rect l="l" t="t" r="r" b="b"/>
                <a:pathLst>
                  <a:path w="33424" h="13548">
                    <a:moveTo>
                      <a:pt x="0" y="13548"/>
                    </a:moveTo>
                    <a:cubicBezTo>
                      <a:pt x="11814" y="13260"/>
                      <a:pt x="22763" y="10667"/>
                      <a:pt x="33424" y="6"/>
                    </a:cubicBezTo>
                    <a:cubicBezTo>
                      <a:pt x="18729" y="-282"/>
                      <a:pt x="10949" y="10091"/>
                      <a:pt x="0" y="13548"/>
                    </a:cubicBezTo>
                    <a:close/>
                  </a:path>
                </a:pathLst>
              </a:custGeom>
              <a:solidFill>
                <a:srgbClr val="CD7E7E"/>
              </a:solidFill>
              <a:ln w="2878" cap="flat">
                <a:noFill/>
                <a:prstDash val="solid"/>
                <a:miter/>
              </a:ln>
            </p:spPr>
            <p:txBody>
              <a:bodyPr rtlCol="0" anchor="ctr"/>
              <a:lstStyle/>
              <a:p>
                <a:endParaRPr lang="en-US"/>
              </a:p>
            </p:txBody>
          </p:sp>
          <p:sp>
            <p:nvSpPr>
              <p:cNvPr id="73" name="Freeform: Shape 64">
                <a:extLst>
                  <a:ext uri="{FF2B5EF4-FFF2-40B4-BE49-F238E27FC236}">
                    <a16:creationId xmlns:a16="http://schemas.microsoft.com/office/drawing/2014/main" id="{F1B593F2-B6FA-4136-8AD7-4E40C0EEA479}"/>
                  </a:ext>
                </a:extLst>
              </p:cNvPr>
              <p:cNvSpPr/>
              <p:nvPr/>
            </p:nvSpPr>
            <p:spPr>
              <a:xfrm>
                <a:off x="4344014" y="4158750"/>
                <a:ext cx="48673" cy="20112"/>
              </a:xfrm>
              <a:custGeom>
                <a:avLst/>
                <a:gdLst>
                  <a:gd name="connsiteX0" fmla="*/ 5130 w 48673"/>
                  <a:gd name="connsiteY0" fmla="*/ 19096 h 20112"/>
                  <a:gd name="connsiteX1" fmla="*/ 18961 w 48673"/>
                  <a:gd name="connsiteY1" fmla="*/ 10451 h 20112"/>
                  <a:gd name="connsiteX2" fmla="*/ 37690 w 48673"/>
                  <a:gd name="connsiteY2" fmla="*/ 4977 h 20112"/>
                  <a:gd name="connsiteX3" fmla="*/ 37690 w 48673"/>
                  <a:gd name="connsiteY3" fmla="*/ 4977 h 20112"/>
                  <a:gd name="connsiteX4" fmla="*/ 48639 w 48673"/>
                  <a:gd name="connsiteY4" fmla="*/ 3536 h 20112"/>
                  <a:gd name="connsiteX5" fmla="*/ 38842 w 48673"/>
                  <a:gd name="connsiteY5" fmla="*/ 79 h 20112"/>
                  <a:gd name="connsiteX6" fmla="*/ 35385 w 48673"/>
                  <a:gd name="connsiteY6" fmla="*/ 655 h 20112"/>
                  <a:gd name="connsiteX7" fmla="*/ 18961 w 48673"/>
                  <a:gd name="connsiteY7" fmla="*/ 7282 h 20112"/>
                  <a:gd name="connsiteX8" fmla="*/ 1096 w 48673"/>
                  <a:gd name="connsiteY8" fmla="*/ 13045 h 20112"/>
                  <a:gd name="connsiteX9" fmla="*/ 232 w 48673"/>
                  <a:gd name="connsiteY9" fmla="*/ 18519 h 20112"/>
                  <a:gd name="connsiteX10" fmla="*/ 5130 w 48673"/>
                  <a:gd name="connsiteY10" fmla="*/ 19096 h 2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73" h="20112">
                    <a:moveTo>
                      <a:pt x="5130" y="19096"/>
                    </a:moveTo>
                    <a:cubicBezTo>
                      <a:pt x="9741" y="16502"/>
                      <a:pt x="14351" y="13333"/>
                      <a:pt x="18961" y="10451"/>
                    </a:cubicBezTo>
                    <a:cubicBezTo>
                      <a:pt x="25300" y="8723"/>
                      <a:pt x="32792" y="11028"/>
                      <a:pt x="37690" y="4977"/>
                    </a:cubicBezTo>
                    <a:lnTo>
                      <a:pt x="37690" y="4977"/>
                    </a:lnTo>
                    <a:cubicBezTo>
                      <a:pt x="41436" y="4401"/>
                      <a:pt x="47775" y="9587"/>
                      <a:pt x="48639" y="3536"/>
                    </a:cubicBezTo>
                    <a:cubicBezTo>
                      <a:pt x="49215" y="-2227"/>
                      <a:pt x="42300" y="1519"/>
                      <a:pt x="38842" y="79"/>
                    </a:cubicBezTo>
                    <a:cubicBezTo>
                      <a:pt x="37978" y="-210"/>
                      <a:pt x="36537" y="367"/>
                      <a:pt x="35385" y="655"/>
                    </a:cubicBezTo>
                    <a:cubicBezTo>
                      <a:pt x="28181" y="-1362"/>
                      <a:pt x="25300" y="7570"/>
                      <a:pt x="18961" y="7282"/>
                    </a:cubicBezTo>
                    <a:cubicBezTo>
                      <a:pt x="11181" y="3536"/>
                      <a:pt x="6571" y="10163"/>
                      <a:pt x="1096" y="13045"/>
                    </a:cubicBezTo>
                    <a:cubicBezTo>
                      <a:pt x="232" y="13621"/>
                      <a:pt x="-344" y="16790"/>
                      <a:pt x="232" y="18519"/>
                    </a:cubicBezTo>
                    <a:cubicBezTo>
                      <a:pt x="1096" y="21113"/>
                      <a:pt x="3690" y="19960"/>
                      <a:pt x="5130" y="19096"/>
                    </a:cubicBezTo>
                    <a:close/>
                  </a:path>
                </a:pathLst>
              </a:custGeom>
              <a:solidFill>
                <a:srgbClr val="CD7E7E"/>
              </a:solidFill>
              <a:ln w="2878" cap="flat">
                <a:noFill/>
                <a:prstDash val="solid"/>
                <a:miter/>
              </a:ln>
            </p:spPr>
            <p:txBody>
              <a:bodyPr rtlCol="0" anchor="ctr"/>
              <a:lstStyle/>
              <a:p>
                <a:endParaRPr lang="en-US"/>
              </a:p>
            </p:txBody>
          </p:sp>
          <p:sp>
            <p:nvSpPr>
              <p:cNvPr id="74" name="Freeform: Shape 65">
                <a:extLst>
                  <a:ext uri="{FF2B5EF4-FFF2-40B4-BE49-F238E27FC236}">
                    <a16:creationId xmlns:a16="http://schemas.microsoft.com/office/drawing/2014/main" id="{994161D8-95BC-45E7-8AA6-F60871B57649}"/>
                  </a:ext>
                </a:extLst>
              </p:cNvPr>
              <p:cNvSpPr/>
              <p:nvPr/>
            </p:nvSpPr>
            <p:spPr>
              <a:xfrm>
                <a:off x="2744508" y="4675171"/>
                <a:ext cx="23475" cy="13830"/>
              </a:xfrm>
              <a:custGeom>
                <a:avLst/>
                <a:gdLst>
                  <a:gd name="connsiteX0" fmla="*/ 18729 w 23475"/>
                  <a:gd name="connsiteY0" fmla="*/ 7492 h 13830"/>
                  <a:gd name="connsiteX1" fmla="*/ 23339 w 23475"/>
                  <a:gd name="connsiteY1" fmla="*/ 3170 h 13830"/>
                  <a:gd name="connsiteX2" fmla="*/ 16712 w 23475"/>
                  <a:gd name="connsiteY2" fmla="*/ 2593 h 13830"/>
                  <a:gd name="connsiteX3" fmla="*/ 2593 w 23475"/>
                  <a:gd name="connsiteY3" fmla="*/ 0 h 13830"/>
                  <a:gd name="connsiteX4" fmla="*/ 0 w 23475"/>
                  <a:gd name="connsiteY4" fmla="*/ 13831 h 13830"/>
                  <a:gd name="connsiteX5" fmla="*/ 18729 w 23475"/>
                  <a:gd name="connsiteY5" fmla="*/ 7492 h 1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75" h="13830">
                    <a:moveTo>
                      <a:pt x="18729" y="7492"/>
                    </a:moveTo>
                    <a:cubicBezTo>
                      <a:pt x="20746" y="6627"/>
                      <a:pt x="24204" y="6339"/>
                      <a:pt x="23339" y="3170"/>
                    </a:cubicBezTo>
                    <a:cubicBezTo>
                      <a:pt x="21898" y="-1441"/>
                      <a:pt x="18729" y="2017"/>
                      <a:pt x="16712" y="2593"/>
                    </a:cubicBezTo>
                    <a:cubicBezTo>
                      <a:pt x="11525" y="4034"/>
                      <a:pt x="5475" y="10373"/>
                      <a:pt x="2593" y="0"/>
                    </a:cubicBezTo>
                    <a:cubicBezTo>
                      <a:pt x="1153" y="4322"/>
                      <a:pt x="4034" y="9797"/>
                      <a:pt x="0" y="13831"/>
                    </a:cubicBezTo>
                    <a:cubicBezTo>
                      <a:pt x="6627" y="13831"/>
                      <a:pt x="12390" y="10085"/>
                      <a:pt x="18729" y="7492"/>
                    </a:cubicBezTo>
                    <a:close/>
                  </a:path>
                </a:pathLst>
              </a:custGeom>
              <a:solidFill>
                <a:srgbClr val="CD7E7E"/>
              </a:solidFill>
              <a:ln w="2878" cap="flat">
                <a:noFill/>
                <a:prstDash val="solid"/>
                <a:miter/>
              </a:ln>
            </p:spPr>
            <p:txBody>
              <a:bodyPr rtlCol="0" anchor="ctr"/>
              <a:lstStyle/>
              <a:p>
                <a:endParaRPr lang="en-US"/>
              </a:p>
            </p:txBody>
          </p:sp>
          <p:sp>
            <p:nvSpPr>
              <p:cNvPr id="75" name="Freeform: Shape 66">
                <a:extLst>
                  <a:ext uri="{FF2B5EF4-FFF2-40B4-BE49-F238E27FC236}">
                    <a16:creationId xmlns:a16="http://schemas.microsoft.com/office/drawing/2014/main" id="{0E0124CA-5B5D-4C67-8554-91191D9E097B}"/>
                  </a:ext>
                </a:extLst>
              </p:cNvPr>
              <p:cNvSpPr/>
              <p:nvPr/>
            </p:nvSpPr>
            <p:spPr>
              <a:xfrm>
                <a:off x="3711209" y="4386745"/>
                <a:ext cx="30276" cy="8512"/>
              </a:xfrm>
              <a:custGeom>
                <a:avLst/>
                <a:gdLst>
                  <a:gd name="connsiteX0" fmla="*/ 29390 w 30276"/>
                  <a:gd name="connsiteY0" fmla="*/ 4610 h 8512"/>
                  <a:gd name="connsiteX1" fmla="*/ 26220 w 30276"/>
                  <a:gd name="connsiteY1" fmla="*/ 0 h 8512"/>
                  <a:gd name="connsiteX2" fmla="*/ 10085 w 30276"/>
                  <a:gd name="connsiteY2" fmla="*/ 576 h 8512"/>
                  <a:gd name="connsiteX3" fmla="*/ 0 w 30276"/>
                  <a:gd name="connsiteY3" fmla="*/ 7203 h 8512"/>
                  <a:gd name="connsiteX4" fmla="*/ 9797 w 30276"/>
                  <a:gd name="connsiteY4" fmla="*/ 5186 h 8512"/>
                  <a:gd name="connsiteX5" fmla="*/ 29390 w 30276"/>
                  <a:gd name="connsiteY5" fmla="*/ 4610 h 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76" h="8512">
                    <a:moveTo>
                      <a:pt x="29390" y="4610"/>
                    </a:moveTo>
                    <a:cubicBezTo>
                      <a:pt x="31695" y="4898"/>
                      <a:pt x="29102" y="0"/>
                      <a:pt x="26220" y="0"/>
                    </a:cubicBezTo>
                    <a:cubicBezTo>
                      <a:pt x="20746" y="0"/>
                      <a:pt x="15559" y="288"/>
                      <a:pt x="10085" y="576"/>
                    </a:cubicBezTo>
                    <a:cubicBezTo>
                      <a:pt x="6051" y="864"/>
                      <a:pt x="2881" y="2017"/>
                      <a:pt x="0" y="7203"/>
                    </a:cubicBezTo>
                    <a:cubicBezTo>
                      <a:pt x="4034" y="6339"/>
                      <a:pt x="6915" y="5763"/>
                      <a:pt x="9797" y="5186"/>
                    </a:cubicBezTo>
                    <a:cubicBezTo>
                      <a:pt x="16424" y="13254"/>
                      <a:pt x="22763" y="4034"/>
                      <a:pt x="29390" y="4610"/>
                    </a:cubicBezTo>
                    <a:close/>
                  </a:path>
                </a:pathLst>
              </a:custGeom>
              <a:solidFill>
                <a:srgbClr val="CD7E7E"/>
              </a:solidFill>
              <a:ln w="2878" cap="flat">
                <a:noFill/>
                <a:prstDash val="solid"/>
                <a:miter/>
              </a:ln>
            </p:spPr>
            <p:txBody>
              <a:bodyPr rtlCol="0" anchor="ctr"/>
              <a:lstStyle/>
              <a:p>
                <a:endParaRPr lang="en-US"/>
              </a:p>
            </p:txBody>
          </p:sp>
          <p:sp>
            <p:nvSpPr>
              <p:cNvPr id="76" name="Freeform: Shape 67">
                <a:extLst>
                  <a:ext uri="{FF2B5EF4-FFF2-40B4-BE49-F238E27FC236}">
                    <a16:creationId xmlns:a16="http://schemas.microsoft.com/office/drawing/2014/main" id="{4261F29E-85CF-4DC9-9188-8B03D25A5FC3}"/>
                  </a:ext>
                </a:extLst>
              </p:cNvPr>
              <p:cNvSpPr/>
              <p:nvPr/>
            </p:nvSpPr>
            <p:spPr>
              <a:xfrm>
                <a:off x="3897633" y="4328179"/>
                <a:ext cx="21359" cy="13654"/>
              </a:xfrm>
              <a:custGeom>
                <a:avLst/>
                <a:gdLst>
                  <a:gd name="connsiteX0" fmla="*/ 16424 w 21359"/>
                  <a:gd name="connsiteY0" fmla="*/ 75 h 13654"/>
                  <a:gd name="connsiteX1" fmla="*/ 0 w 21359"/>
                  <a:gd name="connsiteY1" fmla="*/ 13617 h 13654"/>
                  <a:gd name="connsiteX2" fmla="*/ 19882 w 21359"/>
                  <a:gd name="connsiteY2" fmla="*/ 5261 h 13654"/>
                  <a:gd name="connsiteX3" fmla="*/ 20746 w 21359"/>
                  <a:gd name="connsiteY3" fmla="*/ 1228 h 13654"/>
                  <a:gd name="connsiteX4" fmla="*/ 16424 w 21359"/>
                  <a:gd name="connsiteY4" fmla="*/ 75 h 1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9" h="13654">
                    <a:moveTo>
                      <a:pt x="16424" y="75"/>
                    </a:moveTo>
                    <a:cubicBezTo>
                      <a:pt x="10661" y="3533"/>
                      <a:pt x="3458" y="5550"/>
                      <a:pt x="0" y="13617"/>
                    </a:cubicBezTo>
                    <a:cubicBezTo>
                      <a:pt x="8644" y="14194"/>
                      <a:pt x="13543" y="7855"/>
                      <a:pt x="19882" y="5261"/>
                    </a:cubicBezTo>
                    <a:cubicBezTo>
                      <a:pt x="21322" y="4685"/>
                      <a:pt x="21899" y="2380"/>
                      <a:pt x="20746" y="1228"/>
                    </a:cubicBezTo>
                    <a:cubicBezTo>
                      <a:pt x="19593" y="363"/>
                      <a:pt x="17288" y="-213"/>
                      <a:pt x="16424" y="75"/>
                    </a:cubicBezTo>
                    <a:close/>
                  </a:path>
                </a:pathLst>
              </a:custGeom>
              <a:solidFill>
                <a:srgbClr val="CD7E7E"/>
              </a:solidFill>
              <a:ln w="2878" cap="flat">
                <a:noFill/>
                <a:prstDash val="solid"/>
                <a:miter/>
              </a:ln>
            </p:spPr>
            <p:txBody>
              <a:bodyPr rtlCol="0" anchor="ctr"/>
              <a:lstStyle/>
              <a:p>
                <a:endParaRPr lang="en-US"/>
              </a:p>
            </p:txBody>
          </p:sp>
          <p:sp>
            <p:nvSpPr>
              <p:cNvPr id="77" name="Freeform: Shape 68">
                <a:extLst>
                  <a:ext uri="{FF2B5EF4-FFF2-40B4-BE49-F238E27FC236}">
                    <a16:creationId xmlns:a16="http://schemas.microsoft.com/office/drawing/2014/main" id="{710EE41C-A712-4BC3-8AF4-56E6C475BD73}"/>
                  </a:ext>
                </a:extLst>
              </p:cNvPr>
              <p:cNvSpPr/>
              <p:nvPr/>
            </p:nvSpPr>
            <p:spPr>
              <a:xfrm>
                <a:off x="3735412" y="4353321"/>
                <a:ext cx="38033" cy="14406"/>
              </a:xfrm>
              <a:custGeom>
                <a:avLst/>
                <a:gdLst>
                  <a:gd name="connsiteX0" fmla="*/ 30831 w 38033"/>
                  <a:gd name="connsiteY0" fmla="*/ 5186 h 14406"/>
                  <a:gd name="connsiteX1" fmla="*/ 38034 w 38033"/>
                  <a:gd name="connsiteY1" fmla="*/ 0 h 14406"/>
                  <a:gd name="connsiteX2" fmla="*/ 27661 w 38033"/>
                  <a:gd name="connsiteY2" fmla="*/ 2593 h 14406"/>
                  <a:gd name="connsiteX3" fmla="*/ 27661 w 38033"/>
                  <a:gd name="connsiteY3" fmla="*/ 2593 h 14406"/>
                  <a:gd name="connsiteX4" fmla="*/ 0 w 38033"/>
                  <a:gd name="connsiteY4" fmla="*/ 11237 h 14406"/>
                  <a:gd name="connsiteX5" fmla="*/ 1153 w 38033"/>
                  <a:gd name="connsiteY5" fmla="*/ 14407 h 14406"/>
                  <a:gd name="connsiteX6" fmla="*/ 30831 w 38033"/>
                  <a:gd name="connsiteY6" fmla="*/ 5186 h 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33" h="14406">
                    <a:moveTo>
                      <a:pt x="30831" y="5186"/>
                    </a:moveTo>
                    <a:cubicBezTo>
                      <a:pt x="33424" y="4610"/>
                      <a:pt x="36305" y="4322"/>
                      <a:pt x="38034" y="0"/>
                    </a:cubicBezTo>
                    <a:cubicBezTo>
                      <a:pt x="34000" y="864"/>
                      <a:pt x="30254" y="-576"/>
                      <a:pt x="27661" y="2593"/>
                    </a:cubicBezTo>
                    <a:cubicBezTo>
                      <a:pt x="27661" y="2593"/>
                      <a:pt x="27661" y="2593"/>
                      <a:pt x="27661" y="2593"/>
                    </a:cubicBezTo>
                    <a:cubicBezTo>
                      <a:pt x="17864" y="4322"/>
                      <a:pt x="8644" y="6627"/>
                      <a:pt x="0" y="11237"/>
                    </a:cubicBezTo>
                    <a:cubicBezTo>
                      <a:pt x="288" y="12390"/>
                      <a:pt x="576" y="13254"/>
                      <a:pt x="1153" y="14407"/>
                    </a:cubicBezTo>
                    <a:cubicBezTo>
                      <a:pt x="10949" y="11237"/>
                      <a:pt x="20746" y="8356"/>
                      <a:pt x="30831" y="5186"/>
                    </a:cubicBezTo>
                    <a:close/>
                  </a:path>
                </a:pathLst>
              </a:custGeom>
              <a:solidFill>
                <a:srgbClr val="CD7E7E"/>
              </a:solidFill>
              <a:ln w="2878" cap="flat">
                <a:noFill/>
                <a:prstDash val="solid"/>
                <a:miter/>
              </a:ln>
            </p:spPr>
            <p:txBody>
              <a:bodyPr rtlCol="0" anchor="ctr"/>
              <a:lstStyle/>
              <a:p>
                <a:endParaRPr lang="en-US"/>
              </a:p>
            </p:txBody>
          </p:sp>
          <p:sp>
            <p:nvSpPr>
              <p:cNvPr id="78" name="Freeform: Shape 69">
                <a:extLst>
                  <a:ext uri="{FF2B5EF4-FFF2-40B4-BE49-F238E27FC236}">
                    <a16:creationId xmlns:a16="http://schemas.microsoft.com/office/drawing/2014/main" id="{78889926-781E-4828-97C3-3EDEBF3C86AB}"/>
                  </a:ext>
                </a:extLst>
              </p:cNvPr>
              <p:cNvSpPr/>
              <p:nvPr/>
            </p:nvSpPr>
            <p:spPr>
              <a:xfrm>
                <a:off x="3309257" y="4494466"/>
                <a:ext cx="26796" cy="7534"/>
              </a:xfrm>
              <a:custGeom>
                <a:avLst/>
                <a:gdLst>
                  <a:gd name="connsiteX0" fmla="*/ 26797 w 26796"/>
                  <a:gd name="connsiteY0" fmla="*/ 331 h 7534"/>
                  <a:gd name="connsiteX1" fmla="*/ 0 w 26796"/>
                  <a:gd name="connsiteY1" fmla="*/ 7535 h 7534"/>
                  <a:gd name="connsiteX2" fmla="*/ 26797 w 26796"/>
                  <a:gd name="connsiteY2" fmla="*/ 331 h 7534"/>
                </a:gdLst>
                <a:ahLst/>
                <a:cxnLst>
                  <a:cxn ang="0">
                    <a:pos x="connsiteX0" y="connsiteY0"/>
                  </a:cxn>
                  <a:cxn ang="0">
                    <a:pos x="connsiteX1" y="connsiteY1"/>
                  </a:cxn>
                  <a:cxn ang="0">
                    <a:pos x="connsiteX2" y="connsiteY2"/>
                  </a:cxn>
                </a:cxnLst>
                <a:rect l="l" t="t" r="r" b="b"/>
                <a:pathLst>
                  <a:path w="26796" h="7534">
                    <a:moveTo>
                      <a:pt x="26797" y="331"/>
                    </a:moveTo>
                    <a:cubicBezTo>
                      <a:pt x="16424" y="-821"/>
                      <a:pt x="9220" y="907"/>
                      <a:pt x="0" y="7535"/>
                    </a:cubicBezTo>
                    <a:cubicBezTo>
                      <a:pt x="10661" y="5806"/>
                      <a:pt x="19305" y="10128"/>
                      <a:pt x="26797" y="331"/>
                    </a:cubicBezTo>
                    <a:close/>
                  </a:path>
                </a:pathLst>
              </a:custGeom>
              <a:solidFill>
                <a:srgbClr val="CD7E7E"/>
              </a:solidFill>
              <a:ln w="2878" cap="flat">
                <a:noFill/>
                <a:prstDash val="solid"/>
                <a:miter/>
              </a:ln>
            </p:spPr>
            <p:txBody>
              <a:bodyPr rtlCol="0" anchor="ctr"/>
              <a:lstStyle/>
              <a:p>
                <a:endParaRPr lang="en-US"/>
              </a:p>
            </p:txBody>
          </p:sp>
          <p:sp>
            <p:nvSpPr>
              <p:cNvPr id="79" name="Freeform: Shape 70">
                <a:extLst>
                  <a:ext uri="{FF2B5EF4-FFF2-40B4-BE49-F238E27FC236}">
                    <a16:creationId xmlns:a16="http://schemas.microsoft.com/office/drawing/2014/main" id="{26A0BD6E-EB8E-4401-9E69-393DC56930A1}"/>
                  </a:ext>
                </a:extLst>
              </p:cNvPr>
              <p:cNvSpPr/>
              <p:nvPr/>
            </p:nvSpPr>
            <p:spPr>
              <a:xfrm>
                <a:off x="641105" y="5370783"/>
                <a:ext cx="23087" cy="10900"/>
              </a:xfrm>
              <a:custGeom>
                <a:avLst/>
                <a:gdLst>
                  <a:gd name="connsiteX0" fmla="*/ 10949 w 23087"/>
                  <a:gd name="connsiteY0" fmla="*/ 5426 h 10900"/>
                  <a:gd name="connsiteX1" fmla="*/ 17000 w 23087"/>
                  <a:gd name="connsiteY1" fmla="*/ 8596 h 10900"/>
                  <a:gd name="connsiteX2" fmla="*/ 21034 w 23087"/>
                  <a:gd name="connsiteY2" fmla="*/ 10901 h 10900"/>
                  <a:gd name="connsiteX3" fmla="*/ 20170 w 23087"/>
                  <a:gd name="connsiteY3" fmla="*/ 1104 h 10900"/>
                  <a:gd name="connsiteX4" fmla="*/ 0 w 23087"/>
                  <a:gd name="connsiteY4" fmla="*/ 6002 h 10900"/>
                  <a:gd name="connsiteX5" fmla="*/ 10949 w 23087"/>
                  <a:gd name="connsiteY5" fmla="*/ 542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7" h="10900">
                    <a:moveTo>
                      <a:pt x="10949" y="5426"/>
                    </a:moveTo>
                    <a:cubicBezTo>
                      <a:pt x="14983" y="3121"/>
                      <a:pt x="16712" y="4562"/>
                      <a:pt x="17000" y="8596"/>
                    </a:cubicBezTo>
                    <a:cubicBezTo>
                      <a:pt x="18441" y="9460"/>
                      <a:pt x="19593" y="10036"/>
                      <a:pt x="21034" y="10901"/>
                    </a:cubicBezTo>
                    <a:cubicBezTo>
                      <a:pt x="20458" y="7731"/>
                      <a:pt x="26509" y="3121"/>
                      <a:pt x="20170" y="1104"/>
                    </a:cubicBezTo>
                    <a:cubicBezTo>
                      <a:pt x="12966" y="-1201"/>
                      <a:pt x="5763" y="-48"/>
                      <a:pt x="0" y="6002"/>
                    </a:cubicBezTo>
                    <a:cubicBezTo>
                      <a:pt x="4610" y="9460"/>
                      <a:pt x="7780" y="7443"/>
                      <a:pt x="10949" y="5426"/>
                    </a:cubicBezTo>
                    <a:close/>
                  </a:path>
                </a:pathLst>
              </a:custGeom>
              <a:solidFill>
                <a:srgbClr val="CD7E7E"/>
              </a:solidFill>
              <a:ln w="2878" cap="flat">
                <a:noFill/>
                <a:prstDash val="solid"/>
                <a:miter/>
              </a:ln>
            </p:spPr>
            <p:txBody>
              <a:bodyPr rtlCol="0" anchor="ctr"/>
              <a:lstStyle/>
              <a:p>
                <a:endParaRPr lang="en-US"/>
              </a:p>
            </p:txBody>
          </p:sp>
          <p:sp>
            <p:nvSpPr>
              <p:cNvPr id="80" name="Freeform: Shape 71">
                <a:extLst>
                  <a:ext uri="{FF2B5EF4-FFF2-40B4-BE49-F238E27FC236}">
                    <a16:creationId xmlns:a16="http://schemas.microsoft.com/office/drawing/2014/main" id="{3F68D2A3-1F1F-4658-880F-4E1937DAF83C}"/>
                  </a:ext>
                </a:extLst>
              </p:cNvPr>
              <p:cNvSpPr/>
              <p:nvPr/>
            </p:nvSpPr>
            <p:spPr>
              <a:xfrm>
                <a:off x="2888577" y="4607747"/>
                <a:ext cx="24203" cy="10372"/>
              </a:xfrm>
              <a:custGeom>
                <a:avLst/>
                <a:gdLst>
                  <a:gd name="connsiteX0" fmla="*/ 0 w 24203"/>
                  <a:gd name="connsiteY0" fmla="*/ 10373 h 10372"/>
                  <a:gd name="connsiteX1" fmla="*/ 24204 w 24203"/>
                  <a:gd name="connsiteY1" fmla="*/ 0 h 10372"/>
                  <a:gd name="connsiteX2" fmla="*/ 0 w 24203"/>
                  <a:gd name="connsiteY2" fmla="*/ 10373 h 10372"/>
                </a:gdLst>
                <a:ahLst/>
                <a:cxnLst>
                  <a:cxn ang="0">
                    <a:pos x="connsiteX0" y="connsiteY0"/>
                  </a:cxn>
                  <a:cxn ang="0">
                    <a:pos x="connsiteX1" y="connsiteY1"/>
                  </a:cxn>
                  <a:cxn ang="0">
                    <a:pos x="connsiteX2" y="connsiteY2"/>
                  </a:cxn>
                </a:cxnLst>
                <a:rect l="l" t="t" r="r" b="b"/>
                <a:pathLst>
                  <a:path w="24203" h="10372">
                    <a:moveTo>
                      <a:pt x="0" y="10373"/>
                    </a:moveTo>
                    <a:cubicBezTo>
                      <a:pt x="8356" y="7203"/>
                      <a:pt x="17288" y="7203"/>
                      <a:pt x="24204" y="0"/>
                    </a:cubicBezTo>
                    <a:cubicBezTo>
                      <a:pt x="7780" y="2017"/>
                      <a:pt x="4322" y="3458"/>
                      <a:pt x="0" y="10373"/>
                    </a:cubicBezTo>
                    <a:close/>
                  </a:path>
                </a:pathLst>
              </a:custGeom>
              <a:solidFill>
                <a:srgbClr val="CD7E7E"/>
              </a:solidFill>
              <a:ln w="2878" cap="flat">
                <a:noFill/>
                <a:prstDash val="solid"/>
                <a:miter/>
              </a:ln>
            </p:spPr>
            <p:txBody>
              <a:bodyPr rtlCol="0" anchor="ctr"/>
              <a:lstStyle/>
              <a:p>
                <a:endParaRPr lang="en-US"/>
              </a:p>
            </p:txBody>
          </p:sp>
          <p:sp>
            <p:nvSpPr>
              <p:cNvPr id="81" name="Freeform: Shape 72">
                <a:extLst>
                  <a:ext uri="{FF2B5EF4-FFF2-40B4-BE49-F238E27FC236}">
                    <a16:creationId xmlns:a16="http://schemas.microsoft.com/office/drawing/2014/main" id="{0707FCEA-0B39-48BF-B09D-53E0D75465A7}"/>
                  </a:ext>
                </a:extLst>
              </p:cNvPr>
              <p:cNvSpPr/>
              <p:nvPr/>
            </p:nvSpPr>
            <p:spPr>
              <a:xfrm>
                <a:off x="399646" y="5444210"/>
                <a:ext cx="22474" cy="9508"/>
              </a:xfrm>
              <a:custGeom>
                <a:avLst/>
                <a:gdLst>
                  <a:gd name="connsiteX0" fmla="*/ 22475 w 22474"/>
                  <a:gd name="connsiteY0" fmla="*/ 0 h 9508"/>
                  <a:gd name="connsiteX1" fmla="*/ 0 w 22474"/>
                  <a:gd name="connsiteY1" fmla="*/ 9509 h 9508"/>
                  <a:gd name="connsiteX2" fmla="*/ 22475 w 22474"/>
                  <a:gd name="connsiteY2" fmla="*/ 0 h 9508"/>
                </a:gdLst>
                <a:ahLst/>
                <a:cxnLst>
                  <a:cxn ang="0">
                    <a:pos x="connsiteX0" y="connsiteY0"/>
                  </a:cxn>
                  <a:cxn ang="0">
                    <a:pos x="connsiteX1" y="connsiteY1"/>
                  </a:cxn>
                  <a:cxn ang="0">
                    <a:pos x="connsiteX2" y="connsiteY2"/>
                  </a:cxn>
                </a:cxnLst>
                <a:rect l="l" t="t" r="r" b="b"/>
                <a:pathLst>
                  <a:path w="22474" h="9508">
                    <a:moveTo>
                      <a:pt x="22475" y="0"/>
                    </a:moveTo>
                    <a:cubicBezTo>
                      <a:pt x="14695" y="2593"/>
                      <a:pt x="6051" y="2305"/>
                      <a:pt x="0" y="9509"/>
                    </a:cubicBezTo>
                    <a:cubicBezTo>
                      <a:pt x="7780" y="6627"/>
                      <a:pt x="17288" y="8356"/>
                      <a:pt x="22475" y="0"/>
                    </a:cubicBezTo>
                    <a:close/>
                  </a:path>
                </a:pathLst>
              </a:custGeom>
              <a:solidFill>
                <a:srgbClr val="CD7E7E"/>
              </a:solidFill>
              <a:ln w="2878" cap="flat">
                <a:noFill/>
                <a:prstDash val="solid"/>
                <a:miter/>
              </a:ln>
            </p:spPr>
            <p:txBody>
              <a:bodyPr rtlCol="0" anchor="ctr"/>
              <a:lstStyle/>
              <a:p>
                <a:endParaRPr lang="en-US"/>
              </a:p>
            </p:txBody>
          </p:sp>
          <p:sp>
            <p:nvSpPr>
              <p:cNvPr id="82" name="Freeform: Shape 73">
                <a:extLst>
                  <a:ext uri="{FF2B5EF4-FFF2-40B4-BE49-F238E27FC236}">
                    <a16:creationId xmlns:a16="http://schemas.microsoft.com/office/drawing/2014/main" id="{079FC47E-F983-4A50-AFF3-25F193B1264B}"/>
                  </a:ext>
                </a:extLst>
              </p:cNvPr>
              <p:cNvSpPr/>
              <p:nvPr/>
            </p:nvSpPr>
            <p:spPr>
              <a:xfrm>
                <a:off x="4160409" y="4231417"/>
                <a:ext cx="11819" cy="10463"/>
              </a:xfrm>
              <a:custGeom>
                <a:avLst/>
                <a:gdLst>
                  <a:gd name="connsiteX0" fmla="*/ 3175 w 11819"/>
                  <a:gd name="connsiteY0" fmla="*/ 10395 h 10463"/>
                  <a:gd name="connsiteX1" fmla="*/ 11819 w 11819"/>
                  <a:gd name="connsiteY1" fmla="*/ 5497 h 10463"/>
                  <a:gd name="connsiteX2" fmla="*/ 4616 w 11819"/>
                  <a:gd name="connsiteY2" fmla="*/ 22 h 10463"/>
                  <a:gd name="connsiteX3" fmla="*/ 6 w 11819"/>
                  <a:gd name="connsiteY3" fmla="*/ 5208 h 10463"/>
                  <a:gd name="connsiteX4" fmla="*/ 3175 w 11819"/>
                  <a:gd name="connsiteY4" fmla="*/ 10395 h 1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 h="10463">
                    <a:moveTo>
                      <a:pt x="3175" y="10395"/>
                    </a:moveTo>
                    <a:cubicBezTo>
                      <a:pt x="6345" y="9819"/>
                      <a:pt x="10091" y="9242"/>
                      <a:pt x="11819" y="5497"/>
                    </a:cubicBezTo>
                    <a:cubicBezTo>
                      <a:pt x="10667" y="2039"/>
                      <a:pt x="8074" y="310"/>
                      <a:pt x="4616" y="22"/>
                    </a:cubicBezTo>
                    <a:cubicBezTo>
                      <a:pt x="1158" y="-266"/>
                      <a:pt x="6" y="2327"/>
                      <a:pt x="6" y="5208"/>
                    </a:cubicBezTo>
                    <a:cubicBezTo>
                      <a:pt x="6" y="7802"/>
                      <a:pt x="-282" y="10971"/>
                      <a:pt x="3175" y="10395"/>
                    </a:cubicBezTo>
                    <a:close/>
                  </a:path>
                </a:pathLst>
              </a:custGeom>
              <a:solidFill>
                <a:srgbClr val="CD7E7E"/>
              </a:solidFill>
              <a:ln w="2878" cap="flat">
                <a:noFill/>
                <a:prstDash val="solid"/>
                <a:miter/>
              </a:ln>
            </p:spPr>
            <p:txBody>
              <a:bodyPr rtlCol="0" anchor="ctr"/>
              <a:lstStyle/>
              <a:p>
                <a:endParaRPr lang="en-US"/>
              </a:p>
            </p:txBody>
          </p:sp>
          <p:sp>
            <p:nvSpPr>
              <p:cNvPr id="83" name="Freeform: Shape 74">
                <a:extLst>
                  <a:ext uri="{FF2B5EF4-FFF2-40B4-BE49-F238E27FC236}">
                    <a16:creationId xmlns:a16="http://schemas.microsoft.com/office/drawing/2014/main" id="{4698C01E-D566-4DC4-AAFB-97FCB9919F0D}"/>
                  </a:ext>
                </a:extLst>
              </p:cNvPr>
              <p:cNvSpPr/>
              <p:nvPr/>
            </p:nvSpPr>
            <p:spPr>
              <a:xfrm>
                <a:off x="4152012" y="4176907"/>
                <a:ext cx="193403" cy="78928"/>
              </a:xfrm>
              <a:custGeom>
                <a:avLst/>
                <a:gdLst>
                  <a:gd name="connsiteX0" fmla="*/ 7251 w 193403"/>
                  <a:gd name="connsiteY0" fmla="*/ 77007 h 78928"/>
                  <a:gd name="connsiteX1" fmla="*/ 18488 w 193403"/>
                  <a:gd name="connsiteY1" fmla="*/ 74990 h 78928"/>
                  <a:gd name="connsiteX2" fmla="*/ 16759 w 193403"/>
                  <a:gd name="connsiteY2" fmla="*/ 73838 h 78928"/>
                  <a:gd name="connsiteX3" fmla="*/ 18488 w 193403"/>
                  <a:gd name="connsiteY3" fmla="*/ 74990 h 78928"/>
                  <a:gd name="connsiteX4" fmla="*/ 38946 w 193403"/>
                  <a:gd name="connsiteY4" fmla="*/ 68651 h 78928"/>
                  <a:gd name="connsiteX5" fmla="*/ 40675 w 193403"/>
                  <a:gd name="connsiteY5" fmla="*/ 68363 h 78928"/>
                  <a:gd name="connsiteX6" fmla="*/ 68912 w 193403"/>
                  <a:gd name="connsiteY6" fmla="*/ 58278 h 78928"/>
                  <a:gd name="connsiteX7" fmla="*/ 120489 w 193403"/>
                  <a:gd name="connsiteY7" fmla="*/ 39261 h 78928"/>
                  <a:gd name="connsiteX8" fmla="*/ 177828 w 193403"/>
                  <a:gd name="connsiteY8" fmla="*/ 22549 h 78928"/>
                  <a:gd name="connsiteX9" fmla="*/ 187337 w 193403"/>
                  <a:gd name="connsiteY9" fmla="*/ 20532 h 78928"/>
                  <a:gd name="connsiteX10" fmla="*/ 193387 w 193403"/>
                  <a:gd name="connsiteY10" fmla="*/ 17363 h 78928"/>
                  <a:gd name="connsiteX11" fmla="*/ 187625 w 193403"/>
                  <a:gd name="connsiteY11" fmla="*/ 15922 h 78928"/>
                  <a:gd name="connsiteX12" fmla="*/ 182438 w 193403"/>
                  <a:gd name="connsiteY12" fmla="*/ 17651 h 78928"/>
                  <a:gd name="connsiteX13" fmla="*/ 177828 w 193403"/>
                  <a:gd name="connsiteY13" fmla="*/ 20532 h 78928"/>
                  <a:gd name="connsiteX14" fmla="*/ 173218 w 193403"/>
                  <a:gd name="connsiteY14" fmla="*/ 17651 h 78928"/>
                  <a:gd name="connsiteX15" fmla="*/ 168608 w 193403"/>
                  <a:gd name="connsiteY15" fmla="*/ 13617 h 78928"/>
                  <a:gd name="connsiteX16" fmla="*/ 172642 w 193403"/>
                  <a:gd name="connsiteY16" fmla="*/ 11600 h 78928"/>
                  <a:gd name="connsiteX17" fmla="*/ 177540 w 193403"/>
                  <a:gd name="connsiteY17" fmla="*/ 2092 h 78928"/>
                  <a:gd name="connsiteX18" fmla="*/ 170048 w 193403"/>
                  <a:gd name="connsiteY18" fmla="*/ 4685 h 78928"/>
                  <a:gd name="connsiteX19" fmla="*/ 164574 w 193403"/>
                  <a:gd name="connsiteY19" fmla="*/ 6126 h 78928"/>
                  <a:gd name="connsiteX20" fmla="*/ 158235 w 193403"/>
                  <a:gd name="connsiteY20" fmla="*/ 17939 h 78928"/>
                  <a:gd name="connsiteX21" fmla="*/ 143828 w 193403"/>
                  <a:gd name="connsiteY21" fmla="*/ 17651 h 78928"/>
                  <a:gd name="connsiteX22" fmla="*/ 114726 w 193403"/>
                  <a:gd name="connsiteY22" fmla="*/ 27736 h 78928"/>
                  <a:gd name="connsiteX23" fmla="*/ 105506 w 193403"/>
                  <a:gd name="connsiteY23" fmla="*/ 36668 h 78928"/>
                  <a:gd name="connsiteX24" fmla="*/ 86489 w 193403"/>
                  <a:gd name="connsiteY24" fmla="*/ 43295 h 78928"/>
                  <a:gd name="connsiteX25" fmla="*/ 85336 w 193403"/>
                  <a:gd name="connsiteY25" fmla="*/ 43872 h 78928"/>
                  <a:gd name="connsiteX26" fmla="*/ 37793 w 193403"/>
                  <a:gd name="connsiteY26" fmla="*/ 66634 h 78928"/>
                  <a:gd name="connsiteX27" fmla="*/ 11573 w 193403"/>
                  <a:gd name="connsiteY27" fmla="*/ 70956 h 78928"/>
                  <a:gd name="connsiteX28" fmla="*/ 5810 w 193403"/>
                  <a:gd name="connsiteY28" fmla="*/ 71821 h 78928"/>
                  <a:gd name="connsiteX29" fmla="*/ 335 w 193403"/>
                  <a:gd name="connsiteY29" fmla="*/ 77872 h 78928"/>
                  <a:gd name="connsiteX30" fmla="*/ 7251 w 193403"/>
                  <a:gd name="connsiteY30" fmla="*/ 77007 h 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3403" h="78928">
                    <a:moveTo>
                      <a:pt x="7251" y="77007"/>
                    </a:moveTo>
                    <a:cubicBezTo>
                      <a:pt x="10708" y="75279"/>
                      <a:pt x="14166" y="72973"/>
                      <a:pt x="18488" y="74990"/>
                    </a:cubicBezTo>
                    <a:cubicBezTo>
                      <a:pt x="17912" y="74702"/>
                      <a:pt x="17336" y="74126"/>
                      <a:pt x="16759" y="73838"/>
                    </a:cubicBezTo>
                    <a:cubicBezTo>
                      <a:pt x="17624" y="73838"/>
                      <a:pt x="18200" y="74126"/>
                      <a:pt x="18488" y="74990"/>
                    </a:cubicBezTo>
                    <a:cubicBezTo>
                      <a:pt x="26844" y="77872"/>
                      <a:pt x="32030" y="70668"/>
                      <a:pt x="38946" y="68651"/>
                    </a:cubicBezTo>
                    <a:cubicBezTo>
                      <a:pt x="39234" y="68651"/>
                      <a:pt x="39810" y="68651"/>
                      <a:pt x="40675" y="68363"/>
                    </a:cubicBezTo>
                    <a:cubicBezTo>
                      <a:pt x="51047" y="68075"/>
                      <a:pt x="59692" y="61736"/>
                      <a:pt x="68912" y="58278"/>
                    </a:cubicBezTo>
                    <a:cubicBezTo>
                      <a:pt x="86200" y="51939"/>
                      <a:pt x="102912" y="44736"/>
                      <a:pt x="120489" y="39261"/>
                    </a:cubicBezTo>
                    <a:cubicBezTo>
                      <a:pt x="139506" y="33210"/>
                      <a:pt x="158235" y="26583"/>
                      <a:pt x="177828" y="22549"/>
                    </a:cubicBezTo>
                    <a:cubicBezTo>
                      <a:pt x="181286" y="23702"/>
                      <a:pt x="184455" y="21397"/>
                      <a:pt x="187337" y="20532"/>
                    </a:cubicBezTo>
                    <a:cubicBezTo>
                      <a:pt x="189930" y="20244"/>
                      <a:pt x="193675" y="21397"/>
                      <a:pt x="193387" y="17363"/>
                    </a:cubicBezTo>
                    <a:cubicBezTo>
                      <a:pt x="193099" y="14770"/>
                      <a:pt x="189642" y="15634"/>
                      <a:pt x="187625" y="15922"/>
                    </a:cubicBezTo>
                    <a:cubicBezTo>
                      <a:pt x="185896" y="15922"/>
                      <a:pt x="184167" y="17075"/>
                      <a:pt x="182438" y="17651"/>
                    </a:cubicBezTo>
                    <a:cubicBezTo>
                      <a:pt x="180709" y="18227"/>
                      <a:pt x="178692" y="18227"/>
                      <a:pt x="177828" y="20532"/>
                    </a:cubicBezTo>
                    <a:cubicBezTo>
                      <a:pt x="176387" y="19668"/>
                      <a:pt x="174658" y="18515"/>
                      <a:pt x="173218" y="17651"/>
                    </a:cubicBezTo>
                    <a:cubicBezTo>
                      <a:pt x="171777" y="16210"/>
                      <a:pt x="170048" y="15058"/>
                      <a:pt x="168608" y="13617"/>
                    </a:cubicBezTo>
                    <a:cubicBezTo>
                      <a:pt x="170048" y="13041"/>
                      <a:pt x="171201" y="11888"/>
                      <a:pt x="172642" y="11600"/>
                    </a:cubicBezTo>
                    <a:cubicBezTo>
                      <a:pt x="178116" y="10159"/>
                      <a:pt x="180421" y="6414"/>
                      <a:pt x="177540" y="2092"/>
                    </a:cubicBezTo>
                    <a:cubicBezTo>
                      <a:pt x="174082" y="-2807"/>
                      <a:pt x="172354" y="2092"/>
                      <a:pt x="170048" y="4685"/>
                    </a:cubicBezTo>
                    <a:cubicBezTo>
                      <a:pt x="168896" y="5837"/>
                      <a:pt x="166591" y="6126"/>
                      <a:pt x="164574" y="6126"/>
                    </a:cubicBezTo>
                    <a:cubicBezTo>
                      <a:pt x="155642" y="6414"/>
                      <a:pt x="153336" y="10159"/>
                      <a:pt x="158235" y="17939"/>
                    </a:cubicBezTo>
                    <a:cubicBezTo>
                      <a:pt x="153336" y="19668"/>
                      <a:pt x="149303" y="21397"/>
                      <a:pt x="143828" y="17651"/>
                    </a:cubicBezTo>
                    <a:cubicBezTo>
                      <a:pt x="136625" y="13041"/>
                      <a:pt x="114438" y="20821"/>
                      <a:pt x="114726" y="27736"/>
                    </a:cubicBezTo>
                    <a:cubicBezTo>
                      <a:pt x="115302" y="36092"/>
                      <a:pt x="108963" y="37244"/>
                      <a:pt x="105506" y="36668"/>
                    </a:cubicBezTo>
                    <a:cubicBezTo>
                      <a:pt x="97438" y="35227"/>
                      <a:pt x="91675" y="38109"/>
                      <a:pt x="86489" y="43295"/>
                    </a:cubicBezTo>
                    <a:cubicBezTo>
                      <a:pt x="86200" y="43583"/>
                      <a:pt x="85912" y="43583"/>
                      <a:pt x="85336" y="43872"/>
                    </a:cubicBezTo>
                    <a:cubicBezTo>
                      <a:pt x="68624" y="49922"/>
                      <a:pt x="53353" y="58278"/>
                      <a:pt x="37793" y="66634"/>
                    </a:cubicBezTo>
                    <a:cubicBezTo>
                      <a:pt x="28861" y="66634"/>
                      <a:pt x="19641" y="66058"/>
                      <a:pt x="11573" y="70956"/>
                    </a:cubicBezTo>
                    <a:cubicBezTo>
                      <a:pt x="9556" y="71245"/>
                      <a:pt x="7539" y="71533"/>
                      <a:pt x="5810" y="71821"/>
                    </a:cubicBezTo>
                    <a:cubicBezTo>
                      <a:pt x="2353" y="72397"/>
                      <a:pt x="-1105" y="74126"/>
                      <a:pt x="335" y="77872"/>
                    </a:cubicBezTo>
                    <a:cubicBezTo>
                      <a:pt x="1200" y="80177"/>
                      <a:pt x="4657" y="78160"/>
                      <a:pt x="7251" y="77007"/>
                    </a:cubicBezTo>
                    <a:close/>
                  </a:path>
                </a:pathLst>
              </a:custGeom>
              <a:solidFill>
                <a:srgbClr val="CD7E7E"/>
              </a:solidFill>
              <a:ln w="2878" cap="flat">
                <a:noFill/>
                <a:prstDash val="solid"/>
                <a:miter/>
              </a:ln>
            </p:spPr>
            <p:txBody>
              <a:bodyPr rtlCol="0" anchor="ctr"/>
              <a:lstStyle/>
              <a:p>
                <a:endParaRPr lang="en-US"/>
              </a:p>
            </p:txBody>
          </p:sp>
          <p:sp>
            <p:nvSpPr>
              <p:cNvPr id="84" name="Freeform: Shape 75">
                <a:extLst>
                  <a:ext uri="{FF2B5EF4-FFF2-40B4-BE49-F238E27FC236}">
                    <a16:creationId xmlns:a16="http://schemas.microsoft.com/office/drawing/2014/main" id="{8CC2C1F2-5202-47E3-AA6A-B56DEBFB0EE4}"/>
                  </a:ext>
                </a:extLst>
              </p:cNvPr>
              <p:cNvSpPr/>
              <p:nvPr/>
            </p:nvSpPr>
            <p:spPr>
              <a:xfrm>
                <a:off x="280645" y="5839915"/>
                <a:ext cx="16135" cy="8636"/>
              </a:xfrm>
              <a:custGeom>
                <a:avLst/>
                <a:gdLst>
                  <a:gd name="connsiteX0" fmla="*/ 16136 w 16135"/>
                  <a:gd name="connsiteY0" fmla="*/ 483 h 8636"/>
                  <a:gd name="connsiteX1" fmla="*/ 0 w 16135"/>
                  <a:gd name="connsiteY1" fmla="*/ 8551 h 8636"/>
                  <a:gd name="connsiteX2" fmla="*/ 16136 w 16135"/>
                  <a:gd name="connsiteY2" fmla="*/ 483 h 8636"/>
                </a:gdLst>
                <a:ahLst/>
                <a:cxnLst>
                  <a:cxn ang="0">
                    <a:pos x="connsiteX0" y="connsiteY0"/>
                  </a:cxn>
                  <a:cxn ang="0">
                    <a:pos x="connsiteX1" y="connsiteY1"/>
                  </a:cxn>
                  <a:cxn ang="0">
                    <a:pos x="connsiteX2" y="connsiteY2"/>
                  </a:cxn>
                </a:cxnLst>
                <a:rect l="l" t="t" r="r" b="b"/>
                <a:pathLst>
                  <a:path w="16135" h="8636">
                    <a:moveTo>
                      <a:pt x="16136" y="483"/>
                    </a:moveTo>
                    <a:cubicBezTo>
                      <a:pt x="8356" y="-1534"/>
                      <a:pt x="5186" y="3076"/>
                      <a:pt x="0" y="8551"/>
                    </a:cubicBezTo>
                    <a:cubicBezTo>
                      <a:pt x="8356" y="9127"/>
                      <a:pt x="12678" y="6822"/>
                      <a:pt x="16136" y="483"/>
                    </a:cubicBezTo>
                    <a:close/>
                  </a:path>
                </a:pathLst>
              </a:custGeom>
              <a:solidFill>
                <a:srgbClr val="CD7E7E"/>
              </a:solidFill>
              <a:ln w="2878" cap="flat">
                <a:noFill/>
                <a:prstDash val="solid"/>
                <a:miter/>
              </a:ln>
            </p:spPr>
            <p:txBody>
              <a:bodyPr rtlCol="0" anchor="ctr"/>
              <a:lstStyle/>
              <a:p>
                <a:endParaRPr lang="en-US"/>
              </a:p>
            </p:txBody>
          </p:sp>
          <p:sp>
            <p:nvSpPr>
              <p:cNvPr id="85" name="Freeform: Shape 76">
                <a:extLst>
                  <a:ext uri="{FF2B5EF4-FFF2-40B4-BE49-F238E27FC236}">
                    <a16:creationId xmlns:a16="http://schemas.microsoft.com/office/drawing/2014/main" id="{5DB13616-8F0C-4830-82E1-7A287E6CC787}"/>
                  </a:ext>
                </a:extLst>
              </p:cNvPr>
              <p:cNvSpPr/>
              <p:nvPr/>
            </p:nvSpPr>
            <p:spPr>
              <a:xfrm>
                <a:off x="4027564" y="4249836"/>
                <a:ext cx="10104" cy="8440"/>
              </a:xfrm>
              <a:custGeom>
                <a:avLst/>
                <a:gdLst>
                  <a:gd name="connsiteX0" fmla="*/ 4630 w 10104"/>
                  <a:gd name="connsiteY0" fmla="*/ 8112 h 8440"/>
                  <a:gd name="connsiteX1" fmla="*/ 10105 w 10104"/>
                  <a:gd name="connsiteY1" fmla="*/ 2925 h 8440"/>
                  <a:gd name="connsiteX2" fmla="*/ 5783 w 10104"/>
                  <a:gd name="connsiteY2" fmla="*/ 44 h 8440"/>
                  <a:gd name="connsiteX3" fmla="*/ 20 w 10104"/>
                  <a:gd name="connsiteY3" fmla="*/ 5807 h 8440"/>
                  <a:gd name="connsiteX4" fmla="*/ 4630 w 10104"/>
                  <a:gd name="connsiteY4" fmla="*/ 8112 h 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8440">
                    <a:moveTo>
                      <a:pt x="4630" y="8112"/>
                    </a:moveTo>
                    <a:cubicBezTo>
                      <a:pt x="7223" y="7247"/>
                      <a:pt x="9528" y="6095"/>
                      <a:pt x="10105" y="2925"/>
                    </a:cubicBezTo>
                    <a:cubicBezTo>
                      <a:pt x="9240" y="908"/>
                      <a:pt x="7800" y="-244"/>
                      <a:pt x="5783" y="44"/>
                    </a:cubicBezTo>
                    <a:cubicBezTo>
                      <a:pt x="2613" y="620"/>
                      <a:pt x="-268" y="2061"/>
                      <a:pt x="20" y="5807"/>
                    </a:cubicBezTo>
                    <a:cubicBezTo>
                      <a:pt x="308" y="8112"/>
                      <a:pt x="2325" y="8976"/>
                      <a:pt x="4630" y="8112"/>
                    </a:cubicBezTo>
                    <a:close/>
                  </a:path>
                </a:pathLst>
              </a:custGeom>
              <a:solidFill>
                <a:srgbClr val="CD7E7E"/>
              </a:solidFill>
              <a:ln w="2878" cap="flat">
                <a:noFill/>
                <a:prstDash val="solid"/>
                <a:miter/>
              </a:ln>
            </p:spPr>
            <p:txBody>
              <a:bodyPr rtlCol="0" anchor="ctr"/>
              <a:lstStyle/>
              <a:p>
                <a:endParaRPr lang="en-US"/>
              </a:p>
            </p:txBody>
          </p:sp>
          <p:sp>
            <p:nvSpPr>
              <p:cNvPr id="86" name="Freeform: Shape 77">
                <a:extLst>
                  <a:ext uri="{FF2B5EF4-FFF2-40B4-BE49-F238E27FC236}">
                    <a16:creationId xmlns:a16="http://schemas.microsoft.com/office/drawing/2014/main" id="{686F9C2F-A528-41AF-AC43-028F8BFD1F09}"/>
                  </a:ext>
                </a:extLst>
              </p:cNvPr>
              <p:cNvSpPr/>
              <p:nvPr/>
            </p:nvSpPr>
            <p:spPr>
              <a:xfrm>
                <a:off x="2758122" y="4665446"/>
                <a:ext cx="216" cy="216"/>
              </a:xfrm>
              <a:custGeom>
                <a:avLst/>
                <a:gdLst>
                  <a:gd name="connsiteX0" fmla="*/ 216 w 216"/>
                  <a:gd name="connsiteY0" fmla="*/ 216 h 216"/>
                  <a:gd name="connsiteX1" fmla="*/ 216 w 216"/>
                  <a:gd name="connsiteY1" fmla="*/ 216 h 216"/>
                  <a:gd name="connsiteX2" fmla="*/ 216 w 216"/>
                  <a:gd name="connsiteY2" fmla="*/ 216 h 216"/>
                  <a:gd name="connsiteX3" fmla="*/ 216 w 216"/>
                  <a:gd name="connsiteY3" fmla="*/ 216 h 216"/>
                  <a:gd name="connsiteX4" fmla="*/ 216 w 216"/>
                  <a:gd name="connsiteY4" fmla="*/ 216 h 216"/>
                  <a:gd name="connsiteX5" fmla="*/ 216 w 216"/>
                  <a:gd name="connsiteY5" fmla="*/ 216 h 216"/>
                  <a:gd name="connsiteX6" fmla="*/ 216 w 216"/>
                  <a:gd name="connsiteY6" fmla="*/ 216 h 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 h="216">
                    <a:moveTo>
                      <a:pt x="216" y="216"/>
                    </a:moveTo>
                    <a:cubicBezTo>
                      <a:pt x="216" y="216"/>
                      <a:pt x="216" y="216"/>
                      <a:pt x="216" y="216"/>
                    </a:cubicBezTo>
                    <a:cubicBezTo>
                      <a:pt x="216" y="-72"/>
                      <a:pt x="-72" y="-72"/>
                      <a:pt x="216" y="216"/>
                    </a:cubicBezTo>
                    <a:lnTo>
                      <a:pt x="216" y="216"/>
                    </a:lnTo>
                    <a:cubicBezTo>
                      <a:pt x="-72" y="216"/>
                      <a:pt x="-72" y="216"/>
                      <a:pt x="216" y="216"/>
                    </a:cubicBezTo>
                    <a:cubicBezTo>
                      <a:pt x="-72" y="216"/>
                      <a:pt x="-72" y="216"/>
                      <a:pt x="216" y="216"/>
                    </a:cubicBezTo>
                    <a:lnTo>
                      <a:pt x="216" y="216"/>
                    </a:lnTo>
                    <a:close/>
                  </a:path>
                </a:pathLst>
              </a:custGeom>
              <a:solidFill>
                <a:srgbClr val="CD7E7E"/>
              </a:solidFill>
              <a:ln w="2878" cap="flat">
                <a:noFill/>
                <a:prstDash val="solid"/>
                <a:miter/>
              </a:ln>
            </p:spPr>
            <p:txBody>
              <a:bodyPr rtlCol="0" anchor="ctr"/>
              <a:lstStyle/>
              <a:p>
                <a:endParaRPr lang="en-US"/>
              </a:p>
            </p:txBody>
          </p:sp>
          <p:sp>
            <p:nvSpPr>
              <p:cNvPr id="87" name="Freeform: Shape 78">
                <a:extLst>
                  <a:ext uri="{FF2B5EF4-FFF2-40B4-BE49-F238E27FC236}">
                    <a16:creationId xmlns:a16="http://schemas.microsoft.com/office/drawing/2014/main" id="{59E701DF-DA1A-4A72-B3B4-261CD0DDB99F}"/>
                  </a:ext>
                </a:extLst>
              </p:cNvPr>
              <p:cNvSpPr/>
              <p:nvPr/>
            </p:nvSpPr>
            <p:spPr>
              <a:xfrm>
                <a:off x="2743643" y="4665662"/>
                <a:ext cx="14406" cy="6915"/>
              </a:xfrm>
              <a:custGeom>
                <a:avLst/>
                <a:gdLst>
                  <a:gd name="connsiteX0" fmla="*/ 2593 w 14406"/>
                  <a:gd name="connsiteY0" fmla="*/ 6915 h 6915"/>
                  <a:gd name="connsiteX1" fmla="*/ 14407 w 14406"/>
                  <a:gd name="connsiteY1" fmla="*/ 0 h 6915"/>
                  <a:gd name="connsiteX2" fmla="*/ 0 w 14406"/>
                  <a:gd name="connsiteY2" fmla="*/ 2881 h 6915"/>
                  <a:gd name="connsiteX3" fmla="*/ 2593 w 14406"/>
                  <a:gd name="connsiteY3" fmla="*/ 6915 h 6915"/>
                </a:gdLst>
                <a:ahLst/>
                <a:cxnLst>
                  <a:cxn ang="0">
                    <a:pos x="connsiteX0" y="connsiteY0"/>
                  </a:cxn>
                  <a:cxn ang="0">
                    <a:pos x="connsiteX1" y="connsiteY1"/>
                  </a:cxn>
                  <a:cxn ang="0">
                    <a:pos x="connsiteX2" y="connsiteY2"/>
                  </a:cxn>
                  <a:cxn ang="0">
                    <a:pos x="connsiteX3" y="connsiteY3"/>
                  </a:cxn>
                </a:cxnLst>
                <a:rect l="l" t="t" r="r" b="b"/>
                <a:pathLst>
                  <a:path w="14406" h="6915">
                    <a:moveTo>
                      <a:pt x="2593" y="6915"/>
                    </a:moveTo>
                    <a:cubicBezTo>
                      <a:pt x="8068" y="6915"/>
                      <a:pt x="12966" y="6339"/>
                      <a:pt x="14407" y="0"/>
                    </a:cubicBezTo>
                    <a:cubicBezTo>
                      <a:pt x="9508" y="864"/>
                      <a:pt x="4898" y="2017"/>
                      <a:pt x="0" y="2881"/>
                    </a:cubicBezTo>
                    <a:cubicBezTo>
                      <a:pt x="0" y="4610"/>
                      <a:pt x="576" y="6339"/>
                      <a:pt x="2593" y="6915"/>
                    </a:cubicBezTo>
                    <a:close/>
                  </a:path>
                </a:pathLst>
              </a:custGeom>
              <a:solidFill>
                <a:srgbClr val="CD7E7E"/>
              </a:solidFill>
              <a:ln w="2878" cap="flat">
                <a:noFill/>
                <a:prstDash val="solid"/>
                <a:miter/>
              </a:ln>
            </p:spPr>
            <p:txBody>
              <a:bodyPr rtlCol="0" anchor="ctr"/>
              <a:lstStyle/>
              <a:p>
                <a:endParaRPr lang="en-US"/>
              </a:p>
            </p:txBody>
          </p:sp>
          <p:sp>
            <p:nvSpPr>
              <p:cNvPr id="88" name="Freeform: Shape 79">
                <a:extLst>
                  <a:ext uri="{FF2B5EF4-FFF2-40B4-BE49-F238E27FC236}">
                    <a16:creationId xmlns:a16="http://schemas.microsoft.com/office/drawing/2014/main" id="{43DCCF1F-53C9-476E-87CF-E4A7CC8C556D}"/>
                  </a:ext>
                </a:extLst>
              </p:cNvPr>
              <p:cNvSpPr/>
              <p:nvPr/>
            </p:nvSpPr>
            <p:spPr>
              <a:xfrm>
                <a:off x="632749" y="5365191"/>
                <a:ext cx="14118" cy="5254"/>
              </a:xfrm>
              <a:custGeom>
                <a:avLst/>
                <a:gdLst>
                  <a:gd name="connsiteX0" fmla="*/ 0 w 14118"/>
                  <a:gd name="connsiteY0" fmla="*/ 5255 h 5254"/>
                  <a:gd name="connsiteX1" fmla="*/ 14119 w 14118"/>
                  <a:gd name="connsiteY1" fmla="*/ 2662 h 5254"/>
                  <a:gd name="connsiteX2" fmla="*/ 0 w 14118"/>
                  <a:gd name="connsiteY2" fmla="*/ 5255 h 5254"/>
                </a:gdLst>
                <a:ahLst/>
                <a:cxnLst>
                  <a:cxn ang="0">
                    <a:pos x="connsiteX0" y="connsiteY0"/>
                  </a:cxn>
                  <a:cxn ang="0">
                    <a:pos x="connsiteX1" y="connsiteY1"/>
                  </a:cxn>
                  <a:cxn ang="0">
                    <a:pos x="connsiteX2" y="connsiteY2"/>
                  </a:cxn>
                </a:cxnLst>
                <a:rect l="l" t="t" r="r" b="b"/>
                <a:pathLst>
                  <a:path w="14118" h="5254">
                    <a:moveTo>
                      <a:pt x="0" y="5255"/>
                    </a:moveTo>
                    <a:cubicBezTo>
                      <a:pt x="4610" y="4391"/>
                      <a:pt x="9220" y="3526"/>
                      <a:pt x="14119" y="2662"/>
                    </a:cubicBezTo>
                    <a:cubicBezTo>
                      <a:pt x="7780" y="-2813"/>
                      <a:pt x="4034" y="1221"/>
                      <a:pt x="0" y="5255"/>
                    </a:cubicBezTo>
                    <a:close/>
                  </a:path>
                </a:pathLst>
              </a:custGeom>
              <a:solidFill>
                <a:srgbClr val="CD7E7E"/>
              </a:solidFill>
              <a:ln w="2878" cap="flat">
                <a:noFill/>
                <a:prstDash val="solid"/>
                <a:miter/>
              </a:ln>
            </p:spPr>
            <p:txBody>
              <a:bodyPr rtlCol="0" anchor="ctr"/>
              <a:lstStyle/>
              <a:p>
                <a:endParaRPr lang="en-US"/>
              </a:p>
            </p:txBody>
          </p:sp>
          <p:sp>
            <p:nvSpPr>
              <p:cNvPr id="89" name="Freeform: Shape 80">
                <a:extLst>
                  <a:ext uri="{FF2B5EF4-FFF2-40B4-BE49-F238E27FC236}">
                    <a16:creationId xmlns:a16="http://schemas.microsoft.com/office/drawing/2014/main" id="{8C85B088-1642-48B7-B198-40DC4978BA6F}"/>
                  </a:ext>
                </a:extLst>
              </p:cNvPr>
              <p:cNvSpPr/>
              <p:nvPr/>
            </p:nvSpPr>
            <p:spPr>
              <a:xfrm>
                <a:off x="4222364" y="4211558"/>
                <a:ext cx="9508" cy="9508"/>
              </a:xfrm>
              <a:custGeom>
                <a:avLst/>
                <a:gdLst>
                  <a:gd name="connsiteX0" fmla="*/ 1729 w 9508"/>
                  <a:gd name="connsiteY0" fmla="*/ 9509 h 9508"/>
                  <a:gd name="connsiteX1" fmla="*/ 9508 w 9508"/>
                  <a:gd name="connsiteY1" fmla="*/ 0 h 9508"/>
                  <a:gd name="connsiteX2" fmla="*/ 0 w 9508"/>
                  <a:gd name="connsiteY2" fmla="*/ 7203 h 9508"/>
                  <a:gd name="connsiteX3" fmla="*/ 1729 w 9508"/>
                  <a:gd name="connsiteY3" fmla="*/ 9509 h 9508"/>
                </a:gdLst>
                <a:ahLst/>
                <a:cxnLst>
                  <a:cxn ang="0">
                    <a:pos x="connsiteX0" y="connsiteY0"/>
                  </a:cxn>
                  <a:cxn ang="0">
                    <a:pos x="connsiteX1" y="connsiteY1"/>
                  </a:cxn>
                  <a:cxn ang="0">
                    <a:pos x="connsiteX2" y="connsiteY2"/>
                  </a:cxn>
                  <a:cxn ang="0">
                    <a:pos x="connsiteX3" y="connsiteY3"/>
                  </a:cxn>
                </a:cxnLst>
                <a:rect l="l" t="t" r="r" b="b"/>
                <a:pathLst>
                  <a:path w="9508" h="9508">
                    <a:moveTo>
                      <a:pt x="1729" y="9509"/>
                    </a:moveTo>
                    <a:cubicBezTo>
                      <a:pt x="6627" y="8644"/>
                      <a:pt x="8068" y="4898"/>
                      <a:pt x="9508" y="0"/>
                    </a:cubicBezTo>
                    <a:cubicBezTo>
                      <a:pt x="3746" y="288"/>
                      <a:pt x="288" y="1729"/>
                      <a:pt x="0" y="7203"/>
                    </a:cubicBezTo>
                    <a:cubicBezTo>
                      <a:pt x="0" y="7780"/>
                      <a:pt x="1153" y="9509"/>
                      <a:pt x="1729" y="9509"/>
                    </a:cubicBezTo>
                    <a:close/>
                  </a:path>
                </a:pathLst>
              </a:custGeom>
              <a:solidFill>
                <a:srgbClr val="CD7E7E"/>
              </a:solidFill>
              <a:ln w="2878" cap="flat">
                <a:noFill/>
                <a:prstDash val="solid"/>
                <a:miter/>
              </a:ln>
            </p:spPr>
            <p:txBody>
              <a:bodyPr rtlCol="0" anchor="ctr"/>
              <a:lstStyle/>
              <a:p>
                <a:endParaRPr lang="en-US"/>
              </a:p>
            </p:txBody>
          </p:sp>
          <p:sp>
            <p:nvSpPr>
              <p:cNvPr id="90" name="Freeform: Shape 81">
                <a:extLst>
                  <a:ext uri="{FF2B5EF4-FFF2-40B4-BE49-F238E27FC236}">
                    <a16:creationId xmlns:a16="http://schemas.microsoft.com/office/drawing/2014/main" id="{E07C2F3C-569E-427D-B029-EC5D6FCC1B9E}"/>
                  </a:ext>
                </a:extLst>
              </p:cNvPr>
              <p:cNvSpPr/>
              <p:nvPr/>
            </p:nvSpPr>
            <p:spPr>
              <a:xfrm>
                <a:off x="3287647" y="4500848"/>
                <a:ext cx="12101" cy="5474"/>
              </a:xfrm>
              <a:custGeom>
                <a:avLst/>
                <a:gdLst>
                  <a:gd name="connsiteX0" fmla="*/ 12102 w 12101"/>
                  <a:gd name="connsiteY0" fmla="*/ 0 h 5474"/>
                  <a:gd name="connsiteX1" fmla="*/ 0 w 12101"/>
                  <a:gd name="connsiteY1" fmla="*/ 5475 h 5474"/>
                  <a:gd name="connsiteX2" fmla="*/ 12102 w 12101"/>
                  <a:gd name="connsiteY2" fmla="*/ 0 h 5474"/>
                </a:gdLst>
                <a:ahLst/>
                <a:cxnLst>
                  <a:cxn ang="0">
                    <a:pos x="connsiteX0" y="connsiteY0"/>
                  </a:cxn>
                  <a:cxn ang="0">
                    <a:pos x="connsiteX1" y="connsiteY1"/>
                  </a:cxn>
                  <a:cxn ang="0">
                    <a:pos x="connsiteX2" y="connsiteY2"/>
                  </a:cxn>
                </a:cxnLst>
                <a:rect l="l" t="t" r="r" b="b"/>
                <a:pathLst>
                  <a:path w="12101" h="5474">
                    <a:moveTo>
                      <a:pt x="12102" y="0"/>
                    </a:moveTo>
                    <a:cubicBezTo>
                      <a:pt x="6627" y="0"/>
                      <a:pt x="2593" y="864"/>
                      <a:pt x="0" y="5475"/>
                    </a:cubicBezTo>
                    <a:cubicBezTo>
                      <a:pt x="4034" y="4322"/>
                      <a:pt x="9797" y="6915"/>
                      <a:pt x="12102" y="0"/>
                    </a:cubicBezTo>
                    <a:close/>
                  </a:path>
                </a:pathLst>
              </a:custGeom>
              <a:solidFill>
                <a:srgbClr val="CD7E7E"/>
              </a:solidFill>
              <a:ln w="2878" cap="flat">
                <a:noFill/>
                <a:prstDash val="solid"/>
                <a:miter/>
              </a:ln>
            </p:spPr>
            <p:txBody>
              <a:bodyPr rtlCol="0" anchor="ctr"/>
              <a:lstStyle/>
              <a:p>
                <a:endParaRPr lang="en-US"/>
              </a:p>
            </p:txBody>
          </p:sp>
          <p:sp>
            <p:nvSpPr>
              <p:cNvPr id="91" name="Freeform: Shape 82">
                <a:extLst>
                  <a:ext uri="{FF2B5EF4-FFF2-40B4-BE49-F238E27FC236}">
                    <a16:creationId xmlns:a16="http://schemas.microsoft.com/office/drawing/2014/main" id="{6A1E91E1-D3B2-4AE6-BE4A-CAB208E7C0FF}"/>
                  </a:ext>
                </a:extLst>
              </p:cNvPr>
              <p:cNvSpPr/>
              <p:nvPr/>
            </p:nvSpPr>
            <p:spPr>
              <a:xfrm>
                <a:off x="3424224" y="4477221"/>
                <a:ext cx="15847" cy="7203"/>
              </a:xfrm>
              <a:custGeom>
                <a:avLst/>
                <a:gdLst>
                  <a:gd name="connsiteX0" fmla="*/ 15848 w 15847"/>
                  <a:gd name="connsiteY0" fmla="*/ 0 h 7203"/>
                  <a:gd name="connsiteX1" fmla="*/ 0 w 15847"/>
                  <a:gd name="connsiteY1" fmla="*/ 7203 h 7203"/>
                  <a:gd name="connsiteX2" fmla="*/ 15848 w 15847"/>
                  <a:gd name="connsiteY2" fmla="*/ 0 h 7203"/>
                </a:gdLst>
                <a:ahLst/>
                <a:cxnLst>
                  <a:cxn ang="0">
                    <a:pos x="connsiteX0" y="connsiteY0"/>
                  </a:cxn>
                  <a:cxn ang="0">
                    <a:pos x="connsiteX1" y="connsiteY1"/>
                  </a:cxn>
                  <a:cxn ang="0">
                    <a:pos x="connsiteX2" y="connsiteY2"/>
                  </a:cxn>
                </a:cxnLst>
                <a:rect l="l" t="t" r="r" b="b"/>
                <a:pathLst>
                  <a:path w="15847" h="7203">
                    <a:moveTo>
                      <a:pt x="15848" y="0"/>
                    </a:moveTo>
                    <a:cubicBezTo>
                      <a:pt x="10949" y="576"/>
                      <a:pt x="5763" y="288"/>
                      <a:pt x="0" y="7203"/>
                    </a:cubicBezTo>
                    <a:cubicBezTo>
                      <a:pt x="7492" y="5186"/>
                      <a:pt x="12966" y="6051"/>
                      <a:pt x="15848" y="0"/>
                    </a:cubicBezTo>
                    <a:close/>
                  </a:path>
                </a:pathLst>
              </a:custGeom>
              <a:solidFill>
                <a:srgbClr val="CD7E7E"/>
              </a:solidFill>
              <a:ln w="2878" cap="flat">
                <a:noFill/>
                <a:prstDash val="solid"/>
                <a:miter/>
              </a:ln>
            </p:spPr>
            <p:txBody>
              <a:bodyPr rtlCol="0" anchor="ctr"/>
              <a:lstStyle/>
              <a:p>
                <a:endParaRPr lang="en-US"/>
              </a:p>
            </p:txBody>
          </p:sp>
          <p:sp>
            <p:nvSpPr>
              <p:cNvPr id="92" name="Freeform: Shape 83">
                <a:extLst>
                  <a:ext uri="{FF2B5EF4-FFF2-40B4-BE49-F238E27FC236}">
                    <a16:creationId xmlns:a16="http://schemas.microsoft.com/office/drawing/2014/main" id="{D82488AE-EE6B-4B05-8C22-B025013E83B4}"/>
                  </a:ext>
                </a:extLst>
              </p:cNvPr>
              <p:cNvSpPr/>
              <p:nvPr/>
            </p:nvSpPr>
            <p:spPr>
              <a:xfrm>
                <a:off x="3962176" y="4304135"/>
                <a:ext cx="26265" cy="12621"/>
              </a:xfrm>
              <a:custGeom>
                <a:avLst/>
                <a:gdLst>
                  <a:gd name="connsiteX0" fmla="*/ 15271 w 26265"/>
                  <a:gd name="connsiteY0" fmla="*/ 3949 h 12621"/>
                  <a:gd name="connsiteX1" fmla="*/ 13543 w 26265"/>
                  <a:gd name="connsiteY1" fmla="*/ 5390 h 12621"/>
                  <a:gd name="connsiteX2" fmla="*/ 0 w 26265"/>
                  <a:gd name="connsiteY2" fmla="*/ 12017 h 12621"/>
                  <a:gd name="connsiteX3" fmla="*/ 17000 w 26265"/>
                  <a:gd name="connsiteY3" fmla="*/ 7983 h 12621"/>
                  <a:gd name="connsiteX4" fmla="*/ 17000 w 26265"/>
                  <a:gd name="connsiteY4" fmla="*/ 7983 h 12621"/>
                  <a:gd name="connsiteX5" fmla="*/ 26220 w 26265"/>
                  <a:gd name="connsiteY5" fmla="*/ 2796 h 12621"/>
                  <a:gd name="connsiteX6" fmla="*/ 24780 w 26265"/>
                  <a:gd name="connsiteY6" fmla="*/ 203 h 12621"/>
                  <a:gd name="connsiteX7" fmla="*/ 15271 w 26265"/>
                  <a:gd name="connsiteY7" fmla="*/ 3949 h 1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5" h="12621">
                    <a:moveTo>
                      <a:pt x="15271" y="3949"/>
                    </a:moveTo>
                    <a:cubicBezTo>
                      <a:pt x="14695" y="4525"/>
                      <a:pt x="14119" y="4813"/>
                      <a:pt x="13543" y="5390"/>
                    </a:cubicBezTo>
                    <a:cubicBezTo>
                      <a:pt x="9221" y="7118"/>
                      <a:pt x="3169" y="6254"/>
                      <a:pt x="0" y="12017"/>
                    </a:cubicBezTo>
                    <a:cubicBezTo>
                      <a:pt x="7203" y="14034"/>
                      <a:pt x="11814" y="10576"/>
                      <a:pt x="17000" y="7983"/>
                    </a:cubicBezTo>
                    <a:cubicBezTo>
                      <a:pt x="17000" y="7983"/>
                      <a:pt x="17000" y="7983"/>
                      <a:pt x="17000" y="7983"/>
                    </a:cubicBezTo>
                    <a:cubicBezTo>
                      <a:pt x="20458" y="7118"/>
                      <a:pt x="25068" y="7695"/>
                      <a:pt x="26220" y="2796"/>
                    </a:cubicBezTo>
                    <a:cubicBezTo>
                      <a:pt x="26509" y="1932"/>
                      <a:pt x="25356" y="203"/>
                      <a:pt x="24780" y="203"/>
                    </a:cubicBezTo>
                    <a:cubicBezTo>
                      <a:pt x="20458" y="-661"/>
                      <a:pt x="17865" y="1356"/>
                      <a:pt x="15271" y="3949"/>
                    </a:cubicBezTo>
                    <a:close/>
                  </a:path>
                </a:pathLst>
              </a:custGeom>
              <a:solidFill>
                <a:srgbClr val="CD7E7E"/>
              </a:solidFill>
              <a:ln w="2878" cap="flat">
                <a:noFill/>
                <a:prstDash val="solid"/>
                <a:miter/>
              </a:ln>
            </p:spPr>
            <p:txBody>
              <a:bodyPr rtlCol="0" anchor="ctr"/>
              <a:lstStyle/>
              <a:p>
                <a:endParaRPr lang="en-US"/>
              </a:p>
            </p:txBody>
          </p:sp>
          <p:sp>
            <p:nvSpPr>
              <p:cNvPr id="93" name="Freeform: Shape 84">
                <a:extLst>
                  <a:ext uri="{FF2B5EF4-FFF2-40B4-BE49-F238E27FC236}">
                    <a16:creationId xmlns:a16="http://schemas.microsoft.com/office/drawing/2014/main" id="{68643A70-3C0B-424B-9D36-65C789D69E59}"/>
                  </a:ext>
                </a:extLst>
              </p:cNvPr>
              <p:cNvSpPr/>
              <p:nvPr/>
            </p:nvSpPr>
            <p:spPr>
              <a:xfrm>
                <a:off x="3358529" y="4482367"/>
                <a:ext cx="27084" cy="13985"/>
              </a:xfrm>
              <a:custGeom>
                <a:avLst/>
                <a:gdLst>
                  <a:gd name="connsiteX0" fmla="*/ 27085 w 27084"/>
                  <a:gd name="connsiteY0" fmla="*/ 6379 h 13985"/>
                  <a:gd name="connsiteX1" fmla="*/ 20170 w 27084"/>
                  <a:gd name="connsiteY1" fmla="*/ 4362 h 13985"/>
                  <a:gd name="connsiteX2" fmla="*/ 14983 w 27084"/>
                  <a:gd name="connsiteY2" fmla="*/ 328 h 13985"/>
                  <a:gd name="connsiteX3" fmla="*/ 12966 w 27084"/>
                  <a:gd name="connsiteY3" fmla="*/ 6667 h 13985"/>
                  <a:gd name="connsiteX4" fmla="*/ 11237 w 27084"/>
                  <a:gd name="connsiteY4" fmla="*/ 7531 h 13985"/>
                  <a:gd name="connsiteX5" fmla="*/ 11237 w 27084"/>
                  <a:gd name="connsiteY5" fmla="*/ 7531 h 13985"/>
                  <a:gd name="connsiteX6" fmla="*/ 0 w 27084"/>
                  <a:gd name="connsiteY6" fmla="*/ 11565 h 13985"/>
                  <a:gd name="connsiteX7" fmla="*/ 15271 w 27084"/>
                  <a:gd name="connsiteY7" fmla="*/ 12429 h 13985"/>
                  <a:gd name="connsiteX8" fmla="*/ 27085 w 27084"/>
                  <a:gd name="connsiteY8" fmla="*/ 6379 h 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4" h="13985">
                    <a:moveTo>
                      <a:pt x="27085" y="6379"/>
                    </a:moveTo>
                    <a:cubicBezTo>
                      <a:pt x="24780" y="3209"/>
                      <a:pt x="22475" y="4650"/>
                      <a:pt x="20170" y="4362"/>
                    </a:cubicBezTo>
                    <a:cubicBezTo>
                      <a:pt x="19882" y="1192"/>
                      <a:pt x="18441" y="-825"/>
                      <a:pt x="14983" y="328"/>
                    </a:cubicBezTo>
                    <a:cubicBezTo>
                      <a:pt x="11525" y="1480"/>
                      <a:pt x="11237" y="3785"/>
                      <a:pt x="12966" y="6667"/>
                    </a:cubicBezTo>
                    <a:cubicBezTo>
                      <a:pt x="12390" y="6955"/>
                      <a:pt x="11814" y="7243"/>
                      <a:pt x="11237" y="7531"/>
                    </a:cubicBezTo>
                    <a:lnTo>
                      <a:pt x="11237" y="7531"/>
                    </a:lnTo>
                    <a:cubicBezTo>
                      <a:pt x="6915" y="7243"/>
                      <a:pt x="2881" y="6955"/>
                      <a:pt x="0" y="11565"/>
                    </a:cubicBezTo>
                    <a:cubicBezTo>
                      <a:pt x="5475" y="11853"/>
                      <a:pt x="10373" y="12141"/>
                      <a:pt x="15271" y="12429"/>
                    </a:cubicBezTo>
                    <a:cubicBezTo>
                      <a:pt x="23339" y="17904"/>
                      <a:pt x="22475" y="7243"/>
                      <a:pt x="27085" y="6379"/>
                    </a:cubicBezTo>
                    <a:close/>
                  </a:path>
                </a:pathLst>
              </a:custGeom>
              <a:solidFill>
                <a:srgbClr val="CD7E7E"/>
              </a:solidFill>
              <a:ln w="2878" cap="flat">
                <a:noFill/>
                <a:prstDash val="solid"/>
                <a:miter/>
              </a:ln>
            </p:spPr>
            <p:txBody>
              <a:bodyPr rtlCol="0" anchor="ctr"/>
              <a:lstStyle/>
              <a:p>
                <a:endParaRPr lang="en-US"/>
              </a:p>
            </p:txBody>
          </p:sp>
          <p:sp>
            <p:nvSpPr>
              <p:cNvPr id="94" name="Freeform: Shape 85">
                <a:extLst>
                  <a:ext uri="{FF2B5EF4-FFF2-40B4-BE49-F238E27FC236}">
                    <a16:creationId xmlns:a16="http://schemas.microsoft.com/office/drawing/2014/main" id="{C6EBA98F-B6B5-41FD-A542-CCDB4BDBC20A}"/>
                  </a:ext>
                </a:extLst>
              </p:cNvPr>
              <p:cNvSpPr/>
              <p:nvPr/>
            </p:nvSpPr>
            <p:spPr>
              <a:xfrm>
                <a:off x="762699" y="5326828"/>
                <a:ext cx="12101" cy="4998"/>
              </a:xfrm>
              <a:custGeom>
                <a:avLst/>
                <a:gdLst>
                  <a:gd name="connsiteX0" fmla="*/ 12102 w 12101"/>
                  <a:gd name="connsiteY0" fmla="*/ 109 h 4998"/>
                  <a:gd name="connsiteX1" fmla="*/ 0 w 12101"/>
                  <a:gd name="connsiteY1" fmla="*/ 4719 h 4998"/>
                  <a:gd name="connsiteX2" fmla="*/ 12102 w 12101"/>
                  <a:gd name="connsiteY2" fmla="*/ 109 h 4998"/>
                </a:gdLst>
                <a:ahLst/>
                <a:cxnLst>
                  <a:cxn ang="0">
                    <a:pos x="connsiteX0" y="connsiteY0"/>
                  </a:cxn>
                  <a:cxn ang="0">
                    <a:pos x="connsiteX1" y="connsiteY1"/>
                  </a:cxn>
                  <a:cxn ang="0">
                    <a:pos x="connsiteX2" y="connsiteY2"/>
                  </a:cxn>
                </a:cxnLst>
                <a:rect l="l" t="t" r="r" b="b"/>
                <a:pathLst>
                  <a:path w="12101" h="4998">
                    <a:moveTo>
                      <a:pt x="12102" y="109"/>
                    </a:moveTo>
                    <a:cubicBezTo>
                      <a:pt x="6627" y="-467"/>
                      <a:pt x="2881" y="1262"/>
                      <a:pt x="0" y="4719"/>
                    </a:cubicBezTo>
                    <a:cubicBezTo>
                      <a:pt x="4610" y="5872"/>
                      <a:pt x="8068" y="3279"/>
                      <a:pt x="12102" y="109"/>
                    </a:cubicBezTo>
                    <a:close/>
                  </a:path>
                </a:pathLst>
              </a:custGeom>
              <a:solidFill>
                <a:srgbClr val="CD7E7E"/>
              </a:solidFill>
              <a:ln w="2878" cap="flat">
                <a:noFill/>
                <a:prstDash val="solid"/>
                <a:miter/>
              </a:ln>
            </p:spPr>
            <p:txBody>
              <a:bodyPr rtlCol="0" anchor="ctr"/>
              <a:lstStyle/>
              <a:p>
                <a:endParaRPr lang="en-US"/>
              </a:p>
            </p:txBody>
          </p:sp>
          <p:sp>
            <p:nvSpPr>
              <p:cNvPr id="95" name="Freeform: Shape 86">
                <a:extLst>
                  <a:ext uri="{FF2B5EF4-FFF2-40B4-BE49-F238E27FC236}">
                    <a16:creationId xmlns:a16="http://schemas.microsoft.com/office/drawing/2014/main" id="{BDA21E53-79FC-4B53-BF9F-F0C40245F9A5}"/>
                  </a:ext>
                </a:extLst>
              </p:cNvPr>
              <p:cNvSpPr/>
              <p:nvPr/>
            </p:nvSpPr>
            <p:spPr>
              <a:xfrm>
                <a:off x="3847498" y="4345542"/>
                <a:ext cx="11237" cy="5673"/>
              </a:xfrm>
              <a:custGeom>
                <a:avLst/>
                <a:gdLst>
                  <a:gd name="connsiteX0" fmla="*/ 0 w 11237"/>
                  <a:gd name="connsiteY0" fmla="*/ 4610 h 5673"/>
                  <a:gd name="connsiteX1" fmla="*/ 11237 w 11237"/>
                  <a:gd name="connsiteY1" fmla="*/ 0 h 5673"/>
                  <a:gd name="connsiteX2" fmla="*/ 0 w 11237"/>
                  <a:gd name="connsiteY2" fmla="*/ 4610 h 5673"/>
                </a:gdLst>
                <a:ahLst/>
                <a:cxnLst>
                  <a:cxn ang="0">
                    <a:pos x="connsiteX0" y="connsiteY0"/>
                  </a:cxn>
                  <a:cxn ang="0">
                    <a:pos x="connsiteX1" y="connsiteY1"/>
                  </a:cxn>
                  <a:cxn ang="0">
                    <a:pos x="connsiteX2" y="connsiteY2"/>
                  </a:cxn>
                </a:cxnLst>
                <a:rect l="l" t="t" r="r" b="b"/>
                <a:pathLst>
                  <a:path w="11237" h="5673">
                    <a:moveTo>
                      <a:pt x="0" y="4610"/>
                    </a:moveTo>
                    <a:cubicBezTo>
                      <a:pt x="5474" y="7492"/>
                      <a:pt x="7780" y="4034"/>
                      <a:pt x="11237" y="0"/>
                    </a:cubicBezTo>
                    <a:cubicBezTo>
                      <a:pt x="6051" y="288"/>
                      <a:pt x="2593" y="288"/>
                      <a:pt x="0" y="4610"/>
                    </a:cubicBezTo>
                    <a:close/>
                  </a:path>
                </a:pathLst>
              </a:custGeom>
              <a:solidFill>
                <a:srgbClr val="CD7E7E"/>
              </a:solidFill>
              <a:ln w="2878" cap="flat">
                <a:noFill/>
                <a:prstDash val="solid"/>
                <a:miter/>
              </a:ln>
            </p:spPr>
            <p:txBody>
              <a:bodyPr rtlCol="0" anchor="ctr"/>
              <a:lstStyle/>
              <a:p>
                <a:endParaRPr lang="en-US"/>
              </a:p>
            </p:txBody>
          </p:sp>
          <p:sp>
            <p:nvSpPr>
              <p:cNvPr id="96" name="Freeform: Shape 87">
                <a:extLst>
                  <a:ext uri="{FF2B5EF4-FFF2-40B4-BE49-F238E27FC236}">
                    <a16:creationId xmlns:a16="http://schemas.microsoft.com/office/drawing/2014/main" id="{87934C74-10AE-41CA-922B-5FBEAA045F42}"/>
                  </a:ext>
                </a:extLst>
              </p:cNvPr>
              <p:cNvSpPr/>
              <p:nvPr/>
            </p:nvSpPr>
            <p:spPr>
              <a:xfrm>
                <a:off x="3780362" y="4343518"/>
                <a:ext cx="21272" cy="10091"/>
              </a:xfrm>
              <a:custGeom>
                <a:avLst/>
                <a:gdLst>
                  <a:gd name="connsiteX0" fmla="*/ 20458 w 21272"/>
                  <a:gd name="connsiteY0" fmla="*/ 1736 h 10091"/>
                  <a:gd name="connsiteX1" fmla="*/ 11814 w 21272"/>
                  <a:gd name="connsiteY1" fmla="*/ 3465 h 10091"/>
                  <a:gd name="connsiteX2" fmla="*/ 0 w 21272"/>
                  <a:gd name="connsiteY2" fmla="*/ 10092 h 10091"/>
                  <a:gd name="connsiteX3" fmla="*/ 17576 w 21272"/>
                  <a:gd name="connsiteY3" fmla="*/ 6346 h 10091"/>
                  <a:gd name="connsiteX4" fmla="*/ 20458 w 21272"/>
                  <a:gd name="connsiteY4" fmla="*/ 1736 h 1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2" h="10091">
                    <a:moveTo>
                      <a:pt x="20458" y="1736"/>
                    </a:moveTo>
                    <a:cubicBezTo>
                      <a:pt x="17288" y="-1722"/>
                      <a:pt x="14407" y="583"/>
                      <a:pt x="11814" y="3465"/>
                    </a:cubicBezTo>
                    <a:cubicBezTo>
                      <a:pt x="8356" y="5770"/>
                      <a:pt x="3169" y="4041"/>
                      <a:pt x="0" y="10092"/>
                    </a:cubicBezTo>
                    <a:cubicBezTo>
                      <a:pt x="6627" y="8651"/>
                      <a:pt x="12102" y="7499"/>
                      <a:pt x="17576" y="6346"/>
                    </a:cubicBezTo>
                    <a:cubicBezTo>
                      <a:pt x="20458" y="5770"/>
                      <a:pt x="22475" y="4041"/>
                      <a:pt x="20458" y="1736"/>
                    </a:cubicBezTo>
                    <a:close/>
                  </a:path>
                </a:pathLst>
              </a:custGeom>
              <a:solidFill>
                <a:srgbClr val="CD7E7E"/>
              </a:solidFill>
              <a:ln w="2878" cap="flat">
                <a:noFill/>
                <a:prstDash val="solid"/>
                <a:miter/>
              </a:ln>
            </p:spPr>
            <p:txBody>
              <a:bodyPr rtlCol="0" anchor="ctr"/>
              <a:lstStyle/>
              <a:p>
                <a:endParaRPr lang="en-US"/>
              </a:p>
            </p:txBody>
          </p:sp>
          <p:sp>
            <p:nvSpPr>
              <p:cNvPr id="97" name="Freeform: Shape 88">
                <a:extLst>
                  <a:ext uri="{FF2B5EF4-FFF2-40B4-BE49-F238E27FC236}">
                    <a16:creationId xmlns:a16="http://schemas.microsoft.com/office/drawing/2014/main" id="{1AF51B04-2EC1-4EA1-BEE3-04602CEF1A1C}"/>
                  </a:ext>
                </a:extLst>
              </p:cNvPr>
              <p:cNvSpPr/>
              <p:nvPr/>
            </p:nvSpPr>
            <p:spPr>
              <a:xfrm>
                <a:off x="2745372" y="4647510"/>
                <a:ext cx="10084" cy="5899"/>
              </a:xfrm>
              <a:custGeom>
                <a:avLst/>
                <a:gdLst>
                  <a:gd name="connsiteX0" fmla="*/ 10085 w 10084"/>
                  <a:gd name="connsiteY0" fmla="*/ 0 h 5899"/>
                  <a:gd name="connsiteX1" fmla="*/ 0 w 10084"/>
                  <a:gd name="connsiteY1" fmla="*/ 5186 h 5899"/>
                  <a:gd name="connsiteX2" fmla="*/ 10085 w 10084"/>
                  <a:gd name="connsiteY2" fmla="*/ 0 h 5899"/>
                </a:gdLst>
                <a:ahLst/>
                <a:cxnLst>
                  <a:cxn ang="0">
                    <a:pos x="connsiteX0" y="connsiteY0"/>
                  </a:cxn>
                  <a:cxn ang="0">
                    <a:pos x="connsiteX1" y="connsiteY1"/>
                  </a:cxn>
                  <a:cxn ang="0">
                    <a:pos x="connsiteX2" y="connsiteY2"/>
                  </a:cxn>
                </a:cxnLst>
                <a:rect l="l" t="t" r="r" b="b"/>
                <a:pathLst>
                  <a:path w="10084" h="5899">
                    <a:moveTo>
                      <a:pt x="10085" y="0"/>
                    </a:moveTo>
                    <a:cubicBezTo>
                      <a:pt x="6051" y="1441"/>
                      <a:pt x="2017" y="288"/>
                      <a:pt x="0" y="5186"/>
                    </a:cubicBezTo>
                    <a:cubicBezTo>
                      <a:pt x="4898" y="6627"/>
                      <a:pt x="8356" y="6339"/>
                      <a:pt x="10085" y="0"/>
                    </a:cubicBezTo>
                    <a:close/>
                  </a:path>
                </a:pathLst>
              </a:custGeom>
              <a:solidFill>
                <a:srgbClr val="CD7E7E"/>
              </a:solidFill>
              <a:ln w="2878" cap="flat">
                <a:noFill/>
                <a:prstDash val="solid"/>
                <a:miter/>
              </a:ln>
            </p:spPr>
            <p:txBody>
              <a:bodyPr rtlCol="0" anchor="ctr"/>
              <a:lstStyle/>
              <a:p>
                <a:endParaRPr lang="en-US"/>
              </a:p>
            </p:txBody>
          </p:sp>
          <p:sp>
            <p:nvSpPr>
              <p:cNvPr id="98" name="Freeform: Shape 89">
                <a:extLst>
                  <a:ext uri="{FF2B5EF4-FFF2-40B4-BE49-F238E27FC236}">
                    <a16:creationId xmlns:a16="http://schemas.microsoft.com/office/drawing/2014/main" id="{79363DE5-9161-4CD8-B90B-A2B624162F36}"/>
                  </a:ext>
                </a:extLst>
              </p:cNvPr>
              <p:cNvSpPr/>
              <p:nvPr/>
            </p:nvSpPr>
            <p:spPr>
              <a:xfrm>
                <a:off x="3587181" y="4429390"/>
                <a:ext cx="7952" cy="6627"/>
              </a:xfrm>
              <a:custGeom>
                <a:avLst/>
                <a:gdLst>
                  <a:gd name="connsiteX0" fmla="*/ 2722 w 7952"/>
                  <a:gd name="connsiteY0" fmla="*/ 6627 h 6627"/>
                  <a:gd name="connsiteX1" fmla="*/ 7909 w 7952"/>
                  <a:gd name="connsiteY1" fmla="*/ 3458 h 6627"/>
                  <a:gd name="connsiteX2" fmla="*/ 5316 w 7952"/>
                  <a:gd name="connsiteY2" fmla="*/ 0 h 6627"/>
                  <a:gd name="connsiteX3" fmla="*/ 129 w 7952"/>
                  <a:gd name="connsiteY3" fmla="*/ 3746 h 6627"/>
                  <a:gd name="connsiteX4" fmla="*/ 2722 w 7952"/>
                  <a:gd name="connsiteY4" fmla="*/ 6627 h 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 h="6627">
                    <a:moveTo>
                      <a:pt x="2722" y="6627"/>
                    </a:moveTo>
                    <a:cubicBezTo>
                      <a:pt x="5027" y="6339"/>
                      <a:pt x="7332" y="6051"/>
                      <a:pt x="7909" y="3458"/>
                    </a:cubicBezTo>
                    <a:cubicBezTo>
                      <a:pt x="8197" y="1153"/>
                      <a:pt x="7044" y="0"/>
                      <a:pt x="5316" y="0"/>
                    </a:cubicBezTo>
                    <a:cubicBezTo>
                      <a:pt x="2722" y="0"/>
                      <a:pt x="994" y="1729"/>
                      <a:pt x="129" y="3746"/>
                    </a:cubicBezTo>
                    <a:cubicBezTo>
                      <a:pt x="-447" y="5475"/>
                      <a:pt x="994" y="6627"/>
                      <a:pt x="2722" y="6627"/>
                    </a:cubicBezTo>
                    <a:close/>
                  </a:path>
                </a:pathLst>
              </a:custGeom>
              <a:solidFill>
                <a:srgbClr val="CD7E7E"/>
              </a:solidFill>
              <a:ln w="2878" cap="flat">
                <a:noFill/>
                <a:prstDash val="solid"/>
                <a:miter/>
              </a:ln>
            </p:spPr>
            <p:txBody>
              <a:bodyPr rtlCol="0" anchor="ctr"/>
              <a:lstStyle/>
              <a:p>
                <a:endParaRPr lang="en-US"/>
              </a:p>
            </p:txBody>
          </p:sp>
          <p:sp>
            <p:nvSpPr>
              <p:cNvPr id="99" name="Freeform: Shape 90">
                <a:extLst>
                  <a:ext uri="{FF2B5EF4-FFF2-40B4-BE49-F238E27FC236}">
                    <a16:creationId xmlns:a16="http://schemas.microsoft.com/office/drawing/2014/main" id="{596E4BE5-C520-4592-A0F7-DCFAAC818BFD}"/>
                  </a:ext>
                </a:extLst>
              </p:cNvPr>
              <p:cNvSpPr/>
              <p:nvPr/>
            </p:nvSpPr>
            <p:spPr>
              <a:xfrm>
                <a:off x="3547835" y="4425404"/>
                <a:ext cx="11525" cy="4697"/>
              </a:xfrm>
              <a:custGeom>
                <a:avLst/>
                <a:gdLst>
                  <a:gd name="connsiteX0" fmla="*/ 11525 w 11525"/>
                  <a:gd name="connsiteY0" fmla="*/ 2545 h 4697"/>
                  <a:gd name="connsiteX1" fmla="*/ 0 w 11525"/>
                  <a:gd name="connsiteY1" fmla="*/ 1393 h 4697"/>
                  <a:gd name="connsiteX2" fmla="*/ 11525 w 11525"/>
                  <a:gd name="connsiteY2" fmla="*/ 2545 h 4697"/>
                </a:gdLst>
                <a:ahLst/>
                <a:cxnLst>
                  <a:cxn ang="0">
                    <a:pos x="connsiteX0" y="connsiteY0"/>
                  </a:cxn>
                  <a:cxn ang="0">
                    <a:pos x="connsiteX1" y="connsiteY1"/>
                  </a:cxn>
                  <a:cxn ang="0">
                    <a:pos x="connsiteX2" y="connsiteY2"/>
                  </a:cxn>
                </a:cxnLst>
                <a:rect l="l" t="t" r="r" b="b"/>
                <a:pathLst>
                  <a:path w="11525" h="4697">
                    <a:moveTo>
                      <a:pt x="11525" y="2545"/>
                    </a:moveTo>
                    <a:cubicBezTo>
                      <a:pt x="7203" y="-624"/>
                      <a:pt x="4034" y="-624"/>
                      <a:pt x="0" y="1393"/>
                    </a:cubicBezTo>
                    <a:cubicBezTo>
                      <a:pt x="3458" y="5427"/>
                      <a:pt x="6339" y="5715"/>
                      <a:pt x="11525" y="2545"/>
                    </a:cubicBezTo>
                    <a:close/>
                  </a:path>
                </a:pathLst>
              </a:custGeom>
              <a:solidFill>
                <a:srgbClr val="CD7E7E"/>
              </a:solidFill>
              <a:ln w="2878" cap="flat">
                <a:noFill/>
                <a:prstDash val="solid"/>
                <a:miter/>
              </a:ln>
            </p:spPr>
            <p:txBody>
              <a:bodyPr rtlCol="0" anchor="ctr"/>
              <a:lstStyle/>
              <a:p>
                <a:endParaRPr lang="en-US"/>
              </a:p>
            </p:txBody>
          </p:sp>
          <p:sp>
            <p:nvSpPr>
              <p:cNvPr id="100" name="Freeform: Shape 91">
                <a:extLst>
                  <a:ext uri="{FF2B5EF4-FFF2-40B4-BE49-F238E27FC236}">
                    <a16:creationId xmlns:a16="http://schemas.microsoft.com/office/drawing/2014/main" id="{C2F69193-D962-4134-A13D-7F8CB4A079C1}"/>
                  </a:ext>
                </a:extLst>
              </p:cNvPr>
              <p:cNvSpPr/>
              <p:nvPr/>
            </p:nvSpPr>
            <p:spPr>
              <a:xfrm>
                <a:off x="481477" y="5788549"/>
                <a:ext cx="11525" cy="4957"/>
              </a:xfrm>
              <a:custGeom>
                <a:avLst/>
                <a:gdLst>
                  <a:gd name="connsiteX0" fmla="*/ 0 w 11525"/>
                  <a:gd name="connsiteY0" fmla="*/ 3442 h 4957"/>
                  <a:gd name="connsiteX1" fmla="*/ 11525 w 11525"/>
                  <a:gd name="connsiteY1" fmla="*/ 1137 h 4957"/>
                  <a:gd name="connsiteX2" fmla="*/ 0 w 11525"/>
                  <a:gd name="connsiteY2" fmla="*/ 3442 h 4957"/>
                </a:gdLst>
                <a:ahLst/>
                <a:cxnLst>
                  <a:cxn ang="0">
                    <a:pos x="connsiteX0" y="connsiteY0"/>
                  </a:cxn>
                  <a:cxn ang="0">
                    <a:pos x="connsiteX1" y="connsiteY1"/>
                  </a:cxn>
                  <a:cxn ang="0">
                    <a:pos x="connsiteX2" y="connsiteY2"/>
                  </a:cxn>
                </a:cxnLst>
                <a:rect l="l" t="t" r="r" b="b"/>
                <a:pathLst>
                  <a:path w="11525" h="4957">
                    <a:moveTo>
                      <a:pt x="0" y="3442"/>
                    </a:moveTo>
                    <a:cubicBezTo>
                      <a:pt x="5763" y="6611"/>
                      <a:pt x="8068" y="4306"/>
                      <a:pt x="11525" y="1137"/>
                    </a:cubicBezTo>
                    <a:cubicBezTo>
                      <a:pt x="6339" y="-1456"/>
                      <a:pt x="4034" y="849"/>
                      <a:pt x="0" y="3442"/>
                    </a:cubicBezTo>
                    <a:close/>
                  </a:path>
                </a:pathLst>
              </a:custGeom>
              <a:solidFill>
                <a:srgbClr val="CD7E7E"/>
              </a:solidFill>
              <a:ln w="2878" cap="flat">
                <a:noFill/>
                <a:prstDash val="solid"/>
                <a:miter/>
              </a:ln>
            </p:spPr>
            <p:txBody>
              <a:bodyPr rtlCol="0" anchor="ctr"/>
              <a:lstStyle/>
              <a:p>
                <a:endParaRPr lang="en-US"/>
              </a:p>
            </p:txBody>
          </p:sp>
          <p:sp>
            <p:nvSpPr>
              <p:cNvPr id="101" name="Freeform: Shape 92">
                <a:extLst>
                  <a:ext uri="{FF2B5EF4-FFF2-40B4-BE49-F238E27FC236}">
                    <a16:creationId xmlns:a16="http://schemas.microsoft.com/office/drawing/2014/main" id="{3D6A9EEC-4985-4209-95F8-8B634D5596F6}"/>
                  </a:ext>
                </a:extLst>
              </p:cNvPr>
              <p:cNvSpPr/>
              <p:nvPr/>
            </p:nvSpPr>
            <p:spPr>
              <a:xfrm>
                <a:off x="389513" y="5813069"/>
                <a:ext cx="10709" cy="5485"/>
              </a:xfrm>
              <a:custGeom>
                <a:avLst/>
                <a:gdLst>
                  <a:gd name="connsiteX0" fmla="*/ 10710 w 10709"/>
                  <a:gd name="connsiteY0" fmla="*/ 1109 h 5485"/>
                  <a:gd name="connsiteX1" fmla="*/ 913 w 10709"/>
                  <a:gd name="connsiteY1" fmla="*/ 1974 h 5485"/>
                  <a:gd name="connsiteX2" fmla="*/ 913 w 10709"/>
                  <a:gd name="connsiteY2" fmla="*/ 4855 h 5485"/>
                  <a:gd name="connsiteX3" fmla="*/ 10710 w 10709"/>
                  <a:gd name="connsiteY3" fmla="*/ 1109 h 5485"/>
                </a:gdLst>
                <a:ahLst/>
                <a:cxnLst>
                  <a:cxn ang="0">
                    <a:pos x="connsiteX0" y="connsiteY0"/>
                  </a:cxn>
                  <a:cxn ang="0">
                    <a:pos x="connsiteX1" y="connsiteY1"/>
                  </a:cxn>
                  <a:cxn ang="0">
                    <a:pos x="connsiteX2" y="connsiteY2"/>
                  </a:cxn>
                  <a:cxn ang="0">
                    <a:pos x="connsiteX3" y="connsiteY3"/>
                  </a:cxn>
                </a:cxnLst>
                <a:rect l="l" t="t" r="r" b="b"/>
                <a:pathLst>
                  <a:path w="10709" h="5485">
                    <a:moveTo>
                      <a:pt x="10710" y="1109"/>
                    </a:moveTo>
                    <a:cubicBezTo>
                      <a:pt x="6676" y="533"/>
                      <a:pt x="3506" y="-1484"/>
                      <a:pt x="913" y="1974"/>
                    </a:cubicBezTo>
                    <a:cubicBezTo>
                      <a:pt x="337" y="2838"/>
                      <a:pt x="-816" y="4279"/>
                      <a:pt x="913" y="4855"/>
                    </a:cubicBezTo>
                    <a:cubicBezTo>
                      <a:pt x="4659" y="6584"/>
                      <a:pt x="7540" y="4567"/>
                      <a:pt x="10710" y="1109"/>
                    </a:cubicBezTo>
                    <a:close/>
                  </a:path>
                </a:pathLst>
              </a:custGeom>
              <a:solidFill>
                <a:srgbClr val="CD7E7E"/>
              </a:solidFill>
              <a:ln w="2878" cap="flat">
                <a:noFill/>
                <a:prstDash val="solid"/>
                <a:miter/>
              </a:ln>
            </p:spPr>
            <p:txBody>
              <a:bodyPr rtlCol="0" anchor="ctr"/>
              <a:lstStyle/>
              <a:p>
                <a:endParaRPr lang="en-US"/>
              </a:p>
            </p:txBody>
          </p:sp>
          <p:sp>
            <p:nvSpPr>
              <p:cNvPr id="102" name="Freeform: Shape 93">
                <a:extLst>
                  <a:ext uri="{FF2B5EF4-FFF2-40B4-BE49-F238E27FC236}">
                    <a16:creationId xmlns:a16="http://schemas.microsoft.com/office/drawing/2014/main" id="{65A6595E-0802-413B-8018-0508A3BBABF4}"/>
                  </a:ext>
                </a:extLst>
              </p:cNvPr>
              <p:cNvSpPr/>
              <p:nvPr/>
            </p:nvSpPr>
            <p:spPr>
              <a:xfrm>
                <a:off x="3573191" y="4435152"/>
                <a:ext cx="8356" cy="6627"/>
              </a:xfrm>
              <a:custGeom>
                <a:avLst/>
                <a:gdLst>
                  <a:gd name="connsiteX0" fmla="*/ 8356 w 8356"/>
                  <a:gd name="connsiteY0" fmla="*/ 0 h 6627"/>
                  <a:gd name="connsiteX1" fmla="*/ 0 w 8356"/>
                  <a:gd name="connsiteY1" fmla="*/ 6627 h 6627"/>
                  <a:gd name="connsiteX2" fmla="*/ 8356 w 8356"/>
                  <a:gd name="connsiteY2" fmla="*/ 0 h 6627"/>
                </a:gdLst>
                <a:ahLst/>
                <a:cxnLst>
                  <a:cxn ang="0">
                    <a:pos x="connsiteX0" y="connsiteY0"/>
                  </a:cxn>
                  <a:cxn ang="0">
                    <a:pos x="connsiteX1" y="connsiteY1"/>
                  </a:cxn>
                  <a:cxn ang="0">
                    <a:pos x="connsiteX2" y="connsiteY2"/>
                  </a:cxn>
                </a:cxnLst>
                <a:rect l="l" t="t" r="r" b="b"/>
                <a:pathLst>
                  <a:path w="8356" h="6627">
                    <a:moveTo>
                      <a:pt x="8356" y="0"/>
                    </a:moveTo>
                    <a:cubicBezTo>
                      <a:pt x="3746" y="0"/>
                      <a:pt x="1441" y="1729"/>
                      <a:pt x="0" y="6627"/>
                    </a:cubicBezTo>
                    <a:cubicBezTo>
                      <a:pt x="4610" y="6627"/>
                      <a:pt x="7492" y="5475"/>
                      <a:pt x="8356" y="0"/>
                    </a:cubicBezTo>
                    <a:close/>
                  </a:path>
                </a:pathLst>
              </a:custGeom>
              <a:solidFill>
                <a:srgbClr val="CD7E7E"/>
              </a:solidFill>
              <a:ln w="2878" cap="flat">
                <a:noFill/>
                <a:prstDash val="solid"/>
                <a:miter/>
              </a:ln>
            </p:spPr>
            <p:txBody>
              <a:bodyPr rtlCol="0" anchor="ctr"/>
              <a:lstStyle/>
              <a:p>
                <a:endParaRPr lang="en-US"/>
              </a:p>
            </p:txBody>
          </p:sp>
          <p:sp>
            <p:nvSpPr>
              <p:cNvPr id="103" name="Freeform: Shape 94">
                <a:extLst>
                  <a:ext uri="{FF2B5EF4-FFF2-40B4-BE49-F238E27FC236}">
                    <a16:creationId xmlns:a16="http://schemas.microsoft.com/office/drawing/2014/main" id="{D54DD654-669C-4CC6-B429-C04381E32FC1}"/>
                  </a:ext>
                </a:extLst>
              </p:cNvPr>
              <p:cNvSpPr/>
              <p:nvPr/>
            </p:nvSpPr>
            <p:spPr>
              <a:xfrm>
                <a:off x="4140035" y="4244406"/>
                <a:ext cx="7126" cy="6124"/>
              </a:xfrm>
              <a:custGeom>
                <a:avLst/>
                <a:gdLst>
                  <a:gd name="connsiteX0" fmla="*/ 2228 w 7126"/>
                  <a:gd name="connsiteY0" fmla="*/ 6051 h 6124"/>
                  <a:gd name="connsiteX1" fmla="*/ 7126 w 7126"/>
                  <a:gd name="connsiteY1" fmla="*/ 0 h 6124"/>
                  <a:gd name="connsiteX2" fmla="*/ 2804 w 7126"/>
                  <a:gd name="connsiteY2" fmla="*/ 1729 h 6124"/>
                  <a:gd name="connsiteX3" fmla="*/ 2228 w 7126"/>
                  <a:gd name="connsiteY3" fmla="*/ 6051 h 6124"/>
                </a:gdLst>
                <a:ahLst/>
                <a:cxnLst>
                  <a:cxn ang="0">
                    <a:pos x="connsiteX0" y="connsiteY0"/>
                  </a:cxn>
                  <a:cxn ang="0">
                    <a:pos x="connsiteX1" y="connsiteY1"/>
                  </a:cxn>
                  <a:cxn ang="0">
                    <a:pos x="connsiteX2" y="connsiteY2"/>
                  </a:cxn>
                  <a:cxn ang="0">
                    <a:pos x="connsiteX3" y="connsiteY3"/>
                  </a:cxn>
                </a:cxnLst>
                <a:rect l="l" t="t" r="r" b="b"/>
                <a:pathLst>
                  <a:path w="7126" h="6124">
                    <a:moveTo>
                      <a:pt x="2228" y="6051"/>
                    </a:moveTo>
                    <a:cubicBezTo>
                      <a:pt x="4245" y="6627"/>
                      <a:pt x="5974" y="3746"/>
                      <a:pt x="7126" y="0"/>
                    </a:cubicBezTo>
                    <a:cubicBezTo>
                      <a:pt x="4821" y="864"/>
                      <a:pt x="3380" y="1153"/>
                      <a:pt x="2804" y="1729"/>
                    </a:cubicBezTo>
                    <a:cubicBezTo>
                      <a:pt x="1363" y="2881"/>
                      <a:pt x="-2383" y="4898"/>
                      <a:pt x="2228" y="6051"/>
                    </a:cubicBezTo>
                    <a:close/>
                  </a:path>
                </a:pathLst>
              </a:custGeom>
              <a:solidFill>
                <a:srgbClr val="CD7E7E"/>
              </a:solidFill>
              <a:ln w="2878" cap="flat">
                <a:noFill/>
                <a:prstDash val="solid"/>
                <a:miter/>
              </a:ln>
            </p:spPr>
            <p:txBody>
              <a:bodyPr rtlCol="0" anchor="ctr"/>
              <a:lstStyle/>
              <a:p>
                <a:endParaRPr lang="en-US"/>
              </a:p>
            </p:txBody>
          </p:sp>
          <p:sp>
            <p:nvSpPr>
              <p:cNvPr id="104" name="Freeform: Shape 95">
                <a:extLst>
                  <a:ext uri="{FF2B5EF4-FFF2-40B4-BE49-F238E27FC236}">
                    <a16:creationId xmlns:a16="http://schemas.microsoft.com/office/drawing/2014/main" id="{34057D7C-BAB5-4C84-B301-045E672179F9}"/>
                  </a:ext>
                </a:extLst>
              </p:cNvPr>
              <p:cNvSpPr/>
              <p:nvPr/>
            </p:nvSpPr>
            <p:spPr>
              <a:xfrm>
                <a:off x="3627361" y="4403788"/>
                <a:ext cx="18728" cy="7599"/>
              </a:xfrm>
              <a:custGeom>
                <a:avLst/>
                <a:gdLst>
                  <a:gd name="connsiteX0" fmla="*/ 10373 w 18728"/>
                  <a:gd name="connsiteY0" fmla="*/ 4568 h 7599"/>
                  <a:gd name="connsiteX1" fmla="*/ 18729 w 18728"/>
                  <a:gd name="connsiteY1" fmla="*/ 822 h 7599"/>
                  <a:gd name="connsiteX2" fmla="*/ 10661 w 18728"/>
                  <a:gd name="connsiteY2" fmla="*/ 2839 h 7599"/>
                  <a:gd name="connsiteX3" fmla="*/ 10661 w 18728"/>
                  <a:gd name="connsiteY3" fmla="*/ 2839 h 7599"/>
                  <a:gd name="connsiteX4" fmla="*/ 0 w 18728"/>
                  <a:gd name="connsiteY4" fmla="*/ 6873 h 7599"/>
                  <a:gd name="connsiteX5" fmla="*/ 10373 w 18728"/>
                  <a:gd name="connsiteY5" fmla="*/ 4568 h 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8" h="7599">
                    <a:moveTo>
                      <a:pt x="10373" y="4568"/>
                    </a:moveTo>
                    <a:cubicBezTo>
                      <a:pt x="14119" y="5720"/>
                      <a:pt x="16712" y="4280"/>
                      <a:pt x="18729" y="822"/>
                    </a:cubicBezTo>
                    <a:cubicBezTo>
                      <a:pt x="15271" y="-907"/>
                      <a:pt x="12678" y="246"/>
                      <a:pt x="10661" y="2839"/>
                    </a:cubicBezTo>
                    <a:lnTo>
                      <a:pt x="10661" y="2839"/>
                    </a:lnTo>
                    <a:cubicBezTo>
                      <a:pt x="7492" y="5144"/>
                      <a:pt x="2017" y="1110"/>
                      <a:pt x="0" y="6873"/>
                    </a:cubicBezTo>
                    <a:cubicBezTo>
                      <a:pt x="3746" y="7737"/>
                      <a:pt x="7780" y="8602"/>
                      <a:pt x="10373" y="4568"/>
                    </a:cubicBezTo>
                    <a:close/>
                  </a:path>
                </a:pathLst>
              </a:custGeom>
              <a:solidFill>
                <a:srgbClr val="CD7E7E"/>
              </a:solidFill>
              <a:ln w="2878" cap="flat">
                <a:noFill/>
                <a:prstDash val="solid"/>
                <a:miter/>
              </a:ln>
            </p:spPr>
            <p:txBody>
              <a:bodyPr rtlCol="0" anchor="ctr"/>
              <a:lstStyle/>
              <a:p>
                <a:endParaRPr lang="en-US"/>
              </a:p>
            </p:txBody>
          </p:sp>
          <p:sp>
            <p:nvSpPr>
              <p:cNvPr id="105" name="Freeform: Shape 96">
                <a:extLst>
                  <a:ext uri="{FF2B5EF4-FFF2-40B4-BE49-F238E27FC236}">
                    <a16:creationId xmlns:a16="http://schemas.microsoft.com/office/drawing/2014/main" id="{5D5687D2-0DF9-4971-B2BE-96F178DB8EEA}"/>
                  </a:ext>
                </a:extLst>
              </p:cNvPr>
              <p:cNvSpPr/>
              <p:nvPr/>
            </p:nvSpPr>
            <p:spPr>
              <a:xfrm>
                <a:off x="611139" y="5356616"/>
                <a:ext cx="7692" cy="8067"/>
              </a:xfrm>
              <a:custGeom>
                <a:avLst/>
                <a:gdLst>
                  <a:gd name="connsiteX0" fmla="*/ 6915 w 7692"/>
                  <a:gd name="connsiteY0" fmla="*/ 0 h 8067"/>
                  <a:gd name="connsiteX1" fmla="*/ 0 w 7692"/>
                  <a:gd name="connsiteY1" fmla="*/ 8068 h 8067"/>
                  <a:gd name="connsiteX2" fmla="*/ 6915 w 7692"/>
                  <a:gd name="connsiteY2" fmla="*/ 0 h 8067"/>
                </a:gdLst>
                <a:ahLst/>
                <a:cxnLst>
                  <a:cxn ang="0">
                    <a:pos x="connsiteX0" y="connsiteY0"/>
                  </a:cxn>
                  <a:cxn ang="0">
                    <a:pos x="connsiteX1" y="connsiteY1"/>
                  </a:cxn>
                  <a:cxn ang="0">
                    <a:pos x="connsiteX2" y="connsiteY2"/>
                  </a:cxn>
                </a:cxnLst>
                <a:rect l="l" t="t" r="r" b="b"/>
                <a:pathLst>
                  <a:path w="7692" h="8067">
                    <a:moveTo>
                      <a:pt x="6915" y="0"/>
                    </a:moveTo>
                    <a:cubicBezTo>
                      <a:pt x="3746" y="1153"/>
                      <a:pt x="864" y="2881"/>
                      <a:pt x="0" y="8068"/>
                    </a:cubicBezTo>
                    <a:cubicBezTo>
                      <a:pt x="4034" y="5763"/>
                      <a:pt x="9797" y="6915"/>
                      <a:pt x="6915" y="0"/>
                    </a:cubicBezTo>
                    <a:close/>
                  </a:path>
                </a:pathLst>
              </a:custGeom>
              <a:solidFill>
                <a:srgbClr val="CD7E7E"/>
              </a:solidFill>
              <a:ln w="2878" cap="flat">
                <a:noFill/>
                <a:prstDash val="solid"/>
                <a:miter/>
              </a:ln>
            </p:spPr>
            <p:txBody>
              <a:bodyPr rtlCol="0" anchor="ctr"/>
              <a:lstStyle/>
              <a:p>
                <a:endParaRPr lang="en-US"/>
              </a:p>
            </p:txBody>
          </p:sp>
          <p:sp>
            <p:nvSpPr>
              <p:cNvPr id="106" name="Freeform: Shape 97">
                <a:extLst>
                  <a:ext uri="{FF2B5EF4-FFF2-40B4-BE49-F238E27FC236}">
                    <a16:creationId xmlns:a16="http://schemas.microsoft.com/office/drawing/2014/main" id="{8D117690-330F-4B83-B268-0DE5B7B385B4}"/>
                  </a:ext>
                </a:extLst>
              </p:cNvPr>
              <p:cNvSpPr/>
              <p:nvPr/>
            </p:nvSpPr>
            <p:spPr>
              <a:xfrm>
                <a:off x="617766" y="5356328"/>
                <a:ext cx="216" cy="216"/>
              </a:xfrm>
              <a:custGeom>
                <a:avLst/>
                <a:gdLst>
                  <a:gd name="connsiteX0" fmla="*/ 0 w 216"/>
                  <a:gd name="connsiteY0" fmla="*/ 0 h 216"/>
                  <a:gd name="connsiteX1" fmla="*/ 0 w 216"/>
                  <a:gd name="connsiteY1" fmla="*/ 0 h 216"/>
                  <a:gd name="connsiteX2" fmla="*/ 0 w 216"/>
                  <a:gd name="connsiteY2" fmla="*/ 0 h 216"/>
                  <a:gd name="connsiteX3" fmla="*/ 0 w 216"/>
                  <a:gd name="connsiteY3" fmla="*/ 0 h 216"/>
                </a:gdLst>
                <a:ahLst/>
                <a:cxnLst>
                  <a:cxn ang="0">
                    <a:pos x="connsiteX0" y="connsiteY0"/>
                  </a:cxn>
                  <a:cxn ang="0">
                    <a:pos x="connsiteX1" y="connsiteY1"/>
                  </a:cxn>
                  <a:cxn ang="0">
                    <a:pos x="connsiteX2" y="connsiteY2"/>
                  </a:cxn>
                  <a:cxn ang="0">
                    <a:pos x="connsiteX3" y="connsiteY3"/>
                  </a:cxn>
                </a:cxnLst>
                <a:rect l="l" t="t" r="r" b="b"/>
                <a:pathLst>
                  <a:path w="216" h="216">
                    <a:moveTo>
                      <a:pt x="0" y="0"/>
                    </a:moveTo>
                    <a:cubicBezTo>
                      <a:pt x="0" y="288"/>
                      <a:pt x="288" y="288"/>
                      <a:pt x="0" y="0"/>
                    </a:cubicBezTo>
                    <a:cubicBezTo>
                      <a:pt x="288" y="288"/>
                      <a:pt x="288" y="288"/>
                      <a:pt x="0" y="0"/>
                    </a:cubicBezTo>
                    <a:cubicBezTo>
                      <a:pt x="288" y="288"/>
                      <a:pt x="0" y="0"/>
                      <a:pt x="0" y="0"/>
                    </a:cubicBezTo>
                    <a:close/>
                  </a:path>
                </a:pathLst>
              </a:custGeom>
              <a:solidFill>
                <a:srgbClr val="CD7E7E"/>
              </a:solidFill>
              <a:ln w="2878" cap="flat">
                <a:noFill/>
                <a:prstDash val="solid"/>
                <a:miter/>
              </a:ln>
            </p:spPr>
            <p:txBody>
              <a:bodyPr rtlCol="0" anchor="ctr"/>
              <a:lstStyle/>
              <a:p>
                <a:endParaRPr lang="en-US"/>
              </a:p>
            </p:txBody>
          </p:sp>
          <p:sp>
            <p:nvSpPr>
              <p:cNvPr id="107" name="Freeform: Shape 98">
                <a:extLst>
                  <a:ext uri="{FF2B5EF4-FFF2-40B4-BE49-F238E27FC236}">
                    <a16:creationId xmlns:a16="http://schemas.microsoft.com/office/drawing/2014/main" id="{13DAC6BD-252C-4C7C-8E9A-69039F27050D}"/>
                  </a:ext>
                </a:extLst>
              </p:cNvPr>
              <p:cNvSpPr/>
              <p:nvPr/>
            </p:nvSpPr>
            <p:spPr>
              <a:xfrm>
                <a:off x="4100094" y="4218185"/>
                <a:ext cx="6727" cy="6383"/>
              </a:xfrm>
              <a:custGeom>
                <a:avLst/>
                <a:gdLst>
                  <a:gd name="connsiteX0" fmla="*/ 3270 w 6727"/>
                  <a:gd name="connsiteY0" fmla="*/ 6339 h 6383"/>
                  <a:gd name="connsiteX1" fmla="*/ 6728 w 6727"/>
                  <a:gd name="connsiteY1" fmla="*/ 2305 h 6383"/>
                  <a:gd name="connsiteX2" fmla="*/ 4134 w 6727"/>
                  <a:gd name="connsiteY2" fmla="*/ 0 h 6383"/>
                  <a:gd name="connsiteX3" fmla="*/ 100 w 6727"/>
                  <a:gd name="connsiteY3" fmla="*/ 4034 h 6383"/>
                  <a:gd name="connsiteX4" fmla="*/ 3270 w 6727"/>
                  <a:gd name="connsiteY4" fmla="*/ 6339 h 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 h="6383">
                    <a:moveTo>
                      <a:pt x="3270" y="6339"/>
                    </a:moveTo>
                    <a:cubicBezTo>
                      <a:pt x="5287" y="6051"/>
                      <a:pt x="6728" y="4610"/>
                      <a:pt x="6728" y="2305"/>
                    </a:cubicBezTo>
                    <a:cubicBezTo>
                      <a:pt x="6728" y="1729"/>
                      <a:pt x="5287" y="1153"/>
                      <a:pt x="4134" y="0"/>
                    </a:cubicBezTo>
                    <a:cubicBezTo>
                      <a:pt x="2694" y="1441"/>
                      <a:pt x="677" y="2305"/>
                      <a:pt x="100" y="4034"/>
                    </a:cubicBezTo>
                    <a:cubicBezTo>
                      <a:pt x="-476" y="5475"/>
                      <a:pt x="1541" y="6627"/>
                      <a:pt x="3270" y="6339"/>
                    </a:cubicBezTo>
                    <a:close/>
                  </a:path>
                </a:pathLst>
              </a:custGeom>
              <a:solidFill>
                <a:srgbClr val="CD7E7E"/>
              </a:solidFill>
              <a:ln w="2878" cap="flat">
                <a:noFill/>
                <a:prstDash val="solid"/>
                <a:miter/>
              </a:ln>
            </p:spPr>
            <p:txBody>
              <a:bodyPr rtlCol="0" anchor="ctr"/>
              <a:lstStyle/>
              <a:p>
                <a:endParaRPr lang="en-US"/>
              </a:p>
            </p:txBody>
          </p:sp>
          <p:sp>
            <p:nvSpPr>
              <p:cNvPr id="108" name="Freeform: Shape 99">
                <a:extLst>
                  <a:ext uri="{FF2B5EF4-FFF2-40B4-BE49-F238E27FC236}">
                    <a16:creationId xmlns:a16="http://schemas.microsoft.com/office/drawing/2014/main" id="{13C42AB6-D0B7-4C7B-8619-FBFB8339566E}"/>
                  </a:ext>
                </a:extLst>
              </p:cNvPr>
              <p:cNvSpPr/>
              <p:nvPr/>
            </p:nvSpPr>
            <p:spPr>
              <a:xfrm>
                <a:off x="3527377" y="4423388"/>
                <a:ext cx="9220" cy="4231"/>
              </a:xfrm>
              <a:custGeom>
                <a:avLst/>
                <a:gdLst>
                  <a:gd name="connsiteX0" fmla="*/ 9221 w 9220"/>
                  <a:gd name="connsiteY0" fmla="*/ 815 h 4231"/>
                  <a:gd name="connsiteX1" fmla="*/ 0 w 9220"/>
                  <a:gd name="connsiteY1" fmla="*/ 3696 h 4231"/>
                  <a:gd name="connsiteX2" fmla="*/ 9221 w 9220"/>
                  <a:gd name="connsiteY2" fmla="*/ 815 h 4231"/>
                </a:gdLst>
                <a:ahLst/>
                <a:cxnLst>
                  <a:cxn ang="0">
                    <a:pos x="connsiteX0" y="connsiteY0"/>
                  </a:cxn>
                  <a:cxn ang="0">
                    <a:pos x="connsiteX1" y="connsiteY1"/>
                  </a:cxn>
                  <a:cxn ang="0">
                    <a:pos x="connsiteX2" y="connsiteY2"/>
                  </a:cxn>
                </a:cxnLst>
                <a:rect l="l" t="t" r="r" b="b"/>
                <a:pathLst>
                  <a:path w="9220" h="4231">
                    <a:moveTo>
                      <a:pt x="9221" y="815"/>
                    </a:moveTo>
                    <a:cubicBezTo>
                      <a:pt x="5187" y="-1202"/>
                      <a:pt x="3170" y="815"/>
                      <a:pt x="0" y="3696"/>
                    </a:cubicBezTo>
                    <a:cubicBezTo>
                      <a:pt x="4610" y="4561"/>
                      <a:pt x="7492" y="4849"/>
                      <a:pt x="9221" y="815"/>
                    </a:cubicBezTo>
                    <a:close/>
                  </a:path>
                </a:pathLst>
              </a:custGeom>
              <a:solidFill>
                <a:srgbClr val="CD7E7E"/>
              </a:solidFill>
              <a:ln w="2878" cap="flat">
                <a:noFill/>
                <a:prstDash val="solid"/>
                <a:miter/>
              </a:ln>
            </p:spPr>
            <p:txBody>
              <a:bodyPr rtlCol="0" anchor="ctr"/>
              <a:lstStyle/>
              <a:p>
                <a:endParaRPr lang="en-US"/>
              </a:p>
            </p:txBody>
          </p:sp>
          <p:sp>
            <p:nvSpPr>
              <p:cNvPr id="109" name="Freeform: Shape 100">
                <a:extLst>
                  <a:ext uri="{FF2B5EF4-FFF2-40B4-BE49-F238E27FC236}">
                    <a16:creationId xmlns:a16="http://schemas.microsoft.com/office/drawing/2014/main" id="{2CA29219-504F-46D3-9DFA-9E5C9BFECE58}"/>
                  </a:ext>
                </a:extLst>
              </p:cNvPr>
              <p:cNvSpPr/>
              <p:nvPr/>
            </p:nvSpPr>
            <p:spPr>
              <a:xfrm>
                <a:off x="3756158" y="4372627"/>
                <a:ext cx="10661" cy="7779"/>
              </a:xfrm>
              <a:custGeom>
                <a:avLst/>
                <a:gdLst>
                  <a:gd name="connsiteX0" fmla="*/ 0 w 10661"/>
                  <a:gd name="connsiteY0" fmla="*/ 7780 h 7779"/>
                  <a:gd name="connsiteX1" fmla="*/ 10661 w 10661"/>
                  <a:gd name="connsiteY1" fmla="*/ 0 h 7779"/>
                  <a:gd name="connsiteX2" fmla="*/ 0 w 10661"/>
                  <a:gd name="connsiteY2" fmla="*/ 7780 h 7779"/>
                </a:gdLst>
                <a:ahLst/>
                <a:cxnLst>
                  <a:cxn ang="0">
                    <a:pos x="connsiteX0" y="connsiteY0"/>
                  </a:cxn>
                  <a:cxn ang="0">
                    <a:pos x="connsiteX1" y="connsiteY1"/>
                  </a:cxn>
                  <a:cxn ang="0">
                    <a:pos x="connsiteX2" y="connsiteY2"/>
                  </a:cxn>
                </a:cxnLst>
                <a:rect l="l" t="t" r="r" b="b"/>
                <a:pathLst>
                  <a:path w="10661" h="7779">
                    <a:moveTo>
                      <a:pt x="0" y="7780"/>
                    </a:moveTo>
                    <a:cubicBezTo>
                      <a:pt x="4899" y="5763"/>
                      <a:pt x="8356" y="4898"/>
                      <a:pt x="10661" y="0"/>
                    </a:cubicBezTo>
                    <a:cubicBezTo>
                      <a:pt x="5187" y="0"/>
                      <a:pt x="2017" y="1153"/>
                      <a:pt x="0" y="7780"/>
                    </a:cubicBezTo>
                    <a:close/>
                  </a:path>
                </a:pathLst>
              </a:custGeom>
              <a:solidFill>
                <a:srgbClr val="CD7E7E"/>
              </a:solidFill>
              <a:ln w="2878" cap="flat">
                <a:noFill/>
                <a:prstDash val="solid"/>
                <a:miter/>
              </a:ln>
            </p:spPr>
            <p:txBody>
              <a:bodyPr rtlCol="0" anchor="ctr"/>
              <a:lstStyle/>
              <a:p>
                <a:endParaRPr lang="en-US"/>
              </a:p>
            </p:txBody>
          </p:sp>
          <p:sp>
            <p:nvSpPr>
              <p:cNvPr id="110" name="Freeform: Shape 101">
                <a:extLst>
                  <a:ext uri="{FF2B5EF4-FFF2-40B4-BE49-F238E27FC236}">
                    <a16:creationId xmlns:a16="http://schemas.microsoft.com/office/drawing/2014/main" id="{56AD8BBD-07E1-4A16-81E0-5B6EC7812B04}"/>
                  </a:ext>
                </a:extLst>
              </p:cNvPr>
              <p:cNvSpPr/>
              <p:nvPr/>
            </p:nvSpPr>
            <p:spPr>
              <a:xfrm>
                <a:off x="3395182" y="4482743"/>
                <a:ext cx="13941" cy="7278"/>
              </a:xfrm>
              <a:custGeom>
                <a:avLst/>
                <a:gdLst>
                  <a:gd name="connsiteX0" fmla="*/ 10025 w 13941"/>
                  <a:gd name="connsiteY0" fmla="*/ 4850 h 7278"/>
                  <a:gd name="connsiteX1" fmla="*/ 13771 w 13941"/>
                  <a:gd name="connsiteY1" fmla="*/ 1393 h 7278"/>
                  <a:gd name="connsiteX2" fmla="*/ 5126 w 13941"/>
                  <a:gd name="connsiteY2" fmla="*/ 2257 h 7278"/>
                  <a:gd name="connsiteX3" fmla="*/ 228 w 13941"/>
                  <a:gd name="connsiteY3" fmla="*/ 5138 h 7278"/>
                  <a:gd name="connsiteX4" fmla="*/ 10025 w 13941"/>
                  <a:gd name="connsiteY4" fmla="*/ 4850 h 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1" h="7278">
                    <a:moveTo>
                      <a:pt x="10025" y="4850"/>
                    </a:moveTo>
                    <a:cubicBezTo>
                      <a:pt x="12042" y="4274"/>
                      <a:pt x="14635" y="2545"/>
                      <a:pt x="13771" y="1393"/>
                    </a:cubicBezTo>
                    <a:cubicBezTo>
                      <a:pt x="10889" y="-2065"/>
                      <a:pt x="8008" y="1969"/>
                      <a:pt x="5126" y="2257"/>
                    </a:cubicBezTo>
                    <a:cubicBezTo>
                      <a:pt x="2533" y="1969"/>
                      <a:pt x="-924" y="3698"/>
                      <a:pt x="228" y="5138"/>
                    </a:cubicBezTo>
                    <a:cubicBezTo>
                      <a:pt x="2822" y="9172"/>
                      <a:pt x="6855" y="6579"/>
                      <a:pt x="10025" y="4850"/>
                    </a:cubicBezTo>
                    <a:close/>
                  </a:path>
                </a:pathLst>
              </a:custGeom>
              <a:solidFill>
                <a:srgbClr val="CD7E7E"/>
              </a:solidFill>
              <a:ln w="2878" cap="flat">
                <a:noFill/>
                <a:prstDash val="solid"/>
                <a:miter/>
              </a:ln>
            </p:spPr>
            <p:txBody>
              <a:bodyPr rtlCol="0" anchor="ctr"/>
              <a:lstStyle/>
              <a:p>
                <a:endParaRPr lang="en-US"/>
              </a:p>
            </p:txBody>
          </p:sp>
          <p:sp>
            <p:nvSpPr>
              <p:cNvPr id="111" name="Freeform: Shape 102">
                <a:extLst>
                  <a:ext uri="{FF2B5EF4-FFF2-40B4-BE49-F238E27FC236}">
                    <a16:creationId xmlns:a16="http://schemas.microsoft.com/office/drawing/2014/main" id="{E3891F4E-DE01-43BE-8CFC-A2BDDC18C5DA}"/>
                  </a:ext>
                </a:extLst>
              </p:cNvPr>
              <p:cNvSpPr/>
              <p:nvPr/>
            </p:nvSpPr>
            <p:spPr>
              <a:xfrm>
                <a:off x="4311399" y="4159079"/>
                <a:ext cx="6915" cy="3836"/>
              </a:xfrm>
              <a:custGeom>
                <a:avLst/>
                <a:gdLst>
                  <a:gd name="connsiteX0" fmla="*/ 864 w 6915"/>
                  <a:gd name="connsiteY0" fmla="*/ 3783 h 3836"/>
                  <a:gd name="connsiteX1" fmla="*/ 6915 w 6915"/>
                  <a:gd name="connsiteY1" fmla="*/ 614 h 3836"/>
                  <a:gd name="connsiteX2" fmla="*/ 0 w 6915"/>
                  <a:gd name="connsiteY2" fmla="*/ 2054 h 3836"/>
                  <a:gd name="connsiteX3" fmla="*/ 864 w 6915"/>
                  <a:gd name="connsiteY3" fmla="*/ 3783 h 3836"/>
                </a:gdLst>
                <a:ahLst/>
                <a:cxnLst>
                  <a:cxn ang="0">
                    <a:pos x="connsiteX0" y="connsiteY0"/>
                  </a:cxn>
                  <a:cxn ang="0">
                    <a:pos x="connsiteX1" y="connsiteY1"/>
                  </a:cxn>
                  <a:cxn ang="0">
                    <a:pos x="connsiteX2" y="connsiteY2"/>
                  </a:cxn>
                  <a:cxn ang="0">
                    <a:pos x="connsiteX3" y="connsiteY3"/>
                  </a:cxn>
                </a:cxnLst>
                <a:rect l="l" t="t" r="r" b="b"/>
                <a:pathLst>
                  <a:path w="6915" h="3836">
                    <a:moveTo>
                      <a:pt x="864" y="3783"/>
                    </a:moveTo>
                    <a:cubicBezTo>
                      <a:pt x="3169" y="4071"/>
                      <a:pt x="5186" y="3207"/>
                      <a:pt x="6915" y="614"/>
                    </a:cubicBezTo>
                    <a:cubicBezTo>
                      <a:pt x="3746" y="-251"/>
                      <a:pt x="1441" y="-539"/>
                      <a:pt x="0" y="2054"/>
                    </a:cubicBezTo>
                    <a:cubicBezTo>
                      <a:pt x="0" y="2343"/>
                      <a:pt x="576" y="3783"/>
                      <a:pt x="864" y="3783"/>
                    </a:cubicBezTo>
                    <a:close/>
                  </a:path>
                </a:pathLst>
              </a:custGeom>
              <a:solidFill>
                <a:srgbClr val="CD7E7E"/>
              </a:solidFill>
              <a:ln w="2878" cap="flat">
                <a:noFill/>
                <a:prstDash val="solid"/>
                <a:miter/>
              </a:ln>
            </p:spPr>
            <p:txBody>
              <a:bodyPr rtlCol="0" anchor="ctr"/>
              <a:lstStyle/>
              <a:p>
                <a:endParaRPr lang="en-US"/>
              </a:p>
            </p:txBody>
          </p:sp>
          <p:sp>
            <p:nvSpPr>
              <p:cNvPr id="112" name="Freeform: Shape 103">
                <a:extLst>
                  <a:ext uri="{FF2B5EF4-FFF2-40B4-BE49-F238E27FC236}">
                    <a16:creationId xmlns:a16="http://schemas.microsoft.com/office/drawing/2014/main" id="{5186DED4-F610-439B-BA94-E29FD933F977}"/>
                  </a:ext>
                </a:extLst>
              </p:cNvPr>
              <p:cNvSpPr/>
              <p:nvPr/>
            </p:nvSpPr>
            <p:spPr>
              <a:xfrm>
                <a:off x="4414264" y="4154677"/>
                <a:ext cx="9220" cy="6457"/>
              </a:xfrm>
              <a:custGeom>
                <a:avLst/>
                <a:gdLst>
                  <a:gd name="connsiteX0" fmla="*/ 9220 w 9220"/>
                  <a:gd name="connsiteY0" fmla="*/ 118 h 6457"/>
                  <a:gd name="connsiteX1" fmla="*/ 0 w 9220"/>
                  <a:gd name="connsiteY1" fmla="*/ 6457 h 6457"/>
                  <a:gd name="connsiteX2" fmla="*/ 9220 w 9220"/>
                  <a:gd name="connsiteY2" fmla="*/ 118 h 6457"/>
                </a:gdLst>
                <a:ahLst/>
                <a:cxnLst>
                  <a:cxn ang="0">
                    <a:pos x="connsiteX0" y="connsiteY0"/>
                  </a:cxn>
                  <a:cxn ang="0">
                    <a:pos x="connsiteX1" y="connsiteY1"/>
                  </a:cxn>
                  <a:cxn ang="0">
                    <a:pos x="connsiteX2" y="connsiteY2"/>
                  </a:cxn>
                </a:cxnLst>
                <a:rect l="l" t="t" r="r" b="b"/>
                <a:pathLst>
                  <a:path w="9220" h="6457">
                    <a:moveTo>
                      <a:pt x="9220" y="118"/>
                    </a:moveTo>
                    <a:cubicBezTo>
                      <a:pt x="4898" y="-458"/>
                      <a:pt x="2593" y="983"/>
                      <a:pt x="0" y="6457"/>
                    </a:cubicBezTo>
                    <a:cubicBezTo>
                      <a:pt x="4898" y="4440"/>
                      <a:pt x="7203" y="3000"/>
                      <a:pt x="9220" y="118"/>
                    </a:cubicBezTo>
                    <a:close/>
                  </a:path>
                </a:pathLst>
              </a:custGeom>
              <a:solidFill>
                <a:srgbClr val="CD7E7E"/>
              </a:solidFill>
              <a:ln w="2878" cap="flat">
                <a:noFill/>
                <a:prstDash val="solid"/>
                <a:miter/>
              </a:ln>
            </p:spPr>
            <p:txBody>
              <a:bodyPr rtlCol="0" anchor="ctr"/>
              <a:lstStyle/>
              <a:p>
                <a:endParaRPr lang="en-US"/>
              </a:p>
            </p:txBody>
          </p:sp>
          <p:sp>
            <p:nvSpPr>
              <p:cNvPr id="113" name="Freeform: Shape 104">
                <a:extLst>
                  <a:ext uri="{FF2B5EF4-FFF2-40B4-BE49-F238E27FC236}">
                    <a16:creationId xmlns:a16="http://schemas.microsoft.com/office/drawing/2014/main" id="{54CA55D6-9CCC-4C8E-BF18-3081C70ACE49}"/>
                  </a:ext>
                </a:extLst>
              </p:cNvPr>
              <p:cNvSpPr/>
              <p:nvPr/>
            </p:nvSpPr>
            <p:spPr>
              <a:xfrm>
                <a:off x="452663" y="5797221"/>
                <a:ext cx="7779" cy="4110"/>
              </a:xfrm>
              <a:custGeom>
                <a:avLst/>
                <a:gdLst>
                  <a:gd name="connsiteX0" fmla="*/ 7780 w 7779"/>
                  <a:gd name="connsiteY0" fmla="*/ 822 h 4110"/>
                  <a:gd name="connsiteX1" fmla="*/ 0 w 7779"/>
                  <a:gd name="connsiteY1" fmla="*/ 3415 h 4110"/>
                  <a:gd name="connsiteX2" fmla="*/ 7780 w 7779"/>
                  <a:gd name="connsiteY2" fmla="*/ 822 h 4110"/>
                </a:gdLst>
                <a:ahLst/>
                <a:cxnLst>
                  <a:cxn ang="0">
                    <a:pos x="connsiteX0" y="connsiteY0"/>
                  </a:cxn>
                  <a:cxn ang="0">
                    <a:pos x="connsiteX1" y="connsiteY1"/>
                  </a:cxn>
                  <a:cxn ang="0">
                    <a:pos x="connsiteX2" y="connsiteY2"/>
                  </a:cxn>
                </a:cxnLst>
                <a:rect l="l" t="t" r="r" b="b"/>
                <a:pathLst>
                  <a:path w="7779" h="4110">
                    <a:moveTo>
                      <a:pt x="7780" y="822"/>
                    </a:moveTo>
                    <a:cubicBezTo>
                      <a:pt x="4610" y="-1195"/>
                      <a:pt x="2593" y="822"/>
                      <a:pt x="0" y="3415"/>
                    </a:cubicBezTo>
                    <a:cubicBezTo>
                      <a:pt x="4034" y="5144"/>
                      <a:pt x="6051" y="3415"/>
                      <a:pt x="7780" y="822"/>
                    </a:cubicBezTo>
                    <a:close/>
                  </a:path>
                </a:pathLst>
              </a:custGeom>
              <a:solidFill>
                <a:srgbClr val="CD7E7E"/>
              </a:solidFill>
              <a:ln w="2878" cap="flat">
                <a:noFill/>
                <a:prstDash val="solid"/>
                <a:miter/>
              </a:ln>
            </p:spPr>
            <p:txBody>
              <a:bodyPr rtlCol="0" anchor="ctr"/>
              <a:lstStyle/>
              <a:p>
                <a:endParaRPr lang="en-US"/>
              </a:p>
            </p:txBody>
          </p:sp>
          <p:sp>
            <p:nvSpPr>
              <p:cNvPr id="114" name="Freeform: Shape 105">
                <a:extLst>
                  <a:ext uri="{FF2B5EF4-FFF2-40B4-BE49-F238E27FC236}">
                    <a16:creationId xmlns:a16="http://schemas.microsoft.com/office/drawing/2014/main" id="{215A5D2D-7981-4FAC-BC66-A67C759A2AA8}"/>
                  </a:ext>
                </a:extLst>
              </p:cNvPr>
              <p:cNvSpPr/>
              <p:nvPr/>
            </p:nvSpPr>
            <p:spPr>
              <a:xfrm>
                <a:off x="3547258" y="4446390"/>
                <a:ext cx="576" cy="288"/>
              </a:xfrm>
              <a:custGeom>
                <a:avLst/>
                <a:gdLst>
                  <a:gd name="connsiteX0" fmla="*/ 576 w 576"/>
                  <a:gd name="connsiteY0" fmla="*/ 0 h 288"/>
                  <a:gd name="connsiteX1" fmla="*/ 576 w 576"/>
                  <a:gd name="connsiteY1" fmla="*/ 0 h 288"/>
                  <a:gd name="connsiteX2" fmla="*/ 576 w 576"/>
                  <a:gd name="connsiteY2" fmla="*/ 0 h 288"/>
                  <a:gd name="connsiteX3" fmla="*/ 0 w 576"/>
                  <a:gd name="connsiteY3" fmla="*/ 288 h 288"/>
                  <a:gd name="connsiteX4" fmla="*/ 576 w 576"/>
                  <a:gd name="connsiteY4" fmla="*/ 0 h 288"/>
                  <a:gd name="connsiteX5" fmla="*/ 576 w 576"/>
                  <a:gd name="connsiteY5" fmla="*/ 0 h 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 h="288">
                    <a:moveTo>
                      <a:pt x="576" y="0"/>
                    </a:moveTo>
                    <a:cubicBezTo>
                      <a:pt x="288" y="0"/>
                      <a:pt x="288" y="0"/>
                      <a:pt x="576" y="0"/>
                    </a:cubicBezTo>
                    <a:lnTo>
                      <a:pt x="576" y="0"/>
                    </a:lnTo>
                    <a:cubicBezTo>
                      <a:pt x="288" y="0"/>
                      <a:pt x="288" y="288"/>
                      <a:pt x="0" y="288"/>
                    </a:cubicBezTo>
                    <a:cubicBezTo>
                      <a:pt x="0" y="288"/>
                      <a:pt x="288" y="288"/>
                      <a:pt x="576" y="0"/>
                    </a:cubicBezTo>
                    <a:cubicBezTo>
                      <a:pt x="288" y="288"/>
                      <a:pt x="576" y="288"/>
                      <a:pt x="576" y="0"/>
                    </a:cubicBezTo>
                    <a:close/>
                  </a:path>
                </a:pathLst>
              </a:custGeom>
              <a:solidFill>
                <a:srgbClr val="CD7E7E"/>
              </a:solidFill>
              <a:ln w="2878" cap="flat">
                <a:noFill/>
                <a:prstDash val="solid"/>
                <a:miter/>
              </a:ln>
            </p:spPr>
            <p:txBody>
              <a:bodyPr rtlCol="0" anchor="ctr"/>
              <a:lstStyle/>
              <a:p>
                <a:endParaRPr lang="en-US"/>
              </a:p>
            </p:txBody>
          </p:sp>
          <p:sp>
            <p:nvSpPr>
              <p:cNvPr id="115" name="Freeform: Shape 106">
                <a:extLst>
                  <a:ext uri="{FF2B5EF4-FFF2-40B4-BE49-F238E27FC236}">
                    <a16:creationId xmlns:a16="http://schemas.microsoft.com/office/drawing/2014/main" id="{9E945632-11E6-46FB-A358-59FCC1C890CA}"/>
                  </a:ext>
                </a:extLst>
              </p:cNvPr>
              <p:cNvSpPr/>
              <p:nvPr/>
            </p:nvSpPr>
            <p:spPr>
              <a:xfrm>
                <a:off x="3547547" y="4441752"/>
                <a:ext cx="7363" cy="5468"/>
              </a:xfrm>
              <a:custGeom>
                <a:avLst/>
                <a:gdLst>
                  <a:gd name="connsiteX0" fmla="*/ 6915 w 7363"/>
                  <a:gd name="connsiteY0" fmla="*/ 3485 h 5468"/>
                  <a:gd name="connsiteX1" fmla="*/ 5187 w 7363"/>
                  <a:gd name="connsiteY1" fmla="*/ 27 h 5468"/>
                  <a:gd name="connsiteX2" fmla="*/ 0 w 7363"/>
                  <a:gd name="connsiteY2" fmla="*/ 4638 h 5468"/>
                  <a:gd name="connsiteX3" fmla="*/ 6915 w 7363"/>
                  <a:gd name="connsiteY3" fmla="*/ 3485 h 5468"/>
                </a:gdLst>
                <a:ahLst/>
                <a:cxnLst>
                  <a:cxn ang="0">
                    <a:pos x="connsiteX0" y="connsiteY0"/>
                  </a:cxn>
                  <a:cxn ang="0">
                    <a:pos x="connsiteX1" y="connsiteY1"/>
                  </a:cxn>
                  <a:cxn ang="0">
                    <a:pos x="connsiteX2" y="connsiteY2"/>
                  </a:cxn>
                  <a:cxn ang="0">
                    <a:pos x="connsiteX3" y="connsiteY3"/>
                  </a:cxn>
                </a:cxnLst>
                <a:rect l="l" t="t" r="r" b="b"/>
                <a:pathLst>
                  <a:path w="7363" h="5468">
                    <a:moveTo>
                      <a:pt x="6915" y="3485"/>
                    </a:moveTo>
                    <a:cubicBezTo>
                      <a:pt x="7780" y="2044"/>
                      <a:pt x="7492" y="316"/>
                      <a:pt x="5187" y="27"/>
                    </a:cubicBezTo>
                    <a:cubicBezTo>
                      <a:pt x="2017" y="-261"/>
                      <a:pt x="576" y="1756"/>
                      <a:pt x="0" y="4638"/>
                    </a:cubicBezTo>
                    <a:cubicBezTo>
                      <a:pt x="2593" y="5502"/>
                      <a:pt x="5187" y="6366"/>
                      <a:pt x="6915" y="3485"/>
                    </a:cubicBezTo>
                    <a:close/>
                  </a:path>
                </a:pathLst>
              </a:custGeom>
              <a:solidFill>
                <a:srgbClr val="CD7E7E"/>
              </a:solidFill>
              <a:ln w="2878" cap="flat">
                <a:noFill/>
                <a:prstDash val="solid"/>
                <a:miter/>
              </a:ln>
            </p:spPr>
            <p:txBody>
              <a:bodyPr rtlCol="0" anchor="ctr"/>
              <a:lstStyle/>
              <a:p>
                <a:endParaRPr lang="en-US"/>
              </a:p>
            </p:txBody>
          </p:sp>
          <p:sp>
            <p:nvSpPr>
              <p:cNvPr id="116" name="Freeform: Shape 107">
                <a:extLst>
                  <a:ext uri="{FF2B5EF4-FFF2-40B4-BE49-F238E27FC236}">
                    <a16:creationId xmlns:a16="http://schemas.microsoft.com/office/drawing/2014/main" id="{58712753-EB7B-4E7E-A0C6-804C6B7C1000}"/>
                  </a:ext>
                </a:extLst>
              </p:cNvPr>
              <p:cNvSpPr/>
              <p:nvPr/>
            </p:nvSpPr>
            <p:spPr>
              <a:xfrm>
                <a:off x="3632376" y="4414695"/>
                <a:ext cx="4839" cy="5186"/>
              </a:xfrm>
              <a:custGeom>
                <a:avLst/>
                <a:gdLst>
                  <a:gd name="connsiteX0" fmla="*/ 460 w 4839"/>
                  <a:gd name="connsiteY0" fmla="*/ 2881 h 5186"/>
                  <a:gd name="connsiteX1" fmla="*/ 1900 w 4839"/>
                  <a:gd name="connsiteY1" fmla="*/ 5186 h 5186"/>
                  <a:gd name="connsiteX2" fmla="*/ 4782 w 4839"/>
                  <a:gd name="connsiteY2" fmla="*/ 2593 h 5186"/>
                  <a:gd name="connsiteX3" fmla="*/ 3917 w 4839"/>
                  <a:gd name="connsiteY3" fmla="*/ 0 h 5186"/>
                  <a:gd name="connsiteX4" fmla="*/ 460 w 4839"/>
                  <a:gd name="connsiteY4" fmla="*/ 2881 h 5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9" h="5186">
                    <a:moveTo>
                      <a:pt x="460" y="2881"/>
                    </a:moveTo>
                    <a:cubicBezTo>
                      <a:pt x="-405" y="3746"/>
                      <a:pt x="-117" y="4898"/>
                      <a:pt x="1900" y="5186"/>
                    </a:cubicBezTo>
                    <a:cubicBezTo>
                      <a:pt x="2764" y="4610"/>
                      <a:pt x="3917" y="3746"/>
                      <a:pt x="4782" y="2593"/>
                    </a:cubicBezTo>
                    <a:cubicBezTo>
                      <a:pt x="5070" y="2305"/>
                      <a:pt x="4205" y="864"/>
                      <a:pt x="3917" y="0"/>
                    </a:cubicBezTo>
                    <a:cubicBezTo>
                      <a:pt x="2764" y="1153"/>
                      <a:pt x="1324" y="2017"/>
                      <a:pt x="460" y="2881"/>
                    </a:cubicBezTo>
                    <a:close/>
                  </a:path>
                </a:pathLst>
              </a:custGeom>
              <a:solidFill>
                <a:srgbClr val="CD7E7E"/>
              </a:solidFill>
              <a:ln w="2878" cap="flat">
                <a:noFill/>
                <a:prstDash val="solid"/>
                <a:miter/>
              </a:ln>
            </p:spPr>
            <p:txBody>
              <a:bodyPr rtlCol="0" anchor="ctr"/>
              <a:lstStyle/>
              <a:p>
                <a:endParaRPr lang="en-US"/>
              </a:p>
            </p:txBody>
          </p:sp>
          <p:sp>
            <p:nvSpPr>
              <p:cNvPr id="117" name="Freeform: Shape 108">
                <a:extLst>
                  <a:ext uri="{FF2B5EF4-FFF2-40B4-BE49-F238E27FC236}">
                    <a16:creationId xmlns:a16="http://schemas.microsoft.com/office/drawing/2014/main" id="{EB7C5C4C-8BD3-4174-8535-9B17D21F9105}"/>
                  </a:ext>
                </a:extLst>
              </p:cNvPr>
              <p:cNvSpPr/>
              <p:nvPr/>
            </p:nvSpPr>
            <p:spPr>
              <a:xfrm>
                <a:off x="3621835" y="4397118"/>
                <a:ext cx="5006" cy="4033"/>
              </a:xfrm>
              <a:custGeom>
                <a:avLst/>
                <a:gdLst>
                  <a:gd name="connsiteX0" fmla="*/ 2068 w 5006"/>
                  <a:gd name="connsiteY0" fmla="*/ 4034 h 4033"/>
                  <a:gd name="connsiteX1" fmla="*/ 4661 w 5006"/>
                  <a:gd name="connsiteY1" fmla="*/ 2305 h 4033"/>
                  <a:gd name="connsiteX2" fmla="*/ 3220 w 5006"/>
                  <a:gd name="connsiteY2" fmla="*/ 0 h 4033"/>
                  <a:gd name="connsiteX3" fmla="*/ 339 w 5006"/>
                  <a:gd name="connsiteY3" fmla="*/ 1441 h 4033"/>
                  <a:gd name="connsiteX4" fmla="*/ 2068 w 5006"/>
                  <a:gd name="connsiteY4" fmla="*/ 4034 h 4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 h="4033">
                    <a:moveTo>
                      <a:pt x="2068" y="4034"/>
                    </a:moveTo>
                    <a:cubicBezTo>
                      <a:pt x="2644" y="3458"/>
                      <a:pt x="4085" y="3170"/>
                      <a:pt x="4661" y="2305"/>
                    </a:cubicBezTo>
                    <a:cubicBezTo>
                      <a:pt x="5526" y="1153"/>
                      <a:pt x="4661" y="0"/>
                      <a:pt x="3220" y="0"/>
                    </a:cubicBezTo>
                    <a:cubicBezTo>
                      <a:pt x="2356" y="0"/>
                      <a:pt x="916" y="576"/>
                      <a:pt x="339" y="1441"/>
                    </a:cubicBezTo>
                    <a:cubicBezTo>
                      <a:pt x="-525" y="2593"/>
                      <a:pt x="339" y="3458"/>
                      <a:pt x="2068" y="4034"/>
                    </a:cubicBezTo>
                    <a:close/>
                  </a:path>
                </a:pathLst>
              </a:custGeom>
              <a:solidFill>
                <a:srgbClr val="CD7E7E"/>
              </a:solidFill>
              <a:ln w="2878" cap="flat">
                <a:noFill/>
                <a:prstDash val="solid"/>
                <a:miter/>
              </a:ln>
            </p:spPr>
            <p:txBody>
              <a:bodyPr rtlCol="0" anchor="ctr"/>
              <a:lstStyle/>
              <a:p>
                <a:endParaRPr lang="en-US"/>
              </a:p>
            </p:txBody>
          </p:sp>
          <p:sp>
            <p:nvSpPr>
              <p:cNvPr id="118" name="Freeform: Shape 109">
                <a:extLst>
                  <a:ext uri="{FF2B5EF4-FFF2-40B4-BE49-F238E27FC236}">
                    <a16:creationId xmlns:a16="http://schemas.microsoft.com/office/drawing/2014/main" id="{0A8CB120-AB5A-4F62-A775-0F48364321C0}"/>
                  </a:ext>
                </a:extLst>
              </p:cNvPr>
              <p:cNvSpPr/>
              <p:nvPr/>
            </p:nvSpPr>
            <p:spPr>
              <a:xfrm>
                <a:off x="3677370" y="4375106"/>
                <a:ext cx="11267" cy="7385"/>
              </a:xfrm>
              <a:custGeom>
                <a:avLst/>
                <a:gdLst>
                  <a:gd name="connsiteX0" fmla="*/ 5601 w 11267"/>
                  <a:gd name="connsiteY0" fmla="*/ 4724 h 7385"/>
                  <a:gd name="connsiteX1" fmla="*/ 11076 w 11267"/>
                  <a:gd name="connsiteY1" fmla="*/ 978 h 7385"/>
                  <a:gd name="connsiteX2" fmla="*/ 5313 w 11267"/>
                  <a:gd name="connsiteY2" fmla="*/ 2419 h 7385"/>
                  <a:gd name="connsiteX3" fmla="*/ 5313 w 11267"/>
                  <a:gd name="connsiteY3" fmla="*/ 2419 h 7385"/>
                  <a:gd name="connsiteX4" fmla="*/ 127 w 11267"/>
                  <a:gd name="connsiteY4" fmla="*/ 5876 h 7385"/>
                  <a:gd name="connsiteX5" fmla="*/ 5601 w 11267"/>
                  <a:gd name="connsiteY5" fmla="*/ 4724 h 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7" h="7385">
                    <a:moveTo>
                      <a:pt x="5601" y="4724"/>
                    </a:moveTo>
                    <a:cubicBezTo>
                      <a:pt x="7907" y="4147"/>
                      <a:pt x="12229" y="4436"/>
                      <a:pt x="11076" y="978"/>
                    </a:cubicBezTo>
                    <a:cubicBezTo>
                      <a:pt x="10212" y="-1327"/>
                      <a:pt x="7042" y="978"/>
                      <a:pt x="5313" y="2419"/>
                    </a:cubicBezTo>
                    <a:lnTo>
                      <a:pt x="5313" y="2419"/>
                    </a:lnTo>
                    <a:cubicBezTo>
                      <a:pt x="3008" y="2707"/>
                      <a:pt x="-737" y="3283"/>
                      <a:pt x="127" y="5876"/>
                    </a:cubicBezTo>
                    <a:cubicBezTo>
                      <a:pt x="1568" y="8758"/>
                      <a:pt x="4161" y="7029"/>
                      <a:pt x="5601" y="4724"/>
                    </a:cubicBezTo>
                    <a:close/>
                  </a:path>
                </a:pathLst>
              </a:custGeom>
              <a:solidFill>
                <a:srgbClr val="CD7E7E"/>
              </a:solidFill>
              <a:ln w="2878" cap="flat">
                <a:noFill/>
                <a:prstDash val="solid"/>
                <a:miter/>
              </a:ln>
            </p:spPr>
            <p:txBody>
              <a:bodyPr rtlCol="0" anchor="ctr"/>
              <a:lstStyle/>
              <a:p>
                <a:endParaRPr lang="en-US"/>
              </a:p>
            </p:txBody>
          </p:sp>
          <p:sp>
            <p:nvSpPr>
              <p:cNvPr id="119" name="Freeform: Shape 110">
                <a:extLst>
                  <a:ext uri="{FF2B5EF4-FFF2-40B4-BE49-F238E27FC236}">
                    <a16:creationId xmlns:a16="http://schemas.microsoft.com/office/drawing/2014/main" id="{F9F0F912-C028-4F6F-9E69-CF4593E9094C}"/>
                  </a:ext>
                </a:extLst>
              </p:cNvPr>
              <p:cNvSpPr/>
              <p:nvPr/>
            </p:nvSpPr>
            <p:spPr>
              <a:xfrm>
                <a:off x="3798514" y="4313559"/>
                <a:ext cx="7203" cy="4711"/>
              </a:xfrm>
              <a:custGeom>
                <a:avLst/>
                <a:gdLst>
                  <a:gd name="connsiteX0" fmla="*/ 3169 w 7203"/>
                  <a:gd name="connsiteY0" fmla="*/ 4322 h 4711"/>
                  <a:gd name="connsiteX1" fmla="*/ 7203 w 7203"/>
                  <a:gd name="connsiteY1" fmla="*/ 864 h 4711"/>
                  <a:gd name="connsiteX2" fmla="*/ 3458 w 7203"/>
                  <a:gd name="connsiteY2" fmla="*/ 0 h 4711"/>
                  <a:gd name="connsiteX3" fmla="*/ 0 w 7203"/>
                  <a:gd name="connsiteY3" fmla="*/ 2593 h 4711"/>
                  <a:gd name="connsiteX4" fmla="*/ 3169 w 7203"/>
                  <a:gd name="connsiteY4" fmla="*/ 4322 h 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3" h="4711">
                    <a:moveTo>
                      <a:pt x="3169" y="4322"/>
                    </a:moveTo>
                    <a:cubicBezTo>
                      <a:pt x="4610" y="3458"/>
                      <a:pt x="5474" y="2305"/>
                      <a:pt x="7203" y="864"/>
                    </a:cubicBezTo>
                    <a:cubicBezTo>
                      <a:pt x="5474" y="576"/>
                      <a:pt x="4322" y="0"/>
                      <a:pt x="3458" y="0"/>
                    </a:cubicBezTo>
                    <a:cubicBezTo>
                      <a:pt x="1729" y="0"/>
                      <a:pt x="0" y="576"/>
                      <a:pt x="0" y="2593"/>
                    </a:cubicBezTo>
                    <a:cubicBezTo>
                      <a:pt x="0" y="4610"/>
                      <a:pt x="1441" y="5186"/>
                      <a:pt x="3169" y="4322"/>
                    </a:cubicBezTo>
                    <a:close/>
                  </a:path>
                </a:pathLst>
              </a:custGeom>
              <a:solidFill>
                <a:srgbClr val="CD7E7E"/>
              </a:solidFill>
              <a:ln w="2878" cap="flat">
                <a:noFill/>
                <a:prstDash val="solid"/>
                <a:miter/>
              </a:ln>
            </p:spPr>
            <p:txBody>
              <a:bodyPr rtlCol="0" anchor="ctr"/>
              <a:lstStyle/>
              <a:p>
                <a:endParaRPr lang="en-US"/>
              </a:p>
            </p:txBody>
          </p:sp>
          <p:sp>
            <p:nvSpPr>
              <p:cNvPr id="120" name="Freeform: Shape 111">
                <a:extLst>
                  <a:ext uri="{FF2B5EF4-FFF2-40B4-BE49-F238E27FC236}">
                    <a16:creationId xmlns:a16="http://schemas.microsoft.com/office/drawing/2014/main" id="{B5531836-595A-44A0-BF2D-21FE45D41CCB}"/>
                  </a:ext>
                </a:extLst>
              </p:cNvPr>
              <p:cNvSpPr/>
              <p:nvPr/>
            </p:nvSpPr>
            <p:spPr>
              <a:xfrm>
                <a:off x="4110567" y="4268566"/>
                <a:ext cx="6050" cy="5229"/>
              </a:xfrm>
              <a:custGeom>
                <a:avLst/>
                <a:gdLst>
                  <a:gd name="connsiteX0" fmla="*/ 2881 w 6050"/>
                  <a:gd name="connsiteY0" fmla="*/ 332 h 5229"/>
                  <a:gd name="connsiteX1" fmla="*/ 0 w 6050"/>
                  <a:gd name="connsiteY1" fmla="*/ 3501 h 5229"/>
                  <a:gd name="connsiteX2" fmla="*/ 3169 w 6050"/>
                  <a:gd name="connsiteY2" fmla="*/ 5230 h 5229"/>
                  <a:gd name="connsiteX3" fmla="*/ 6051 w 6050"/>
                  <a:gd name="connsiteY3" fmla="*/ 1772 h 5229"/>
                  <a:gd name="connsiteX4" fmla="*/ 2881 w 6050"/>
                  <a:gd name="connsiteY4" fmla="*/ 332 h 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 h="5229">
                    <a:moveTo>
                      <a:pt x="2881" y="332"/>
                    </a:moveTo>
                    <a:cubicBezTo>
                      <a:pt x="1729" y="908"/>
                      <a:pt x="1153" y="2348"/>
                      <a:pt x="0" y="3501"/>
                    </a:cubicBezTo>
                    <a:cubicBezTo>
                      <a:pt x="865" y="4077"/>
                      <a:pt x="1729" y="4365"/>
                      <a:pt x="3169" y="5230"/>
                    </a:cubicBezTo>
                    <a:cubicBezTo>
                      <a:pt x="4322" y="3789"/>
                      <a:pt x="5763" y="2925"/>
                      <a:pt x="6051" y="1772"/>
                    </a:cubicBezTo>
                    <a:cubicBezTo>
                      <a:pt x="6051" y="-245"/>
                      <a:pt x="4034" y="-245"/>
                      <a:pt x="2881" y="332"/>
                    </a:cubicBezTo>
                    <a:close/>
                  </a:path>
                </a:pathLst>
              </a:custGeom>
              <a:solidFill>
                <a:srgbClr val="CD7E7E"/>
              </a:solidFill>
              <a:ln w="2878" cap="flat">
                <a:noFill/>
                <a:prstDash val="solid"/>
                <a:miter/>
              </a:ln>
            </p:spPr>
            <p:txBody>
              <a:bodyPr rtlCol="0" anchor="ctr"/>
              <a:lstStyle/>
              <a:p>
                <a:endParaRPr lang="en-US"/>
              </a:p>
            </p:txBody>
          </p:sp>
          <p:sp>
            <p:nvSpPr>
              <p:cNvPr id="121" name="Freeform: Shape 112">
                <a:extLst>
                  <a:ext uri="{FF2B5EF4-FFF2-40B4-BE49-F238E27FC236}">
                    <a16:creationId xmlns:a16="http://schemas.microsoft.com/office/drawing/2014/main" id="{E3E6B9E6-8E7F-4AA8-9AD2-520E65EF825E}"/>
                  </a:ext>
                </a:extLst>
              </p:cNvPr>
              <p:cNvSpPr/>
              <p:nvPr/>
            </p:nvSpPr>
            <p:spPr>
              <a:xfrm>
                <a:off x="327103" y="5829161"/>
                <a:ext cx="5983" cy="4359"/>
              </a:xfrm>
              <a:custGeom>
                <a:avLst/>
                <a:gdLst>
                  <a:gd name="connsiteX0" fmla="*/ 5984 w 5983"/>
                  <a:gd name="connsiteY0" fmla="*/ 2593 h 4359"/>
                  <a:gd name="connsiteX1" fmla="*/ 3678 w 5983"/>
                  <a:gd name="connsiteY1" fmla="*/ 0 h 4359"/>
                  <a:gd name="connsiteX2" fmla="*/ 221 w 5983"/>
                  <a:gd name="connsiteY2" fmla="*/ 2305 h 4359"/>
                  <a:gd name="connsiteX3" fmla="*/ 1662 w 5983"/>
                  <a:gd name="connsiteY3" fmla="*/ 4322 h 4359"/>
                  <a:gd name="connsiteX4" fmla="*/ 5984 w 5983"/>
                  <a:gd name="connsiteY4" fmla="*/ 2593 h 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 h="4359">
                    <a:moveTo>
                      <a:pt x="5984" y="2593"/>
                    </a:moveTo>
                    <a:cubicBezTo>
                      <a:pt x="4831" y="1441"/>
                      <a:pt x="3967" y="0"/>
                      <a:pt x="3678" y="0"/>
                    </a:cubicBezTo>
                    <a:cubicBezTo>
                      <a:pt x="2526" y="288"/>
                      <a:pt x="1085" y="1153"/>
                      <a:pt x="221" y="2305"/>
                    </a:cubicBezTo>
                    <a:cubicBezTo>
                      <a:pt x="-355" y="3169"/>
                      <a:pt x="221" y="4610"/>
                      <a:pt x="1662" y="4322"/>
                    </a:cubicBezTo>
                    <a:cubicBezTo>
                      <a:pt x="2814" y="4322"/>
                      <a:pt x="4255" y="3458"/>
                      <a:pt x="5984" y="2593"/>
                    </a:cubicBezTo>
                    <a:close/>
                  </a:path>
                </a:pathLst>
              </a:custGeom>
              <a:solidFill>
                <a:srgbClr val="CD7E7E"/>
              </a:solidFill>
              <a:ln w="2878" cap="flat">
                <a:noFill/>
                <a:prstDash val="solid"/>
                <a:miter/>
              </a:ln>
            </p:spPr>
            <p:txBody>
              <a:bodyPr rtlCol="0" anchor="ctr"/>
              <a:lstStyle/>
              <a:p>
                <a:endParaRPr lang="en-US"/>
              </a:p>
            </p:txBody>
          </p:sp>
          <p:sp>
            <p:nvSpPr>
              <p:cNvPr id="122" name="Freeform: Shape 113">
                <a:extLst>
                  <a:ext uri="{FF2B5EF4-FFF2-40B4-BE49-F238E27FC236}">
                    <a16:creationId xmlns:a16="http://schemas.microsoft.com/office/drawing/2014/main" id="{81D4CF18-F4DD-4970-B275-B21C4FA8C4F9}"/>
                  </a:ext>
                </a:extLst>
              </p:cNvPr>
              <p:cNvSpPr/>
              <p:nvPr/>
            </p:nvSpPr>
            <p:spPr>
              <a:xfrm>
                <a:off x="3678808" y="4395895"/>
                <a:ext cx="6179" cy="4462"/>
              </a:xfrm>
              <a:custGeom>
                <a:avLst/>
                <a:gdLst>
                  <a:gd name="connsiteX0" fmla="*/ 2722 w 6179"/>
                  <a:gd name="connsiteY0" fmla="*/ 71 h 4462"/>
                  <a:gd name="connsiteX1" fmla="*/ 129 w 6179"/>
                  <a:gd name="connsiteY1" fmla="*/ 2088 h 4462"/>
                  <a:gd name="connsiteX2" fmla="*/ 2722 w 6179"/>
                  <a:gd name="connsiteY2" fmla="*/ 4393 h 4462"/>
                  <a:gd name="connsiteX3" fmla="*/ 6180 w 6179"/>
                  <a:gd name="connsiteY3" fmla="*/ 2088 h 4462"/>
                  <a:gd name="connsiteX4" fmla="*/ 2722 w 6179"/>
                  <a:gd name="connsiteY4" fmla="*/ 71 h 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 h="4462">
                    <a:moveTo>
                      <a:pt x="2722" y="71"/>
                    </a:moveTo>
                    <a:cubicBezTo>
                      <a:pt x="1570" y="359"/>
                      <a:pt x="417" y="1223"/>
                      <a:pt x="129" y="2088"/>
                    </a:cubicBezTo>
                    <a:cubicBezTo>
                      <a:pt x="-447" y="4105"/>
                      <a:pt x="993" y="4681"/>
                      <a:pt x="2722" y="4393"/>
                    </a:cubicBezTo>
                    <a:cubicBezTo>
                      <a:pt x="4163" y="4393"/>
                      <a:pt x="5892" y="4105"/>
                      <a:pt x="6180" y="2088"/>
                    </a:cubicBezTo>
                    <a:cubicBezTo>
                      <a:pt x="5603" y="359"/>
                      <a:pt x="4451" y="-217"/>
                      <a:pt x="2722" y="71"/>
                    </a:cubicBezTo>
                    <a:close/>
                  </a:path>
                </a:pathLst>
              </a:custGeom>
              <a:solidFill>
                <a:srgbClr val="CD7E7E"/>
              </a:solidFill>
              <a:ln w="2878" cap="flat">
                <a:noFill/>
                <a:prstDash val="solid"/>
                <a:miter/>
              </a:ln>
            </p:spPr>
            <p:txBody>
              <a:bodyPr rtlCol="0" anchor="ctr"/>
              <a:lstStyle/>
              <a:p>
                <a:endParaRPr lang="en-US"/>
              </a:p>
            </p:txBody>
          </p:sp>
          <p:sp>
            <p:nvSpPr>
              <p:cNvPr id="123" name="Freeform: Shape 114">
                <a:extLst>
                  <a:ext uri="{FF2B5EF4-FFF2-40B4-BE49-F238E27FC236}">
                    <a16:creationId xmlns:a16="http://schemas.microsoft.com/office/drawing/2014/main" id="{1C02A16E-0707-4A54-9389-F71C233E7601}"/>
                  </a:ext>
                </a:extLst>
              </p:cNvPr>
              <p:cNvSpPr/>
              <p:nvPr/>
            </p:nvSpPr>
            <p:spPr>
              <a:xfrm>
                <a:off x="4103364" y="5423945"/>
                <a:ext cx="21610" cy="9121"/>
              </a:xfrm>
              <a:custGeom>
                <a:avLst/>
                <a:gdLst>
                  <a:gd name="connsiteX0" fmla="*/ 288 w 21610"/>
                  <a:gd name="connsiteY0" fmla="*/ 7298 h 9121"/>
                  <a:gd name="connsiteX1" fmla="*/ 0 w 21610"/>
                  <a:gd name="connsiteY1" fmla="*/ 9027 h 9121"/>
                  <a:gd name="connsiteX2" fmla="*/ 21610 w 21610"/>
                  <a:gd name="connsiteY2" fmla="*/ 1823 h 9121"/>
                  <a:gd name="connsiteX3" fmla="*/ 288 w 21610"/>
                  <a:gd name="connsiteY3" fmla="*/ 7298 h 9121"/>
                </a:gdLst>
                <a:ahLst/>
                <a:cxnLst>
                  <a:cxn ang="0">
                    <a:pos x="connsiteX0" y="connsiteY0"/>
                  </a:cxn>
                  <a:cxn ang="0">
                    <a:pos x="connsiteX1" y="connsiteY1"/>
                  </a:cxn>
                  <a:cxn ang="0">
                    <a:pos x="connsiteX2" y="connsiteY2"/>
                  </a:cxn>
                  <a:cxn ang="0">
                    <a:pos x="connsiteX3" y="connsiteY3"/>
                  </a:cxn>
                </a:cxnLst>
                <a:rect l="l" t="t" r="r" b="b"/>
                <a:pathLst>
                  <a:path w="21610" h="9121">
                    <a:moveTo>
                      <a:pt x="288" y="7298"/>
                    </a:moveTo>
                    <a:cubicBezTo>
                      <a:pt x="288" y="7874"/>
                      <a:pt x="288" y="8451"/>
                      <a:pt x="0" y="9027"/>
                    </a:cubicBezTo>
                    <a:cubicBezTo>
                      <a:pt x="7780" y="9603"/>
                      <a:pt x="14695" y="7586"/>
                      <a:pt x="21610" y="1823"/>
                    </a:cubicBezTo>
                    <a:cubicBezTo>
                      <a:pt x="11814" y="-3075"/>
                      <a:pt x="6339" y="2976"/>
                      <a:pt x="288" y="7298"/>
                    </a:cubicBezTo>
                    <a:close/>
                  </a:path>
                </a:pathLst>
              </a:custGeom>
              <a:solidFill>
                <a:srgbClr val="CD7E7E"/>
              </a:solidFill>
              <a:ln w="2878" cap="flat">
                <a:noFill/>
                <a:prstDash val="solid"/>
                <a:miter/>
              </a:ln>
            </p:spPr>
            <p:txBody>
              <a:bodyPr rtlCol="0" anchor="ctr"/>
              <a:lstStyle/>
              <a:p>
                <a:endParaRPr lang="en-US"/>
              </a:p>
            </p:txBody>
          </p:sp>
          <p:sp>
            <p:nvSpPr>
              <p:cNvPr id="124" name="Freeform: Shape 115">
                <a:extLst>
                  <a:ext uri="{FF2B5EF4-FFF2-40B4-BE49-F238E27FC236}">
                    <a16:creationId xmlns:a16="http://schemas.microsoft.com/office/drawing/2014/main" id="{63C39FBC-8455-4F29-915E-A4CC3F7ADEC2}"/>
                  </a:ext>
                </a:extLst>
              </p:cNvPr>
              <p:cNvSpPr/>
              <p:nvPr/>
            </p:nvSpPr>
            <p:spPr>
              <a:xfrm>
                <a:off x="2908746" y="5753381"/>
                <a:ext cx="91627" cy="38898"/>
              </a:xfrm>
              <a:custGeom>
                <a:avLst/>
                <a:gdLst>
                  <a:gd name="connsiteX0" fmla="*/ 91628 w 91627"/>
                  <a:gd name="connsiteY0" fmla="*/ 3169 h 38898"/>
                  <a:gd name="connsiteX1" fmla="*/ 90475 w 91627"/>
                  <a:gd name="connsiteY1" fmla="*/ 0 h 38898"/>
                  <a:gd name="connsiteX2" fmla="*/ 70882 w 91627"/>
                  <a:gd name="connsiteY2" fmla="*/ 6051 h 38898"/>
                  <a:gd name="connsiteX3" fmla="*/ 70882 w 91627"/>
                  <a:gd name="connsiteY3" fmla="*/ 6051 h 38898"/>
                  <a:gd name="connsiteX4" fmla="*/ 60509 w 91627"/>
                  <a:gd name="connsiteY4" fmla="*/ 9797 h 38898"/>
                  <a:gd name="connsiteX5" fmla="*/ 53305 w 91627"/>
                  <a:gd name="connsiteY5" fmla="*/ 14695 h 38898"/>
                  <a:gd name="connsiteX6" fmla="*/ 31407 w 91627"/>
                  <a:gd name="connsiteY6" fmla="*/ 24203 h 38898"/>
                  <a:gd name="connsiteX7" fmla="*/ 19593 w 91627"/>
                  <a:gd name="connsiteY7" fmla="*/ 31695 h 38898"/>
                  <a:gd name="connsiteX8" fmla="*/ 15848 w 91627"/>
                  <a:gd name="connsiteY8" fmla="*/ 31695 h 38898"/>
                  <a:gd name="connsiteX9" fmla="*/ 0 w 91627"/>
                  <a:gd name="connsiteY9" fmla="*/ 36305 h 38898"/>
                  <a:gd name="connsiteX10" fmla="*/ 12390 w 91627"/>
                  <a:gd name="connsiteY10" fmla="*/ 36305 h 38898"/>
                  <a:gd name="connsiteX11" fmla="*/ 22187 w 91627"/>
                  <a:gd name="connsiteY11" fmla="*/ 38610 h 38898"/>
                  <a:gd name="connsiteX12" fmla="*/ 30831 w 91627"/>
                  <a:gd name="connsiteY12" fmla="*/ 35729 h 38898"/>
                  <a:gd name="connsiteX13" fmla="*/ 34000 w 91627"/>
                  <a:gd name="connsiteY13" fmla="*/ 38899 h 38898"/>
                  <a:gd name="connsiteX14" fmla="*/ 41204 w 91627"/>
                  <a:gd name="connsiteY14" fmla="*/ 34288 h 38898"/>
                  <a:gd name="connsiteX15" fmla="*/ 58204 w 91627"/>
                  <a:gd name="connsiteY15" fmla="*/ 17865 h 38898"/>
                  <a:gd name="connsiteX16" fmla="*/ 63390 w 91627"/>
                  <a:gd name="connsiteY16" fmla="*/ 10373 h 38898"/>
                  <a:gd name="connsiteX17" fmla="*/ 70018 w 91627"/>
                  <a:gd name="connsiteY17" fmla="*/ 7780 h 38898"/>
                  <a:gd name="connsiteX18" fmla="*/ 70018 w 91627"/>
                  <a:gd name="connsiteY18" fmla="*/ 7780 h 38898"/>
                  <a:gd name="connsiteX19" fmla="*/ 91628 w 91627"/>
                  <a:gd name="connsiteY19" fmla="*/ 3169 h 3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627" h="38898">
                    <a:moveTo>
                      <a:pt x="91628" y="3169"/>
                    </a:moveTo>
                    <a:cubicBezTo>
                      <a:pt x="91339" y="2017"/>
                      <a:pt x="91051" y="864"/>
                      <a:pt x="90475" y="0"/>
                    </a:cubicBezTo>
                    <a:cubicBezTo>
                      <a:pt x="83848" y="2017"/>
                      <a:pt x="77221" y="4034"/>
                      <a:pt x="70882" y="6051"/>
                    </a:cubicBezTo>
                    <a:lnTo>
                      <a:pt x="70882" y="6051"/>
                    </a:lnTo>
                    <a:cubicBezTo>
                      <a:pt x="66848" y="6051"/>
                      <a:pt x="63678" y="7203"/>
                      <a:pt x="60509" y="9797"/>
                    </a:cubicBezTo>
                    <a:cubicBezTo>
                      <a:pt x="58204" y="11525"/>
                      <a:pt x="55611" y="13254"/>
                      <a:pt x="53305" y="14695"/>
                    </a:cubicBezTo>
                    <a:cubicBezTo>
                      <a:pt x="44085" y="13254"/>
                      <a:pt x="36305" y="14983"/>
                      <a:pt x="31407" y="24203"/>
                    </a:cubicBezTo>
                    <a:cubicBezTo>
                      <a:pt x="26509" y="25068"/>
                      <a:pt x="23627" y="29102"/>
                      <a:pt x="19593" y="31695"/>
                    </a:cubicBezTo>
                    <a:cubicBezTo>
                      <a:pt x="18441" y="31695"/>
                      <a:pt x="17000" y="31695"/>
                      <a:pt x="15848" y="31695"/>
                    </a:cubicBezTo>
                    <a:cubicBezTo>
                      <a:pt x="12390" y="27085"/>
                      <a:pt x="8644" y="27949"/>
                      <a:pt x="0" y="36305"/>
                    </a:cubicBezTo>
                    <a:cubicBezTo>
                      <a:pt x="4034" y="38034"/>
                      <a:pt x="8356" y="36593"/>
                      <a:pt x="12390" y="36305"/>
                    </a:cubicBezTo>
                    <a:cubicBezTo>
                      <a:pt x="15559" y="37170"/>
                      <a:pt x="19593" y="35441"/>
                      <a:pt x="22187" y="38610"/>
                    </a:cubicBezTo>
                    <a:cubicBezTo>
                      <a:pt x="25068" y="37746"/>
                      <a:pt x="27949" y="36882"/>
                      <a:pt x="30831" y="35729"/>
                    </a:cubicBezTo>
                    <a:cubicBezTo>
                      <a:pt x="34576" y="34288"/>
                      <a:pt x="34576" y="36305"/>
                      <a:pt x="34000" y="38899"/>
                    </a:cubicBezTo>
                    <a:cubicBezTo>
                      <a:pt x="36305" y="37458"/>
                      <a:pt x="38899" y="36017"/>
                      <a:pt x="41204" y="34288"/>
                    </a:cubicBezTo>
                    <a:cubicBezTo>
                      <a:pt x="51865" y="34000"/>
                      <a:pt x="55611" y="26797"/>
                      <a:pt x="58204" y="17865"/>
                    </a:cubicBezTo>
                    <a:cubicBezTo>
                      <a:pt x="61373" y="16424"/>
                      <a:pt x="62238" y="13254"/>
                      <a:pt x="63390" y="10373"/>
                    </a:cubicBezTo>
                    <a:cubicBezTo>
                      <a:pt x="65695" y="9508"/>
                      <a:pt x="67712" y="8644"/>
                      <a:pt x="70018" y="7780"/>
                    </a:cubicBezTo>
                    <a:cubicBezTo>
                      <a:pt x="70018" y="7780"/>
                      <a:pt x="70018" y="7780"/>
                      <a:pt x="70018" y="7780"/>
                    </a:cubicBezTo>
                    <a:cubicBezTo>
                      <a:pt x="79526" y="11814"/>
                      <a:pt x="86153" y="9220"/>
                      <a:pt x="91628" y="3169"/>
                    </a:cubicBezTo>
                    <a:close/>
                  </a:path>
                </a:pathLst>
              </a:custGeom>
              <a:solidFill>
                <a:srgbClr val="CD7E7E"/>
              </a:solidFill>
              <a:ln w="2878" cap="flat">
                <a:noFill/>
                <a:prstDash val="solid"/>
                <a:miter/>
              </a:ln>
            </p:spPr>
            <p:txBody>
              <a:bodyPr rtlCol="0" anchor="ctr"/>
              <a:lstStyle/>
              <a:p>
                <a:endParaRPr lang="en-US"/>
              </a:p>
            </p:txBody>
          </p:sp>
          <p:sp>
            <p:nvSpPr>
              <p:cNvPr id="125" name="Freeform: Shape 116">
                <a:extLst>
                  <a:ext uri="{FF2B5EF4-FFF2-40B4-BE49-F238E27FC236}">
                    <a16:creationId xmlns:a16="http://schemas.microsoft.com/office/drawing/2014/main" id="{38CA4EDF-FCFA-457A-B35A-224C28D538BA}"/>
                  </a:ext>
                </a:extLst>
              </p:cNvPr>
              <p:cNvSpPr/>
              <p:nvPr/>
            </p:nvSpPr>
            <p:spPr>
              <a:xfrm>
                <a:off x="2862068" y="5786229"/>
                <a:ext cx="22186" cy="9562"/>
              </a:xfrm>
              <a:custGeom>
                <a:avLst/>
                <a:gdLst>
                  <a:gd name="connsiteX0" fmla="*/ 22187 w 22186"/>
                  <a:gd name="connsiteY0" fmla="*/ 0 h 9562"/>
                  <a:gd name="connsiteX1" fmla="*/ 0 w 22186"/>
                  <a:gd name="connsiteY1" fmla="*/ 9220 h 9562"/>
                  <a:gd name="connsiteX2" fmla="*/ 22187 w 22186"/>
                  <a:gd name="connsiteY2" fmla="*/ 0 h 9562"/>
                </a:gdLst>
                <a:ahLst/>
                <a:cxnLst>
                  <a:cxn ang="0">
                    <a:pos x="connsiteX0" y="connsiteY0"/>
                  </a:cxn>
                  <a:cxn ang="0">
                    <a:pos x="connsiteX1" y="connsiteY1"/>
                  </a:cxn>
                  <a:cxn ang="0">
                    <a:pos x="connsiteX2" y="connsiteY2"/>
                  </a:cxn>
                </a:cxnLst>
                <a:rect l="l" t="t" r="r" b="b"/>
                <a:pathLst>
                  <a:path w="22186" h="9562">
                    <a:moveTo>
                      <a:pt x="22187" y="0"/>
                    </a:moveTo>
                    <a:cubicBezTo>
                      <a:pt x="13831" y="3458"/>
                      <a:pt x="6915" y="6339"/>
                      <a:pt x="0" y="9220"/>
                    </a:cubicBezTo>
                    <a:cubicBezTo>
                      <a:pt x="14119" y="10373"/>
                      <a:pt x="17000" y="8932"/>
                      <a:pt x="22187" y="0"/>
                    </a:cubicBezTo>
                    <a:close/>
                  </a:path>
                </a:pathLst>
              </a:custGeom>
              <a:solidFill>
                <a:srgbClr val="CD7E7E"/>
              </a:solidFill>
              <a:ln w="2878" cap="flat">
                <a:noFill/>
                <a:prstDash val="solid"/>
                <a:miter/>
              </a:ln>
            </p:spPr>
            <p:txBody>
              <a:bodyPr rtlCol="0" anchor="ctr"/>
              <a:lstStyle/>
              <a:p>
                <a:endParaRPr lang="en-US"/>
              </a:p>
            </p:txBody>
          </p:sp>
          <p:sp>
            <p:nvSpPr>
              <p:cNvPr id="126" name="Freeform: Shape 117">
                <a:extLst>
                  <a:ext uri="{FF2B5EF4-FFF2-40B4-BE49-F238E27FC236}">
                    <a16:creationId xmlns:a16="http://schemas.microsoft.com/office/drawing/2014/main" id="{35AF4D5B-F3C0-44CA-95AC-F3322930571B}"/>
                  </a:ext>
                </a:extLst>
              </p:cNvPr>
              <p:cNvSpPr/>
              <p:nvPr/>
            </p:nvSpPr>
            <p:spPr>
              <a:xfrm>
                <a:off x="3129289" y="5728889"/>
                <a:ext cx="39368" cy="30956"/>
              </a:xfrm>
              <a:custGeom>
                <a:avLst/>
                <a:gdLst>
                  <a:gd name="connsiteX0" fmla="*/ 23221 w 39368"/>
                  <a:gd name="connsiteY0" fmla="*/ 15559 h 30956"/>
                  <a:gd name="connsiteX1" fmla="*/ 23221 w 39368"/>
                  <a:gd name="connsiteY1" fmla="*/ 15559 h 30956"/>
                  <a:gd name="connsiteX2" fmla="*/ 4204 w 39368"/>
                  <a:gd name="connsiteY2" fmla="*/ 24203 h 30956"/>
                  <a:gd name="connsiteX3" fmla="*/ 170 w 39368"/>
                  <a:gd name="connsiteY3" fmla="*/ 28525 h 30956"/>
                  <a:gd name="connsiteX4" fmla="*/ 6221 w 39368"/>
                  <a:gd name="connsiteY4" fmla="*/ 30831 h 30956"/>
                  <a:gd name="connsiteX5" fmla="*/ 26967 w 39368"/>
                  <a:gd name="connsiteY5" fmla="*/ 16136 h 30956"/>
                  <a:gd name="connsiteX6" fmla="*/ 38493 w 39368"/>
                  <a:gd name="connsiteY6" fmla="*/ 0 h 30956"/>
                  <a:gd name="connsiteX7" fmla="*/ 23221 w 39368"/>
                  <a:gd name="connsiteY7" fmla="*/ 15559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68" h="30956">
                    <a:moveTo>
                      <a:pt x="23221" y="15559"/>
                    </a:moveTo>
                    <a:cubicBezTo>
                      <a:pt x="23221" y="15559"/>
                      <a:pt x="23221" y="15559"/>
                      <a:pt x="23221" y="15559"/>
                    </a:cubicBezTo>
                    <a:cubicBezTo>
                      <a:pt x="16306" y="17000"/>
                      <a:pt x="11696" y="23627"/>
                      <a:pt x="4204" y="24203"/>
                    </a:cubicBezTo>
                    <a:cubicBezTo>
                      <a:pt x="1899" y="24492"/>
                      <a:pt x="-694" y="25644"/>
                      <a:pt x="170" y="28525"/>
                    </a:cubicBezTo>
                    <a:cubicBezTo>
                      <a:pt x="1035" y="31119"/>
                      <a:pt x="3916" y="31119"/>
                      <a:pt x="6221" y="30831"/>
                    </a:cubicBezTo>
                    <a:cubicBezTo>
                      <a:pt x="15154" y="28814"/>
                      <a:pt x="24374" y="27085"/>
                      <a:pt x="26967" y="16136"/>
                    </a:cubicBezTo>
                    <a:cubicBezTo>
                      <a:pt x="31577" y="12390"/>
                      <a:pt x="42527" y="14407"/>
                      <a:pt x="38493" y="0"/>
                    </a:cubicBezTo>
                    <a:cubicBezTo>
                      <a:pt x="34747" y="8644"/>
                      <a:pt x="27255" y="10085"/>
                      <a:pt x="23221" y="15559"/>
                    </a:cubicBezTo>
                    <a:close/>
                  </a:path>
                </a:pathLst>
              </a:custGeom>
              <a:solidFill>
                <a:srgbClr val="CD7E7E"/>
              </a:solidFill>
              <a:ln w="2878" cap="flat">
                <a:noFill/>
                <a:prstDash val="solid"/>
                <a:miter/>
              </a:ln>
            </p:spPr>
            <p:txBody>
              <a:bodyPr rtlCol="0" anchor="ctr"/>
              <a:lstStyle/>
              <a:p>
                <a:endParaRPr lang="en-US"/>
              </a:p>
            </p:txBody>
          </p:sp>
          <p:sp>
            <p:nvSpPr>
              <p:cNvPr id="127" name="Freeform: Shape 118">
                <a:extLst>
                  <a:ext uri="{FF2B5EF4-FFF2-40B4-BE49-F238E27FC236}">
                    <a16:creationId xmlns:a16="http://schemas.microsoft.com/office/drawing/2014/main" id="{18440D79-D0C7-48F1-ABF1-4711398972E2}"/>
                  </a:ext>
                </a:extLst>
              </p:cNvPr>
              <p:cNvSpPr/>
              <p:nvPr/>
            </p:nvSpPr>
            <p:spPr>
              <a:xfrm>
                <a:off x="3087391" y="5738686"/>
                <a:ext cx="21898" cy="9220"/>
              </a:xfrm>
              <a:custGeom>
                <a:avLst/>
                <a:gdLst>
                  <a:gd name="connsiteX0" fmla="*/ 21898 w 21898"/>
                  <a:gd name="connsiteY0" fmla="*/ 0 h 9220"/>
                  <a:gd name="connsiteX1" fmla="*/ 0 w 21898"/>
                  <a:gd name="connsiteY1" fmla="*/ 9220 h 9220"/>
                  <a:gd name="connsiteX2" fmla="*/ 21898 w 21898"/>
                  <a:gd name="connsiteY2" fmla="*/ 0 h 9220"/>
                </a:gdLst>
                <a:ahLst/>
                <a:cxnLst>
                  <a:cxn ang="0">
                    <a:pos x="connsiteX0" y="connsiteY0"/>
                  </a:cxn>
                  <a:cxn ang="0">
                    <a:pos x="connsiteX1" y="connsiteY1"/>
                  </a:cxn>
                  <a:cxn ang="0">
                    <a:pos x="connsiteX2" y="connsiteY2"/>
                  </a:cxn>
                </a:cxnLst>
                <a:rect l="l" t="t" r="r" b="b"/>
                <a:pathLst>
                  <a:path w="21898" h="9220">
                    <a:moveTo>
                      <a:pt x="21898" y="0"/>
                    </a:moveTo>
                    <a:cubicBezTo>
                      <a:pt x="12390" y="2305"/>
                      <a:pt x="5763" y="4610"/>
                      <a:pt x="0" y="9220"/>
                    </a:cubicBezTo>
                    <a:cubicBezTo>
                      <a:pt x="7203" y="8356"/>
                      <a:pt x="14983" y="8644"/>
                      <a:pt x="21898" y="0"/>
                    </a:cubicBezTo>
                    <a:close/>
                  </a:path>
                </a:pathLst>
              </a:custGeom>
              <a:solidFill>
                <a:srgbClr val="CD7E7E"/>
              </a:solidFill>
              <a:ln w="2878" cap="flat">
                <a:noFill/>
                <a:prstDash val="solid"/>
                <a:miter/>
              </a:ln>
            </p:spPr>
            <p:txBody>
              <a:bodyPr rtlCol="0" anchor="ctr"/>
              <a:lstStyle/>
              <a:p>
                <a:endParaRPr lang="en-US"/>
              </a:p>
            </p:txBody>
          </p:sp>
          <p:sp>
            <p:nvSpPr>
              <p:cNvPr id="128" name="Freeform: Shape 119">
                <a:extLst>
                  <a:ext uri="{FF2B5EF4-FFF2-40B4-BE49-F238E27FC236}">
                    <a16:creationId xmlns:a16="http://schemas.microsoft.com/office/drawing/2014/main" id="{73117B4C-7107-4A7C-A2F7-FDA35E2C506F}"/>
                  </a:ext>
                </a:extLst>
              </p:cNvPr>
              <p:cNvSpPr/>
              <p:nvPr/>
            </p:nvSpPr>
            <p:spPr>
              <a:xfrm>
                <a:off x="2839762" y="5828985"/>
                <a:ext cx="10793" cy="8531"/>
              </a:xfrm>
              <a:custGeom>
                <a:avLst/>
                <a:gdLst>
                  <a:gd name="connsiteX0" fmla="*/ 9339 w 10793"/>
                  <a:gd name="connsiteY0" fmla="*/ 464 h 8531"/>
                  <a:gd name="connsiteX1" fmla="*/ 695 w 10793"/>
                  <a:gd name="connsiteY1" fmla="*/ 2193 h 8531"/>
                  <a:gd name="connsiteX2" fmla="*/ 3865 w 10793"/>
                  <a:gd name="connsiteY2" fmla="*/ 8532 h 8531"/>
                  <a:gd name="connsiteX3" fmla="*/ 9051 w 10793"/>
                  <a:gd name="connsiteY3" fmla="*/ 8532 h 8531"/>
                  <a:gd name="connsiteX4" fmla="*/ 9339 w 10793"/>
                  <a:gd name="connsiteY4" fmla="*/ 464 h 8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 h="8531">
                    <a:moveTo>
                      <a:pt x="9339" y="464"/>
                    </a:moveTo>
                    <a:cubicBezTo>
                      <a:pt x="7034" y="-689"/>
                      <a:pt x="2424" y="464"/>
                      <a:pt x="695" y="2193"/>
                    </a:cubicBezTo>
                    <a:cubicBezTo>
                      <a:pt x="-1898" y="5074"/>
                      <a:pt x="3577" y="5939"/>
                      <a:pt x="3865" y="8532"/>
                    </a:cubicBezTo>
                    <a:cubicBezTo>
                      <a:pt x="5594" y="8532"/>
                      <a:pt x="7322" y="8532"/>
                      <a:pt x="9051" y="8532"/>
                    </a:cubicBezTo>
                    <a:cubicBezTo>
                      <a:pt x="6746" y="5362"/>
                      <a:pt x="13661" y="2193"/>
                      <a:pt x="9339" y="464"/>
                    </a:cubicBezTo>
                    <a:close/>
                  </a:path>
                </a:pathLst>
              </a:custGeom>
              <a:solidFill>
                <a:srgbClr val="CD7E7E"/>
              </a:solidFill>
              <a:ln w="2878" cap="flat">
                <a:noFill/>
                <a:prstDash val="solid"/>
                <a:miter/>
              </a:ln>
            </p:spPr>
            <p:txBody>
              <a:bodyPr rtlCol="0" anchor="ctr"/>
              <a:lstStyle/>
              <a:p>
                <a:endParaRPr lang="en-US"/>
              </a:p>
            </p:txBody>
          </p:sp>
          <p:sp>
            <p:nvSpPr>
              <p:cNvPr id="129" name="Freeform: Shape 120">
                <a:extLst>
                  <a:ext uri="{FF2B5EF4-FFF2-40B4-BE49-F238E27FC236}">
                    <a16:creationId xmlns:a16="http://schemas.microsoft.com/office/drawing/2014/main" id="{2DF608E3-7027-4510-B95F-0508FA6C0573}"/>
                  </a:ext>
                </a:extLst>
              </p:cNvPr>
              <p:cNvSpPr/>
              <p:nvPr/>
            </p:nvSpPr>
            <p:spPr>
              <a:xfrm>
                <a:off x="3091425" y="5756380"/>
                <a:ext cx="26508" cy="5767"/>
              </a:xfrm>
              <a:custGeom>
                <a:avLst/>
                <a:gdLst>
                  <a:gd name="connsiteX0" fmla="*/ 11814 w 26508"/>
                  <a:gd name="connsiteY0" fmla="*/ 2476 h 5767"/>
                  <a:gd name="connsiteX1" fmla="*/ 0 w 26508"/>
                  <a:gd name="connsiteY1" fmla="*/ 3052 h 5767"/>
                  <a:gd name="connsiteX2" fmla="*/ 11237 w 26508"/>
                  <a:gd name="connsiteY2" fmla="*/ 4781 h 5767"/>
                  <a:gd name="connsiteX3" fmla="*/ 11237 w 26508"/>
                  <a:gd name="connsiteY3" fmla="*/ 4781 h 5767"/>
                  <a:gd name="connsiteX4" fmla="*/ 11237 w 26508"/>
                  <a:gd name="connsiteY4" fmla="*/ 4781 h 5767"/>
                  <a:gd name="connsiteX5" fmla="*/ 26508 w 26508"/>
                  <a:gd name="connsiteY5" fmla="*/ 1900 h 5767"/>
                  <a:gd name="connsiteX6" fmla="*/ 11814 w 26508"/>
                  <a:gd name="connsiteY6" fmla="*/ 2476 h 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8" h="5767">
                    <a:moveTo>
                      <a:pt x="11814" y="2476"/>
                    </a:moveTo>
                    <a:cubicBezTo>
                      <a:pt x="7203" y="-2999"/>
                      <a:pt x="4610" y="2188"/>
                      <a:pt x="0" y="3052"/>
                    </a:cubicBezTo>
                    <a:cubicBezTo>
                      <a:pt x="4610" y="7663"/>
                      <a:pt x="8068" y="5069"/>
                      <a:pt x="11237" y="4781"/>
                    </a:cubicBezTo>
                    <a:cubicBezTo>
                      <a:pt x="11237" y="4781"/>
                      <a:pt x="11237" y="4781"/>
                      <a:pt x="11237" y="4781"/>
                    </a:cubicBezTo>
                    <a:cubicBezTo>
                      <a:pt x="11237" y="4781"/>
                      <a:pt x="11237" y="4781"/>
                      <a:pt x="11237" y="4781"/>
                    </a:cubicBezTo>
                    <a:cubicBezTo>
                      <a:pt x="16424" y="3917"/>
                      <a:pt x="21322" y="3052"/>
                      <a:pt x="26508" y="1900"/>
                    </a:cubicBezTo>
                    <a:cubicBezTo>
                      <a:pt x="21034" y="-694"/>
                      <a:pt x="16136" y="-117"/>
                      <a:pt x="11814" y="2476"/>
                    </a:cubicBezTo>
                    <a:close/>
                  </a:path>
                </a:pathLst>
              </a:custGeom>
              <a:solidFill>
                <a:srgbClr val="CD7E7E"/>
              </a:solidFill>
              <a:ln w="2878" cap="flat">
                <a:noFill/>
                <a:prstDash val="solid"/>
                <a:miter/>
              </a:ln>
            </p:spPr>
            <p:txBody>
              <a:bodyPr rtlCol="0" anchor="ctr"/>
              <a:lstStyle/>
              <a:p>
                <a:endParaRPr lang="en-US"/>
              </a:p>
            </p:txBody>
          </p:sp>
          <p:sp>
            <p:nvSpPr>
              <p:cNvPr id="130" name="Freeform: Shape 121">
                <a:extLst>
                  <a:ext uri="{FF2B5EF4-FFF2-40B4-BE49-F238E27FC236}">
                    <a16:creationId xmlns:a16="http://schemas.microsoft.com/office/drawing/2014/main" id="{1953CAB3-C4DB-4BBD-832B-755CA41FDF30}"/>
                  </a:ext>
                </a:extLst>
              </p:cNvPr>
              <p:cNvSpPr/>
              <p:nvPr/>
            </p:nvSpPr>
            <p:spPr>
              <a:xfrm>
                <a:off x="4132465" y="5427498"/>
                <a:ext cx="14406" cy="6050"/>
              </a:xfrm>
              <a:custGeom>
                <a:avLst/>
                <a:gdLst>
                  <a:gd name="connsiteX0" fmla="*/ 0 w 14406"/>
                  <a:gd name="connsiteY0" fmla="*/ 6051 h 6050"/>
                  <a:gd name="connsiteX1" fmla="*/ 14407 w 14406"/>
                  <a:gd name="connsiteY1" fmla="*/ 0 h 6050"/>
                  <a:gd name="connsiteX2" fmla="*/ 0 w 14406"/>
                  <a:gd name="connsiteY2" fmla="*/ 6051 h 6050"/>
                </a:gdLst>
                <a:ahLst/>
                <a:cxnLst>
                  <a:cxn ang="0">
                    <a:pos x="connsiteX0" y="connsiteY0"/>
                  </a:cxn>
                  <a:cxn ang="0">
                    <a:pos x="connsiteX1" y="connsiteY1"/>
                  </a:cxn>
                  <a:cxn ang="0">
                    <a:pos x="connsiteX2" y="connsiteY2"/>
                  </a:cxn>
                </a:cxnLst>
                <a:rect l="l" t="t" r="r" b="b"/>
                <a:pathLst>
                  <a:path w="14406" h="6050">
                    <a:moveTo>
                      <a:pt x="0" y="6051"/>
                    </a:moveTo>
                    <a:cubicBezTo>
                      <a:pt x="6339" y="5186"/>
                      <a:pt x="10949" y="4322"/>
                      <a:pt x="14407" y="0"/>
                    </a:cubicBezTo>
                    <a:cubicBezTo>
                      <a:pt x="10085" y="1729"/>
                      <a:pt x="4322" y="-576"/>
                      <a:pt x="0" y="6051"/>
                    </a:cubicBezTo>
                    <a:close/>
                  </a:path>
                </a:pathLst>
              </a:custGeom>
              <a:solidFill>
                <a:srgbClr val="CD7E7E"/>
              </a:solidFill>
              <a:ln w="2878" cap="flat">
                <a:noFill/>
                <a:prstDash val="solid"/>
                <a:miter/>
              </a:ln>
            </p:spPr>
            <p:txBody>
              <a:bodyPr rtlCol="0" anchor="ctr"/>
              <a:lstStyle/>
              <a:p>
                <a:endParaRPr lang="en-US"/>
              </a:p>
            </p:txBody>
          </p:sp>
          <p:sp>
            <p:nvSpPr>
              <p:cNvPr id="131" name="Freeform: Shape 122">
                <a:extLst>
                  <a:ext uri="{FF2B5EF4-FFF2-40B4-BE49-F238E27FC236}">
                    <a16:creationId xmlns:a16="http://schemas.microsoft.com/office/drawing/2014/main" id="{A2166CB1-A310-4D6F-BEBD-908CA3765300}"/>
                  </a:ext>
                </a:extLst>
              </p:cNvPr>
              <p:cNvSpPr/>
              <p:nvPr/>
            </p:nvSpPr>
            <p:spPr>
              <a:xfrm>
                <a:off x="3225985" y="5706362"/>
                <a:ext cx="17724" cy="9849"/>
              </a:xfrm>
              <a:custGeom>
                <a:avLst/>
                <a:gdLst>
                  <a:gd name="connsiteX0" fmla="*/ 7492 w 17724"/>
                  <a:gd name="connsiteY0" fmla="*/ 4951 h 9849"/>
                  <a:gd name="connsiteX1" fmla="*/ 0 w 17724"/>
                  <a:gd name="connsiteY1" fmla="*/ 9849 h 9849"/>
                  <a:gd name="connsiteX2" fmla="*/ 10661 w 17724"/>
                  <a:gd name="connsiteY2" fmla="*/ 9273 h 9849"/>
                  <a:gd name="connsiteX3" fmla="*/ 10661 w 17724"/>
                  <a:gd name="connsiteY3" fmla="*/ 9273 h 9849"/>
                  <a:gd name="connsiteX4" fmla="*/ 16712 w 17724"/>
                  <a:gd name="connsiteY4" fmla="*/ 1205 h 9849"/>
                  <a:gd name="connsiteX5" fmla="*/ 7492 w 17724"/>
                  <a:gd name="connsiteY5" fmla="*/ 4951 h 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4" h="9849">
                    <a:moveTo>
                      <a:pt x="7492" y="4951"/>
                    </a:moveTo>
                    <a:cubicBezTo>
                      <a:pt x="4610" y="5815"/>
                      <a:pt x="1729" y="6104"/>
                      <a:pt x="0" y="9849"/>
                    </a:cubicBezTo>
                    <a:cubicBezTo>
                      <a:pt x="3746" y="9561"/>
                      <a:pt x="7203" y="9561"/>
                      <a:pt x="10661" y="9273"/>
                    </a:cubicBezTo>
                    <a:cubicBezTo>
                      <a:pt x="10661" y="9273"/>
                      <a:pt x="10661" y="9273"/>
                      <a:pt x="10661" y="9273"/>
                    </a:cubicBezTo>
                    <a:cubicBezTo>
                      <a:pt x="14983" y="8121"/>
                      <a:pt x="19882" y="5527"/>
                      <a:pt x="16712" y="1205"/>
                    </a:cubicBezTo>
                    <a:cubicBezTo>
                      <a:pt x="13543" y="-2541"/>
                      <a:pt x="10661" y="3510"/>
                      <a:pt x="7492" y="4951"/>
                    </a:cubicBezTo>
                    <a:close/>
                  </a:path>
                </a:pathLst>
              </a:custGeom>
              <a:solidFill>
                <a:srgbClr val="CD7E7E"/>
              </a:solidFill>
              <a:ln w="2878" cap="flat">
                <a:noFill/>
                <a:prstDash val="solid"/>
                <a:miter/>
              </a:ln>
            </p:spPr>
            <p:txBody>
              <a:bodyPr rtlCol="0" anchor="ctr"/>
              <a:lstStyle/>
              <a:p>
                <a:endParaRPr lang="en-US"/>
              </a:p>
            </p:txBody>
          </p:sp>
          <p:sp>
            <p:nvSpPr>
              <p:cNvPr id="132" name="Freeform: Shape 123">
                <a:extLst>
                  <a:ext uri="{FF2B5EF4-FFF2-40B4-BE49-F238E27FC236}">
                    <a16:creationId xmlns:a16="http://schemas.microsoft.com/office/drawing/2014/main" id="{54770D4F-EFF0-4354-BD5D-169ABB664B09}"/>
                  </a:ext>
                </a:extLst>
              </p:cNvPr>
              <p:cNvSpPr/>
              <p:nvPr/>
            </p:nvSpPr>
            <p:spPr>
              <a:xfrm>
                <a:off x="3943735" y="5523735"/>
                <a:ext cx="9220" cy="6629"/>
              </a:xfrm>
              <a:custGeom>
                <a:avLst/>
                <a:gdLst>
                  <a:gd name="connsiteX0" fmla="*/ 0 w 9220"/>
                  <a:gd name="connsiteY0" fmla="*/ 6339 h 6629"/>
                  <a:gd name="connsiteX1" fmla="*/ 9221 w 9220"/>
                  <a:gd name="connsiteY1" fmla="*/ 0 h 6629"/>
                  <a:gd name="connsiteX2" fmla="*/ 0 w 9220"/>
                  <a:gd name="connsiteY2" fmla="*/ 6339 h 6629"/>
                </a:gdLst>
                <a:ahLst/>
                <a:cxnLst>
                  <a:cxn ang="0">
                    <a:pos x="connsiteX0" y="connsiteY0"/>
                  </a:cxn>
                  <a:cxn ang="0">
                    <a:pos x="connsiteX1" y="connsiteY1"/>
                  </a:cxn>
                  <a:cxn ang="0">
                    <a:pos x="connsiteX2" y="connsiteY2"/>
                  </a:cxn>
                </a:cxnLst>
                <a:rect l="l" t="t" r="r" b="b"/>
                <a:pathLst>
                  <a:path w="9220" h="6629">
                    <a:moveTo>
                      <a:pt x="0" y="6339"/>
                    </a:moveTo>
                    <a:cubicBezTo>
                      <a:pt x="4899" y="7492"/>
                      <a:pt x="7203" y="5186"/>
                      <a:pt x="9221" y="0"/>
                    </a:cubicBezTo>
                    <a:cubicBezTo>
                      <a:pt x="3746" y="288"/>
                      <a:pt x="1153" y="2017"/>
                      <a:pt x="0" y="6339"/>
                    </a:cubicBezTo>
                    <a:close/>
                  </a:path>
                </a:pathLst>
              </a:custGeom>
              <a:solidFill>
                <a:srgbClr val="CD7E7E"/>
              </a:solidFill>
              <a:ln w="2878" cap="flat">
                <a:noFill/>
                <a:prstDash val="solid"/>
                <a:miter/>
              </a:ln>
            </p:spPr>
            <p:txBody>
              <a:bodyPr rtlCol="0" anchor="ctr"/>
              <a:lstStyle/>
              <a:p>
                <a:endParaRPr lang="en-US"/>
              </a:p>
            </p:txBody>
          </p:sp>
          <p:sp>
            <p:nvSpPr>
              <p:cNvPr id="133" name="Freeform: Shape 124">
                <a:extLst>
                  <a:ext uri="{FF2B5EF4-FFF2-40B4-BE49-F238E27FC236}">
                    <a16:creationId xmlns:a16="http://schemas.microsoft.com/office/drawing/2014/main" id="{59242D8F-9ABF-4005-B97E-C1C65F9D85A3}"/>
                  </a:ext>
                </a:extLst>
              </p:cNvPr>
              <p:cNvSpPr/>
              <p:nvPr/>
            </p:nvSpPr>
            <p:spPr>
              <a:xfrm>
                <a:off x="3519021" y="5595482"/>
                <a:ext cx="8644" cy="6338"/>
              </a:xfrm>
              <a:custGeom>
                <a:avLst/>
                <a:gdLst>
                  <a:gd name="connsiteX0" fmla="*/ 8644 w 8644"/>
                  <a:gd name="connsiteY0" fmla="*/ 0 h 6338"/>
                  <a:gd name="connsiteX1" fmla="*/ 0 w 8644"/>
                  <a:gd name="connsiteY1" fmla="*/ 6339 h 6338"/>
                  <a:gd name="connsiteX2" fmla="*/ 8644 w 8644"/>
                  <a:gd name="connsiteY2" fmla="*/ 0 h 6338"/>
                </a:gdLst>
                <a:ahLst/>
                <a:cxnLst>
                  <a:cxn ang="0">
                    <a:pos x="connsiteX0" y="connsiteY0"/>
                  </a:cxn>
                  <a:cxn ang="0">
                    <a:pos x="connsiteX1" y="connsiteY1"/>
                  </a:cxn>
                  <a:cxn ang="0">
                    <a:pos x="connsiteX2" y="connsiteY2"/>
                  </a:cxn>
                </a:cxnLst>
                <a:rect l="l" t="t" r="r" b="b"/>
                <a:pathLst>
                  <a:path w="8644" h="6338">
                    <a:moveTo>
                      <a:pt x="8644" y="0"/>
                    </a:moveTo>
                    <a:cubicBezTo>
                      <a:pt x="5186" y="576"/>
                      <a:pt x="2305" y="576"/>
                      <a:pt x="0" y="6339"/>
                    </a:cubicBezTo>
                    <a:cubicBezTo>
                      <a:pt x="4610" y="5186"/>
                      <a:pt x="7780" y="5475"/>
                      <a:pt x="8644" y="0"/>
                    </a:cubicBezTo>
                    <a:close/>
                  </a:path>
                </a:pathLst>
              </a:custGeom>
              <a:solidFill>
                <a:srgbClr val="CD7E7E"/>
              </a:solidFill>
              <a:ln w="2878" cap="flat">
                <a:noFill/>
                <a:prstDash val="solid"/>
                <a:miter/>
              </a:ln>
            </p:spPr>
            <p:txBody>
              <a:bodyPr rtlCol="0" anchor="ctr"/>
              <a:lstStyle/>
              <a:p>
                <a:endParaRPr lang="en-US"/>
              </a:p>
            </p:txBody>
          </p:sp>
          <p:sp>
            <p:nvSpPr>
              <p:cNvPr id="134" name="Freeform: Shape 125">
                <a:extLst>
                  <a:ext uri="{FF2B5EF4-FFF2-40B4-BE49-F238E27FC236}">
                    <a16:creationId xmlns:a16="http://schemas.microsoft.com/office/drawing/2014/main" id="{A1F673D3-0389-4124-927F-5C3DE379E539}"/>
                  </a:ext>
                </a:extLst>
              </p:cNvPr>
              <p:cNvSpPr/>
              <p:nvPr/>
            </p:nvSpPr>
            <p:spPr>
              <a:xfrm>
                <a:off x="2894411" y="5786719"/>
                <a:ext cx="10300" cy="6733"/>
              </a:xfrm>
              <a:custGeom>
                <a:avLst/>
                <a:gdLst>
                  <a:gd name="connsiteX0" fmla="*/ 216 w 10300"/>
                  <a:gd name="connsiteY0" fmla="*/ 2968 h 6733"/>
                  <a:gd name="connsiteX1" fmla="*/ 1945 w 10300"/>
                  <a:gd name="connsiteY1" fmla="*/ 6713 h 6733"/>
                  <a:gd name="connsiteX2" fmla="*/ 10301 w 10300"/>
                  <a:gd name="connsiteY2" fmla="*/ 86 h 6733"/>
                  <a:gd name="connsiteX3" fmla="*/ 216 w 10300"/>
                  <a:gd name="connsiteY3" fmla="*/ 2968 h 6733"/>
                </a:gdLst>
                <a:ahLst/>
                <a:cxnLst>
                  <a:cxn ang="0">
                    <a:pos x="connsiteX0" y="connsiteY0"/>
                  </a:cxn>
                  <a:cxn ang="0">
                    <a:pos x="connsiteX1" y="connsiteY1"/>
                  </a:cxn>
                  <a:cxn ang="0">
                    <a:pos x="connsiteX2" y="connsiteY2"/>
                  </a:cxn>
                  <a:cxn ang="0">
                    <a:pos x="connsiteX3" y="connsiteY3"/>
                  </a:cxn>
                </a:cxnLst>
                <a:rect l="l" t="t" r="r" b="b"/>
                <a:pathLst>
                  <a:path w="10300" h="6733">
                    <a:moveTo>
                      <a:pt x="216" y="2968"/>
                    </a:moveTo>
                    <a:cubicBezTo>
                      <a:pt x="-360" y="4696"/>
                      <a:pt x="216" y="6425"/>
                      <a:pt x="1945" y="6713"/>
                    </a:cubicBezTo>
                    <a:cubicBezTo>
                      <a:pt x="5403" y="7002"/>
                      <a:pt x="6843" y="4120"/>
                      <a:pt x="10301" y="86"/>
                    </a:cubicBezTo>
                    <a:cubicBezTo>
                      <a:pt x="5114" y="86"/>
                      <a:pt x="1945" y="-778"/>
                      <a:pt x="216" y="2968"/>
                    </a:cubicBezTo>
                    <a:close/>
                  </a:path>
                </a:pathLst>
              </a:custGeom>
              <a:solidFill>
                <a:srgbClr val="CD7E7E"/>
              </a:solidFill>
              <a:ln w="2878" cap="flat">
                <a:noFill/>
                <a:prstDash val="solid"/>
                <a:miter/>
              </a:ln>
            </p:spPr>
            <p:txBody>
              <a:bodyPr rtlCol="0" anchor="ctr"/>
              <a:lstStyle/>
              <a:p>
                <a:endParaRPr lang="en-US"/>
              </a:p>
            </p:txBody>
          </p:sp>
          <p:sp>
            <p:nvSpPr>
              <p:cNvPr id="135" name="Freeform: Shape 126">
                <a:extLst>
                  <a:ext uri="{FF2B5EF4-FFF2-40B4-BE49-F238E27FC236}">
                    <a16:creationId xmlns:a16="http://schemas.microsoft.com/office/drawing/2014/main" id="{0885D38E-ABD2-43BB-BED3-56299E80B58E}"/>
                  </a:ext>
                </a:extLst>
              </p:cNvPr>
              <p:cNvSpPr/>
              <p:nvPr/>
            </p:nvSpPr>
            <p:spPr>
              <a:xfrm>
                <a:off x="2643877" y="5914162"/>
                <a:ext cx="4969" cy="5832"/>
              </a:xfrm>
              <a:custGeom>
                <a:avLst/>
                <a:gdLst>
                  <a:gd name="connsiteX0" fmla="*/ 2088 w 4969"/>
                  <a:gd name="connsiteY0" fmla="*/ 0 h 5832"/>
                  <a:gd name="connsiteX1" fmla="*/ 71 w 4969"/>
                  <a:gd name="connsiteY1" fmla="*/ 3458 h 5832"/>
                  <a:gd name="connsiteX2" fmla="*/ 3240 w 4969"/>
                  <a:gd name="connsiteY2" fmla="*/ 5763 h 5832"/>
                  <a:gd name="connsiteX3" fmla="*/ 4969 w 4969"/>
                  <a:gd name="connsiteY3" fmla="*/ 3169 h 5832"/>
                  <a:gd name="connsiteX4" fmla="*/ 2088 w 4969"/>
                  <a:gd name="connsiteY4" fmla="*/ 0 h 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 h="5832">
                    <a:moveTo>
                      <a:pt x="2088" y="0"/>
                    </a:moveTo>
                    <a:cubicBezTo>
                      <a:pt x="359" y="576"/>
                      <a:pt x="-217" y="1729"/>
                      <a:pt x="71" y="3458"/>
                    </a:cubicBezTo>
                    <a:cubicBezTo>
                      <a:pt x="359" y="5475"/>
                      <a:pt x="1800" y="6051"/>
                      <a:pt x="3240" y="5763"/>
                    </a:cubicBezTo>
                    <a:cubicBezTo>
                      <a:pt x="4105" y="5475"/>
                      <a:pt x="4969" y="4034"/>
                      <a:pt x="4969" y="3169"/>
                    </a:cubicBezTo>
                    <a:cubicBezTo>
                      <a:pt x="4969" y="1441"/>
                      <a:pt x="4105" y="0"/>
                      <a:pt x="2088" y="0"/>
                    </a:cubicBezTo>
                    <a:close/>
                  </a:path>
                </a:pathLst>
              </a:custGeom>
              <a:solidFill>
                <a:srgbClr val="CD7E7E"/>
              </a:solidFill>
              <a:ln w="2878" cap="flat">
                <a:noFill/>
                <a:prstDash val="solid"/>
                <a:miter/>
              </a:ln>
            </p:spPr>
            <p:txBody>
              <a:bodyPr rtlCol="0" anchor="ctr"/>
              <a:lstStyle/>
              <a:p>
                <a:endParaRPr lang="en-US"/>
              </a:p>
            </p:txBody>
          </p:sp>
          <p:sp>
            <p:nvSpPr>
              <p:cNvPr id="136" name="Freeform: Shape 127">
                <a:extLst>
                  <a:ext uri="{FF2B5EF4-FFF2-40B4-BE49-F238E27FC236}">
                    <a16:creationId xmlns:a16="http://schemas.microsoft.com/office/drawing/2014/main" id="{F2E25846-A631-45DA-8EF0-6E13468340BE}"/>
                  </a:ext>
                </a:extLst>
              </p:cNvPr>
              <p:cNvSpPr/>
              <p:nvPr/>
            </p:nvSpPr>
            <p:spPr>
              <a:xfrm>
                <a:off x="3113511" y="5741567"/>
                <a:ext cx="5318" cy="5398"/>
              </a:xfrm>
              <a:custGeom>
                <a:avLst/>
                <a:gdLst>
                  <a:gd name="connsiteX0" fmla="*/ 3270 w 5318"/>
                  <a:gd name="connsiteY0" fmla="*/ 0 h 5398"/>
                  <a:gd name="connsiteX1" fmla="*/ 100 w 5318"/>
                  <a:gd name="connsiteY1" fmla="*/ 3170 h 5398"/>
                  <a:gd name="connsiteX2" fmla="*/ 2406 w 5318"/>
                  <a:gd name="connsiteY2" fmla="*/ 5187 h 5398"/>
                  <a:gd name="connsiteX3" fmla="*/ 5287 w 5318"/>
                  <a:gd name="connsiteY3" fmla="*/ 3170 h 5398"/>
                  <a:gd name="connsiteX4" fmla="*/ 3270 w 5318"/>
                  <a:gd name="connsiteY4" fmla="*/ 0 h 5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 h="5398">
                    <a:moveTo>
                      <a:pt x="3270" y="0"/>
                    </a:moveTo>
                    <a:cubicBezTo>
                      <a:pt x="1541" y="865"/>
                      <a:pt x="-476" y="1153"/>
                      <a:pt x="100" y="3170"/>
                    </a:cubicBezTo>
                    <a:cubicBezTo>
                      <a:pt x="388" y="4034"/>
                      <a:pt x="1253" y="4898"/>
                      <a:pt x="2406" y="5187"/>
                    </a:cubicBezTo>
                    <a:cubicBezTo>
                      <a:pt x="3846" y="5763"/>
                      <a:pt x="5575" y="5187"/>
                      <a:pt x="5287" y="3170"/>
                    </a:cubicBezTo>
                    <a:cubicBezTo>
                      <a:pt x="5287" y="2305"/>
                      <a:pt x="4134" y="1153"/>
                      <a:pt x="3270" y="0"/>
                    </a:cubicBezTo>
                    <a:close/>
                  </a:path>
                </a:pathLst>
              </a:custGeom>
              <a:solidFill>
                <a:srgbClr val="CD7E7E"/>
              </a:solidFill>
              <a:ln w="2878" cap="flat">
                <a:noFill/>
                <a:prstDash val="solid"/>
                <a:miter/>
              </a:ln>
            </p:spPr>
            <p:txBody>
              <a:bodyPr rtlCol="0" anchor="ctr"/>
              <a:lstStyle/>
              <a:p>
                <a:endParaRPr lang="en-US"/>
              </a:p>
            </p:txBody>
          </p:sp>
          <p:sp>
            <p:nvSpPr>
              <p:cNvPr id="137" name="Freeform: Shape 128">
                <a:extLst>
                  <a:ext uri="{FF2B5EF4-FFF2-40B4-BE49-F238E27FC236}">
                    <a16:creationId xmlns:a16="http://schemas.microsoft.com/office/drawing/2014/main" id="{D1470235-9CBB-4096-9956-4760D35AE0BB}"/>
                  </a:ext>
                </a:extLst>
              </p:cNvPr>
              <p:cNvSpPr/>
              <p:nvPr/>
            </p:nvSpPr>
            <p:spPr>
              <a:xfrm>
                <a:off x="2724786" y="5889183"/>
                <a:ext cx="9060" cy="5385"/>
              </a:xfrm>
              <a:custGeom>
                <a:avLst/>
                <a:gdLst>
                  <a:gd name="connsiteX0" fmla="*/ 128 w 9060"/>
                  <a:gd name="connsiteY0" fmla="*/ 3369 h 5385"/>
                  <a:gd name="connsiteX1" fmla="*/ 128 w 9060"/>
                  <a:gd name="connsiteY1" fmla="*/ 5386 h 5385"/>
                  <a:gd name="connsiteX2" fmla="*/ 9060 w 9060"/>
                  <a:gd name="connsiteY2" fmla="*/ 487 h 5385"/>
                  <a:gd name="connsiteX3" fmla="*/ 128 w 9060"/>
                  <a:gd name="connsiteY3" fmla="*/ 3369 h 5385"/>
                </a:gdLst>
                <a:ahLst/>
                <a:cxnLst>
                  <a:cxn ang="0">
                    <a:pos x="connsiteX0" y="connsiteY0"/>
                  </a:cxn>
                  <a:cxn ang="0">
                    <a:pos x="connsiteX1" y="connsiteY1"/>
                  </a:cxn>
                  <a:cxn ang="0">
                    <a:pos x="connsiteX2" y="connsiteY2"/>
                  </a:cxn>
                  <a:cxn ang="0">
                    <a:pos x="connsiteX3" y="connsiteY3"/>
                  </a:cxn>
                </a:cxnLst>
                <a:rect l="l" t="t" r="r" b="b"/>
                <a:pathLst>
                  <a:path w="9060" h="5385">
                    <a:moveTo>
                      <a:pt x="128" y="3369"/>
                    </a:moveTo>
                    <a:cubicBezTo>
                      <a:pt x="-160" y="3945"/>
                      <a:pt x="128" y="4521"/>
                      <a:pt x="128" y="5386"/>
                    </a:cubicBezTo>
                    <a:cubicBezTo>
                      <a:pt x="2721" y="3369"/>
                      <a:pt x="7043" y="4233"/>
                      <a:pt x="9060" y="487"/>
                    </a:cubicBezTo>
                    <a:cubicBezTo>
                      <a:pt x="5315" y="-665"/>
                      <a:pt x="2433" y="199"/>
                      <a:pt x="128" y="3369"/>
                    </a:cubicBezTo>
                    <a:close/>
                  </a:path>
                </a:pathLst>
              </a:custGeom>
              <a:solidFill>
                <a:srgbClr val="CD7E7E"/>
              </a:solidFill>
              <a:ln w="2878" cap="flat">
                <a:noFill/>
                <a:prstDash val="solid"/>
                <a:miter/>
              </a:ln>
            </p:spPr>
            <p:txBody>
              <a:bodyPr rtlCol="0" anchor="ctr"/>
              <a:lstStyle/>
              <a:p>
                <a:endParaRPr lang="en-US"/>
              </a:p>
            </p:txBody>
          </p:sp>
          <p:sp>
            <p:nvSpPr>
              <p:cNvPr id="138" name="Freeform: Shape 129">
                <a:extLst>
                  <a:ext uri="{FF2B5EF4-FFF2-40B4-BE49-F238E27FC236}">
                    <a16:creationId xmlns:a16="http://schemas.microsoft.com/office/drawing/2014/main" id="{F6F15FED-A105-4B1F-8223-F44FD8B58F2E}"/>
                  </a:ext>
                </a:extLst>
              </p:cNvPr>
              <p:cNvSpPr/>
              <p:nvPr/>
            </p:nvSpPr>
            <p:spPr>
              <a:xfrm>
                <a:off x="2683741" y="5900619"/>
                <a:ext cx="6309" cy="5832"/>
              </a:xfrm>
              <a:custGeom>
                <a:avLst/>
                <a:gdLst>
                  <a:gd name="connsiteX0" fmla="*/ 4292 w 6309"/>
                  <a:gd name="connsiteY0" fmla="*/ 0 h 5832"/>
                  <a:gd name="connsiteX1" fmla="*/ 258 w 6309"/>
                  <a:gd name="connsiteY1" fmla="*/ 3458 h 5832"/>
                  <a:gd name="connsiteX2" fmla="*/ 2563 w 6309"/>
                  <a:gd name="connsiteY2" fmla="*/ 5763 h 5832"/>
                  <a:gd name="connsiteX3" fmla="*/ 6309 w 6309"/>
                  <a:gd name="connsiteY3" fmla="*/ 1729 h 5832"/>
                  <a:gd name="connsiteX4" fmla="*/ 4292 w 6309"/>
                  <a:gd name="connsiteY4" fmla="*/ 0 h 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 h="5832">
                    <a:moveTo>
                      <a:pt x="4292" y="0"/>
                    </a:moveTo>
                    <a:cubicBezTo>
                      <a:pt x="1987" y="0"/>
                      <a:pt x="835" y="1441"/>
                      <a:pt x="258" y="3458"/>
                    </a:cubicBezTo>
                    <a:cubicBezTo>
                      <a:pt x="-606" y="5475"/>
                      <a:pt x="835" y="6051"/>
                      <a:pt x="2563" y="5763"/>
                    </a:cubicBezTo>
                    <a:cubicBezTo>
                      <a:pt x="4580" y="5475"/>
                      <a:pt x="6021" y="4610"/>
                      <a:pt x="6309" y="1729"/>
                    </a:cubicBezTo>
                    <a:cubicBezTo>
                      <a:pt x="5733" y="1153"/>
                      <a:pt x="4868" y="0"/>
                      <a:pt x="4292" y="0"/>
                    </a:cubicBezTo>
                    <a:close/>
                  </a:path>
                </a:pathLst>
              </a:custGeom>
              <a:solidFill>
                <a:srgbClr val="CD7E7E"/>
              </a:solidFill>
              <a:ln w="2878" cap="flat">
                <a:noFill/>
                <a:prstDash val="solid"/>
                <a:miter/>
              </a:ln>
            </p:spPr>
            <p:txBody>
              <a:bodyPr rtlCol="0" anchor="ctr"/>
              <a:lstStyle/>
              <a:p>
                <a:endParaRPr lang="en-US"/>
              </a:p>
            </p:txBody>
          </p:sp>
          <p:sp>
            <p:nvSpPr>
              <p:cNvPr id="139" name="Freeform: Shape 130">
                <a:extLst>
                  <a:ext uri="{FF2B5EF4-FFF2-40B4-BE49-F238E27FC236}">
                    <a16:creationId xmlns:a16="http://schemas.microsoft.com/office/drawing/2014/main" id="{E4F38942-2E36-467D-BB37-893FAD1D5F69}"/>
                  </a:ext>
                </a:extLst>
              </p:cNvPr>
              <p:cNvSpPr/>
              <p:nvPr/>
            </p:nvSpPr>
            <p:spPr>
              <a:xfrm>
                <a:off x="2917923" y="5808703"/>
                <a:ext cx="5518" cy="4379"/>
              </a:xfrm>
              <a:custGeom>
                <a:avLst/>
                <a:gdLst>
                  <a:gd name="connsiteX0" fmla="*/ 44 w 5518"/>
                  <a:gd name="connsiteY0" fmla="*/ 3169 h 4379"/>
                  <a:gd name="connsiteX1" fmla="*/ 2637 w 5518"/>
                  <a:gd name="connsiteY1" fmla="*/ 4322 h 4379"/>
                  <a:gd name="connsiteX2" fmla="*/ 5518 w 5518"/>
                  <a:gd name="connsiteY2" fmla="*/ 1152 h 4379"/>
                  <a:gd name="connsiteX3" fmla="*/ 2925 w 5518"/>
                  <a:gd name="connsiteY3" fmla="*/ 0 h 4379"/>
                  <a:gd name="connsiteX4" fmla="*/ 44 w 5518"/>
                  <a:gd name="connsiteY4" fmla="*/ 3169 h 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 h="4379">
                    <a:moveTo>
                      <a:pt x="44" y="3169"/>
                    </a:moveTo>
                    <a:cubicBezTo>
                      <a:pt x="44" y="3746"/>
                      <a:pt x="2061" y="4610"/>
                      <a:pt x="2637" y="4322"/>
                    </a:cubicBezTo>
                    <a:cubicBezTo>
                      <a:pt x="3790" y="3746"/>
                      <a:pt x="4654" y="2305"/>
                      <a:pt x="5518" y="1152"/>
                    </a:cubicBezTo>
                    <a:cubicBezTo>
                      <a:pt x="4654" y="576"/>
                      <a:pt x="3502" y="288"/>
                      <a:pt x="2925" y="0"/>
                    </a:cubicBezTo>
                    <a:cubicBezTo>
                      <a:pt x="908" y="576"/>
                      <a:pt x="-244" y="1441"/>
                      <a:pt x="44" y="3169"/>
                    </a:cubicBezTo>
                    <a:close/>
                  </a:path>
                </a:pathLst>
              </a:custGeom>
              <a:solidFill>
                <a:srgbClr val="CD7E7E"/>
              </a:solidFill>
              <a:ln w="2878" cap="flat">
                <a:noFill/>
                <a:prstDash val="solid"/>
                <a:miter/>
              </a:ln>
            </p:spPr>
            <p:txBody>
              <a:bodyPr rtlCol="0" anchor="ctr"/>
              <a:lstStyle/>
              <a:p>
                <a:endParaRPr lang="en-US"/>
              </a:p>
            </p:txBody>
          </p:sp>
          <p:sp>
            <p:nvSpPr>
              <p:cNvPr id="140" name="Freeform: Shape 131">
                <a:extLst>
                  <a:ext uri="{FF2B5EF4-FFF2-40B4-BE49-F238E27FC236}">
                    <a16:creationId xmlns:a16="http://schemas.microsoft.com/office/drawing/2014/main" id="{D779FC5E-6AA4-4B90-9FEB-13C5FF9BF1E0}"/>
                  </a:ext>
                </a:extLst>
              </p:cNvPr>
              <p:cNvSpPr/>
              <p:nvPr/>
            </p:nvSpPr>
            <p:spPr>
              <a:xfrm>
                <a:off x="3357908" y="5670109"/>
                <a:ext cx="4844" cy="4134"/>
              </a:xfrm>
              <a:custGeom>
                <a:avLst/>
                <a:gdLst>
                  <a:gd name="connsiteX0" fmla="*/ 2062 w 4844"/>
                  <a:gd name="connsiteY0" fmla="*/ 0 h 4134"/>
                  <a:gd name="connsiteX1" fmla="*/ 45 w 4844"/>
                  <a:gd name="connsiteY1" fmla="*/ 2593 h 4134"/>
                  <a:gd name="connsiteX2" fmla="*/ 2062 w 4844"/>
                  <a:gd name="connsiteY2" fmla="*/ 4034 h 4134"/>
                  <a:gd name="connsiteX3" fmla="*/ 4655 w 4844"/>
                  <a:gd name="connsiteY3" fmla="*/ 1153 h 4134"/>
                  <a:gd name="connsiteX4" fmla="*/ 2062 w 4844"/>
                  <a:gd name="connsiteY4" fmla="*/ 0 h 4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 h="4134">
                    <a:moveTo>
                      <a:pt x="2062" y="0"/>
                    </a:moveTo>
                    <a:cubicBezTo>
                      <a:pt x="1197" y="288"/>
                      <a:pt x="333" y="1441"/>
                      <a:pt x="45" y="2593"/>
                    </a:cubicBezTo>
                    <a:cubicBezTo>
                      <a:pt x="-243" y="4034"/>
                      <a:pt x="909" y="4322"/>
                      <a:pt x="2062" y="4034"/>
                    </a:cubicBezTo>
                    <a:cubicBezTo>
                      <a:pt x="3214" y="3170"/>
                      <a:pt x="5519" y="3170"/>
                      <a:pt x="4655" y="1153"/>
                    </a:cubicBezTo>
                    <a:cubicBezTo>
                      <a:pt x="4655" y="576"/>
                      <a:pt x="2926" y="0"/>
                      <a:pt x="2062" y="0"/>
                    </a:cubicBezTo>
                    <a:close/>
                  </a:path>
                </a:pathLst>
              </a:custGeom>
              <a:solidFill>
                <a:srgbClr val="CD7E7E"/>
              </a:solidFill>
              <a:ln w="2878" cap="flat">
                <a:noFill/>
                <a:prstDash val="solid"/>
                <a:miter/>
              </a:ln>
            </p:spPr>
            <p:txBody>
              <a:bodyPr rtlCol="0" anchor="ctr"/>
              <a:lstStyle/>
              <a:p>
                <a:endParaRPr lang="en-US"/>
              </a:p>
            </p:txBody>
          </p:sp>
          <p:sp>
            <p:nvSpPr>
              <p:cNvPr id="141" name="Freeform: Shape 132">
                <a:extLst>
                  <a:ext uri="{FF2B5EF4-FFF2-40B4-BE49-F238E27FC236}">
                    <a16:creationId xmlns:a16="http://schemas.microsoft.com/office/drawing/2014/main" id="{0C30BE70-8F56-48D4-AF30-49DA5CBBC2D6}"/>
                  </a:ext>
                </a:extLst>
              </p:cNvPr>
              <p:cNvSpPr/>
              <p:nvPr/>
            </p:nvSpPr>
            <p:spPr>
              <a:xfrm>
                <a:off x="3253568" y="5706920"/>
                <a:ext cx="5502" cy="4447"/>
              </a:xfrm>
              <a:custGeom>
                <a:avLst/>
                <a:gdLst>
                  <a:gd name="connsiteX0" fmla="*/ 3824 w 5502"/>
                  <a:gd name="connsiteY0" fmla="*/ 71 h 4447"/>
                  <a:gd name="connsiteX1" fmla="*/ 78 w 5502"/>
                  <a:gd name="connsiteY1" fmla="*/ 1800 h 4447"/>
                  <a:gd name="connsiteX2" fmla="*/ 655 w 5502"/>
                  <a:gd name="connsiteY2" fmla="*/ 4393 h 4447"/>
                  <a:gd name="connsiteX3" fmla="*/ 5265 w 5502"/>
                  <a:gd name="connsiteY3" fmla="*/ 2088 h 4447"/>
                  <a:gd name="connsiteX4" fmla="*/ 3824 w 5502"/>
                  <a:gd name="connsiteY4" fmla="*/ 71 h 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 h="4447">
                    <a:moveTo>
                      <a:pt x="3824" y="71"/>
                    </a:moveTo>
                    <a:cubicBezTo>
                      <a:pt x="2384" y="359"/>
                      <a:pt x="943" y="935"/>
                      <a:pt x="78" y="1800"/>
                    </a:cubicBezTo>
                    <a:cubicBezTo>
                      <a:pt x="-210" y="2088"/>
                      <a:pt x="367" y="4393"/>
                      <a:pt x="655" y="4393"/>
                    </a:cubicBezTo>
                    <a:cubicBezTo>
                      <a:pt x="2672" y="4681"/>
                      <a:pt x="4401" y="3817"/>
                      <a:pt x="5265" y="2088"/>
                    </a:cubicBezTo>
                    <a:cubicBezTo>
                      <a:pt x="6130" y="359"/>
                      <a:pt x="4401" y="-217"/>
                      <a:pt x="3824" y="71"/>
                    </a:cubicBezTo>
                    <a:close/>
                  </a:path>
                </a:pathLst>
              </a:custGeom>
              <a:solidFill>
                <a:srgbClr val="CD7E7E"/>
              </a:solidFill>
              <a:ln w="2878" cap="flat">
                <a:noFill/>
                <a:prstDash val="solid"/>
                <a:miter/>
              </a:ln>
            </p:spPr>
            <p:txBody>
              <a:bodyPr rtlCol="0" anchor="ctr"/>
              <a:lstStyle/>
              <a:p>
                <a:endParaRPr lang="en-US"/>
              </a:p>
            </p:txBody>
          </p:sp>
          <p:sp>
            <p:nvSpPr>
              <p:cNvPr id="142" name="Freeform: Shape 133">
                <a:extLst>
                  <a:ext uri="{FF2B5EF4-FFF2-40B4-BE49-F238E27FC236}">
                    <a16:creationId xmlns:a16="http://schemas.microsoft.com/office/drawing/2014/main" id="{A3E56ACA-6321-44EE-81FB-6FDB2397C56E}"/>
                  </a:ext>
                </a:extLst>
              </p:cNvPr>
              <p:cNvSpPr/>
              <p:nvPr/>
            </p:nvSpPr>
            <p:spPr>
              <a:xfrm>
                <a:off x="873920" y="5272424"/>
                <a:ext cx="87305" cy="38665"/>
              </a:xfrm>
              <a:custGeom>
                <a:avLst/>
                <a:gdLst>
                  <a:gd name="connsiteX0" fmla="*/ 4322 w 87305"/>
                  <a:gd name="connsiteY0" fmla="*/ 29734 h 38665"/>
                  <a:gd name="connsiteX1" fmla="*/ 11525 w 87305"/>
                  <a:gd name="connsiteY1" fmla="*/ 27717 h 38665"/>
                  <a:gd name="connsiteX2" fmla="*/ 2305 w 87305"/>
                  <a:gd name="connsiteY2" fmla="*/ 38666 h 38665"/>
                  <a:gd name="connsiteX3" fmla="*/ 20458 w 87305"/>
                  <a:gd name="connsiteY3" fmla="*/ 31463 h 38665"/>
                  <a:gd name="connsiteX4" fmla="*/ 23339 w 87305"/>
                  <a:gd name="connsiteY4" fmla="*/ 24259 h 38665"/>
                  <a:gd name="connsiteX5" fmla="*/ 80102 w 87305"/>
                  <a:gd name="connsiteY5" fmla="*/ 7547 h 38665"/>
                  <a:gd name="connsiteX6" fmla="*/ 87306 w 87305"/>
                  <a:gd name="connsiteY6" fmla="*/ 1784 h 38665"/>
                  <a:gd name="connsiteX7" fmla="*/ 87306 w 87305"/>
                  <a:gd name="connsiteY7" fmla="*/ 1784 h 38665"/>
                  <a:gd name="connsiteX8" fmla="*/ 74916 w 87305"/>
                  <a:gd name="connsiteY8" fmla="*/ 632 h 38665"/>
                  <a:gd name="connsiteX9" fmla="*/ 24780 w 87305"/>
                  <a:gd name="connsiteY9" fmla="*/ 17632 h 38665"/>
                  <a:gd name="connsiteX10" fmla="*/ 0 w 87305"/>
                  <a:gd name="connsiteY10" fmla="*/ 29157 h 38665"/>
                  <a:gd name="connsiteX11" fmla="*/ 4322 w 87305"/>
                  <a:gd name="connsiteY11" fmla="*/ 29734 h 3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305" h="38665">
                    <a:moveTo>
                      <a:pt x="4322" y="29734"/>
                    </a:moveTo>
                    <a:cubicBezTo>
                      <a:pt x="6627" y="29157"/>
                      <a:pt x="8932" y="28293"/>
                      <a:pt x="11525" y="27717"/>
                    </a:cubicBezTo>
                    <a:cubicBezTo>
                      <a:pt x="8356" y="31174"/>
                      <a:pt x="4610" y="34056"/>
                      <a:pt x="2305" y="38666"/>
                    </a:cubicBezTo>
                    <a:cubicBezTo>
                      <a:pt x="8356" y="36361"/>
                      <a:pt x="14407" y="33768"/>
                      <a:pt x="20458" y="31463"/>
                    </a:cubicBezTo>
                    <a:cubicBezTo>
                      <a:pt x="23915" y="30022"/>
                      <a:pt x="25644" y="27429"/>
                      <a:pt x="23339" y="24259"/>
                    </a:cubicBezTo>
                    <a:cubicBezTo>
                      <a:pt x="42356" y="18784"/>
                      <a:pt x="61373" y="13022"/>
                      <a:pt x="80102" y="7547"/>
                    </a:cubicBezTo>
                    <a:cubicBezTo>
                      <a:pt x="83272" y="6683"/>
                      <a:pt x="85865" y="5242"/>
                      <a:pt x="87306" y="1784"/>
                    </a:cubicBezTo>
                    <a:lnTo>
                      <a:pt x="87306" y="1784"/>
                    </a:lnTo>
                    <a:cubicBezTo>
                      <a:pt x="82984" y="1208"/>
                      <a:pt x="77797" y="-1097"/>
                      <a:pt x="74916" y="632"/>
                    </a:cubicBezTo>
                    <a:cubicBezTo>
                      <a:pt x="59356" y="9564"/>
                      <a:pt x="41492" y="12157"/>
                      <a:pt x="24780" y="17632"/>
                    </a:cubicBezTo>
                    <a:cubicBezTo>
                      <a:pt x="16424" y="20225"/>
                      <a:pt x="7492" y="22242"/>
                      <a:pt x="0" y="29157"/>
                    </a:cubicBezTo>
                    <a:cubicBezTo>
                      <a:pt x="2305" y="29446"/>
                      <a:pt x="3458" y="30022"/>
                      <a:pt x="4322" y="29734"/>
                    </a:cubicBezTo>
                    <a:close/>
                  </a:path>
                </a:pathLst>
              </a:custGeom>
              <a:solidFill>
                <a:srgbClr val="CD7E7E"/>
              </a:solidFill>
              <a:ln w="2878" cap="flat">
                <a:noFill/>
                <a:prstDash val="solid"/>
                <a:miter/>
              </a:ln>
            </p:spPr>
            <p:txBody>
              <a:bodyPr rtlCol="0" anchor="ctr"/>
              <a:lstStyle/>
              <a:p>
                <a:endParaRPr lang="en-US"/>
              </a:p>
            </p:txBody>
          </p:sp>
          <p:sp>
            <p:nvSpPr>
              <p:cNvPr id="143" name="Freeform: Shape 134">
                <a:extLst>
                  <a:ext uri="{FF2B5EF4-FFF2-40B4-BE49-F238E27FC236}">
                    <a16:creationId xmlns:a16="http://schemas.microsoft.com/office/drawing/2014/main" id="{DFA47494-C99A-491B-A74E-50C23DB8B3F9}"/>
                  </a:ext>
                </a:extLst>
              </p:cNvPr>
              <p:cNvSpPr/>
              <p:nvPr/>
            </p:nvSpPr>
            <p:spPr>
              <a:xfrm>
                <a:off x="961226" y="5249756"/>
                <a:ext cx="64702" cy="24164"/>
              </a:xfrm>
              <a:custGeom>
                <a:avLst/>
                <a:gdLst>
                  <a:gd name="connsiteX0" fmla="*/ 56475 w 64702"/>
                  <a:gd name="connsiteY0" fmla="*/ 10333 h 24164"/>
                  <a:gd name="connsiteX1" fmla="*/ 64255 w 64702"/>
                  <a:gd name="connsiteY1" fmla="*/ 2266 h 24164"/>
                  <a:gd name="connsiteX2" fmla="*/ 52729 w 64702"/>
                  <a:gd name="connsiteY2" fmla="*/ 2554 h 24164"/>
                  <a:gd name="connsiteX3" fmla="*/ 19593 w 64702"/>
                  <a:gd name="connsiteY3" fmla="*/ 12927 h 24164"/>
                  <a:gd name="connsiteX4" fmla="*/ 0 w 64702"/>
                  <a:gd name="connsiteY4" fmla="*/ 24164 h 24164"/>
                  <a:gd name="connsiteX5" fmla="*/ 0 w 64702"/>
                  <a:gd name="connsiteY5" fmla="*/ 24164 h 24164"/>
                  <a:gd name="connsiteX6" fmla="*/ 56475 w 64702"/>
                  <a:gd name="connsiteY6" fmla="*/ 10333 h 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2" h="24164">
                    <a:moveTo>
                      <a:pt x="56475" y="10333"/>
                    </a:moveTo>
                    <a:cubicBezTo>
                      <a:pt x="61085" y="9181"/>
                      <a:pt x="66272" y="6876"/>
                      <a:pt x="64255" y="2266"/>
                    </a:cubicBezTo>
                    <a:cubicBezTo>
                      <a:pt x="62238" y="-2056"/>
                      <a:pt x="56763" y="825"/>
                      <a:pt x="52729" y="2554"/>
                    </a:cubicBezTo>
                    <a:cubicBezTo>
                      <a:pt x="42068" y="7740"/>
                      <a:pt x="31983" y="13215"/>
                      <a:pt x="19593" y="12927"/>
                    </a:cubicBezTo>
                    <a:cubicBezTo>
                      <a:pt x="12102" y="12927"/>
                      <a:pt x="4034" y="16096"/>
                      <a:pt x="0" y="24164"/>
                    </a:cubicBezTo>
                    <a:cubicBezTo>
                      <a:pt x="0" y="24164"/>
                      <a:pt x="0" y="24164"/>
                      <a:pt x="0" y="24164"/>
                    </a:cubicBezTo>
                    <a:cubicBezTo>
                      <a:pt x="19881" y="24164"/>
                      <a:pt x="37746" y="15232"/>
                      <a:pt x="56475" y="10333"/>
                    </a:cubicBezTo>
                    <a:close/>
                  </a:path>
                </a:pathLst>
              </a:custGeom>
              <a:solidFill>
                <a:srgbClr val="CD7E7E"/>
              </a:solidFill>
              <a:ln w="2878" cap="flat">
                <a:noFill/>
                <a:prstDash val="solid"/>
                <a:miter/>
              </a:ln>
            </p:spPr>
            <p:txBody>
              <a:bodyPr rtlCol="0" anchor="ctr"/>
              <a:lstStyle/>
              <a:p>
                <a:endParaRPr lang="en-US"/>
              </a:p>
            </p:txBody>
          </p:sp>
          <p:sp>
            <p:nvSpPr>
              <p:cNvPr id="144" name="Freeform: Shape 135">
                <a:extLst>
                  <a:ext uri="{FF2B5EF4-FFF2-40B4-BE49-F238E27FC236}">
                    <a16:creationId xmlns:a16="http://schemas.microsoft.com/office/drawing/2014/main" id="{B7753BE1-AEB6-49FE-BEB7-94C7D84BC5CC}"/>
                  </a:ext>
                </a:extLst>
              </p:cNvPr>
              <p:cNvSpPr/>
              <p:nvPr/>
            </p:nvSpPr>
            <p:spPr>
              <a:xfrm>
                <a:off x="2372811" y="4769807"/>
                <a:ext cx="42086" cy="17161"/>
              </a:xfrm>
              <a:custGeom>
                <a:avLst/>
                <a:gdLst>
                  <a:gd name="connsiteX0" fmla="*/ 41780 w 42086"/>
                  <a:gd name="connsiteY0" fmla="*/ 2178 h 17161"/>
                  <a:gd name="connsiteX1" fmla="*/ 35729 w 42086"/>
                  <a:gd name="connsiteY1" fmla="*/ 738 h 17161"/>
                  <a:gd name="connsiteX2" fmla="*/ 0 w 42086"/>
                  <a:gd name="connsiteY2" fmla="*/ 17161 h 17161"/>
                  <a:gd name="connsiteX3" fmla="*/ 38322 w 42086"/>
                  <a:gd name="connsiteY3" fmla="*/ 7077 h 17161"/>
                  <a:gd name="connsiteX4" fmla="*/ 41780 w 42086"/>
                  <a:gd name="connsiteY4" fmla="*/ 2178 h 1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 h="17161">
                    <a:moveTo>
                      <a:pt x="41780" y="2178"/>
                    </a:moveTo>
                    <a:cubicBezTo>
                      <a:pt x="40627" y="-415"/>
                      <a:pt x="37458" y="-415"/>
                      <a:pt x="35729" y="738"/>
                    </a:cubicBezTo>
                    <a:cubicBezTo>
                      <a:pt x="24780" y="8229"/>
                      <a:pt x="10949" y="9958"/>
                      <a:pt x="0" y="17161"/>
                    </a:cubicBezTo>
                    <a:cubicBezTo>
                      <a:pt x="13831" y="17161"/>
                      <a:pt x="25356" y="9958"/>
                      <a:pt x="38322" y="7077"/>
                    </a:cubicBezTo>
                    <a:cubicBezTo>
                      <a:pt x="40627" y="6500"/>
                      <a:pt x="42933" y="5060"/>
                      <a:pt x="41780" y="2178"/>
                    </a:cubicBezTo>
                    <a:close/>
                  </a:path>
                </a:pathLst>
              </a:custGeom>
              <a:solidFill>
                <a:srgbClr val="CD7E7E"/>
              </a:solidFill>
              <a:ln w="2878" cap="flat">
                <a:noFill/>
                <a:prstDash val="solid"/>
                <a:miter/>
              </a:ln>
            </p:spPr>
            <p:txBody>
              <a:bodyPr rtlCol="0" anchor="ctr"/>
              <a:lstStyle/>
              <a:p>
                <a:endParaRPr lang="en-US"/>
              </a:p>
            </p:txBody>
          </p:sp>
          <p:sp>
            <p:nvSpPr>
              <p:cNvPr id="145" name="Freeform: Shape 136">
                <a:extLst>
                  <a:ext uri="{FF2B5EF4-FFF2-40B4-BE49-F238E27FC236}">
                    <a16:creationId xmlns:a16="http://schemas.microsoft.com/office/drawing/2014/main" id="{C3298960-9F4E-4373-9285-2099B2A93EDD}"/>
                  </a:ext>
                </a:extLst>
              </p:cNvPr>
              <p:cNvSpPr/>
              <p:nvPr/>
            </p:nvSpPr>
            <p:spPr>
              <a:xfrm>
                <a:off x="2426672" y="4763110"/>
                <a:ext cx="14426" cy="8586"/>
              </a:xfrm>
              <a:custGeom>
                <a:avLst/>
                <a:gdLst>
                  <a:gd name="connsiteX0" fmla="*/ 6071 w 14426"/>
                  <a:gd name="connsiteY0" fmla="*/ 8586 h 8586"/>
                  <a:gd name="connsiteX1" fmla="*/ 14427 w 14426"/>
                  <a:gd name="connsiteY1" fmla="*/ 3112 h 8586"/>
                  <a:gd name="connsiteX2" fmla="*/ 6647 w 14426"/>
                  <a:gd name="connsiteY2" fmla="*/ 231 h 8586"/>
                  <a:gd name="connsiteX3" fmla="*/ 20 w 14426"/>
                  <a:gd name="connsiteY3" fmla="*/ 2824 h 8586"/>
                  <a:gd name="connsiteX4" fmla="*/ 6071 w 14426"/>
                  <a:gd name="connsiteY4" fmla="*/ 8586 h 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6" h="8586">
                    <a:moveTo>
                      <a:pt x="6071" y="8586"/>
                    </a:moveTo>
                    <a:cubicBezTo>
                      <a:pt x="9528" y="8298"/>
                      <a:pt x="12986" y="6858"/>
                      <a:pt x="14427" y="3112"/>
                    </a:cubicBezTo>
                    <a:cubicBezTo>
                      <a:pt x="12986" y="-1210"/>
                      <a:pt x="9240" y="231"/>
                      <a:pt x="6647" y="231"/>
                    </a:cubicBezTo>
                    <a:cubicBezTo>
                      <a:pt x="4054" y="231"/>
                      <a:pt x="20" y="-922"/>
                      <a:pt x="20" y="2824"/>
                    </a:cubicBezTo>
                    <a:cubicBezTo>
                      <a:pt x="-268" y="5705"/>
                      <a:pt x="2613" y="8586"/>
                      <a:pt x="6071" y="8586"/>
                    </a:cubicBezTo>
                    <a:close/>
                  </a:path>
                </a:pathLst>
              </a:custGeom>
              <a:solidFill>
                <a:srgbClr val="CD7E7E"/>
              </a:solidFill>
              <a:ln w="2878" cap="flat">
                <a:noFill/>
                <a:prstDash val="solid"/>
                <a:miter/>
              </a:ln>
            </p:spPr>
            <p:txBody>
              <a:bodyPr rtlCol="0" anchor="ctr"/>
              <a:lstStyle/>
              <a:p>
                <a:endParaRPr lang="en-US"/>
              </a:p>
            </p:txBody>
          </p:sp>
          <p:sp>
            <p:nvSpPr>
              <p:cNvPr id="146" name="Freeform: Shape 137">
                <a:extLst>
                  <a:ext uri="{FF2B5EF4-FFF2-40B4-BE49-F238E27FC236}">
                    <a16:creationId xmlns:a16="http://schemas.microsoft.com/office/drawing/2014/main" id="{E8929673-743A-46AA-BA94-D147CEFA15E7}"/>
                  </a:ext>
                </a:extLst>
              </p:cNvPr>
              <p:cNvSpPr/>
              <p:nvPr/>
            </p:nvSpPr>
            <p:spPr>
              <a:xfrm>
                <a:off x="2454002" y="4755152"/>
                <a:ext cx="21674" cy="5689"/>
              </a:xfrm>
              <a:custGeom>
                <a:avLst/>
                <a:gdLst>
                  <a:gd name="connsiteX0" fmla="*/ 4962 w 21674"/>
                  <a:gd name="connsiteY0" fmla="*/ 5596 h 5689"/>
                  <a:gd name="connsiteX1" fmla="*/ 21674 w 21674"/>
                  <a:gd name="connsiteY1" fmla="*/ 986 h 5689"/>
                  <a:gd name="connsiteX2" fmla="*/ 64 w 21674"/>
                  <a:gd name="connsiteY2" fmla="*/ 4155 h 5689"/>
                  <a:gd name="connsiteX3" fmla="*/ 4962 w 21674"/>
                  <a:gd name="connsiteY3" fmla="*/ 5596 h 5689"/>
                </a:gdLst>
                <a:ahLst/>
                <a:cxnLst>
                  <a:cxn ang="0">
                    <a:pos x="connsiteX0" y="connsiteY0"/>
                  </a:cxn>
                  <a:cxn ang="0">
                    <a:pos x="connsiteX1" y="connsiteY1"/>
                  </a:cxn>
                  <a:cxn ang="0">
                    <a:pos x="connsiteX2" y="connsiteY2"/>
                  </a:cxn>
                  <a:cxn ang="0">
                    <a:pos x="connsiteX3" y="connsiteY3"/>
                  </a:cxn>
                </a:cxnLst>
                <a:rect l="l" t="t" r="r" b="b"/>
                <a:pathLst>
                  <a:path w="21674" h="5689">
                    <a:moveTo>
                      <a:pt x="4962" y="5596"/>
                    </a:moveTo>
                    <a:cubicBezTo>
                      <a:pt x="10725" y="4731"/>
                      <a:pt x="17640" y="8189"/>
                      <a:pt x="21674" y="986"/>
                    </a:cubicBezTo>
                    <a:cubicBezTo>
                      <a:pt x="18217" y="-1319"/>
                      <a:pt x="1216" y="697"/>
                      <a:pt x="64" y="4155"/>
                    </a:cubicBezTo>
                    <a:cubicBezTo>
                      <a:pt x="-512" y="5596"/>
                      <a:pt x="2945" y="5020"/>
                      <a:pt x="4962" y="5596"/>
                    </a:cubicBezTo>
                    <a:close/>
                  </a:path>
                </a:pathLst>
              </a:custGeom>
              <a:solidFill>
                <a:srgbClr val="CD7E7E"/>
              </a:solidFill>
              <a:ln w="2878" cap="flat">
                <a:noFill/>
                <a:prstDash val="solid"/>
                <a:miter/>
              </a:ln>
            </p:spPr>
            <p:txBody>
              <a:bodyPr rtlCol="0" anchor="ctr"/>
              <a:lstStyle/>
              <a:p>
                <a:endParaRPr lang="en-US"/>
              </a:p>
            </p:txBody>
          </p:sp>
          <p:sp>
            <p:nvSpPr>
              <p:cNvPr id="147" name="Freeform: Shape 138">
                <a:extLst>
                  <a:ext uri="{FF2B5EF4-FFF2-40B4-BE49-F238E27FC236}">
                    <a16:creationId xmlns:a16="http://schemas.microsoft.com/office/drawing/2014/main" id="{FF09DB76-7BA5-44CB-B6B3-8AD518883209}"/>
                  </a:ext>
                </a:extLst>
              </p:cNvPr>
              <p:cNvSpPr/>
              <p:nvPr/>
            </p:nvSpPr>
            <p:spPr>
              <a:xfrm>
                <a:off x="863259" y="5300717"/>
                <a:ext cx="8067" cy="6670"/>
              </a:xfrm>
              <a:custGeom>
                <a:avLst/>
                <a:gdLst>
                  <a:gd name="connsiteX0" fmla="*/ 3746 w 8067"/>
                  <a:gd name="connsiteY0" fmla="*/ 6627 h 6670"/>
                  <a:gd name="connsiteX1" fmla="*/ 8068 w 8067"/>
                  <a:gd name="connsiteY1" fmla="*/ 3170 h 6670"/>
                  <a:gd name="connsiteX2" fmla="*/ 4034 w 8067"/>
                  <a:gd name="connsiteY2" fmla="*/ 0 h 6670"/>
                  <a:gd name="connsiteX3" fmla="*/ 0 w 8067"/>
                  <a:gd name="connsiteY3" fmla="*/ 3170 h 6670"/>
                  <a:gd name="connsiteX4" fmla="*/ 3746 w 8067"/>
                  <a:gd name="connsiteY4" fmla="*/ 6627 h 6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7" h="6670">
                    <a:moveTo>
                      <a:pt x="3746" y="6627"/>
                    </a:moveTo>
                    <a:cubicBezTo>
                      <a:pt x="6051" y="6339"/>
                      <a:pt x="7203" y="5186"/>
                      <a:pt x="8068" y="3170"/>
                    </a:cubicBezTo>
                    <a:cubicBezTo>
                      <a:pt x="7780" y="576"/>
                      <a:pt x="6051" y="0"/>
                      <a:pt x="4034" y="0"/>
                    </a:cubicBezTo>
                    <a:cubicBezTo>
                      <a:pt x="1729" y="0"/>
                      <a:pt x="0" y="864"/>
                      <a:pt x="0" y="3170"/>
                    </a:cubicBezTo>
                    <a:cubicBezTo>
                      <a:pt x="0" y="5763"/>
                      <a:pt x="1441" y="6915"/>
                      <a:pt x="3746" y="6627"/>
                    </a:cubicBezTo>
                    <a:close/>
                  </a:path>
                </a:pathLst>
              </a:custGeom>
              <a:solidFill>
                <a:srgbClr val="CD7E7E"/>
              </a:solidFill>
              <a:ln w="2878" cap="flat">
                <a:noFill/>
                <a:prstDash val="solid"/>
                <a:miter/>
              </a:ln>
            </p:spPr>
            <p:txBody>
              <a:bodyPr rtlCol="0" anchor="ctr"/>
              <a:lstStyle/>
              <a:p>
                <a:endParaRPr lang="en-US"/>
              </a:p>
            </p:txBody>
          </p:sp>
          <p:sp>
            <p:nvSpPr>
              <p:cNvPr id="148" name="Freeform: Shape 139">
                <a:extLst>
                  <a:ext uri="{FF2B5EF4-FFF2-40B4-BE49-F238E27FC236}">
                    <a16:creationId xmlns:a16="http://schemas.microsoft.com/office/drawing/2014/main" id="{AA27FF1C-9C5C-4E9D-A88D-7428ADA43199}"/>
                  </a:ext>
                </a:extLst>
              </p:cNvPr>
              <p:cNvSpPr/>
              <p:nvPr/>
            </p:nvSpPr>
            <p:spPr>
              <a:xfrm>
                <a:off x="2205979" y="4818534"/>
                <a:ext cx="43157" cy="31467"/>
              </a:xfrm>
              <a:custGeom>
                <a:avLst/>
                <a:gdLst>
                  <a:gd name="connsiteX0" fmla="*/ 7203 w 43157"/>
                  <a:gd name="connsiteY0" fmla="*/ 28655 h 31467"/>
                  <a:gd name="connsiteX1" fmla="*/ 29390 w 43157"/>
                  <a:gd name="connsiteY1" fmla="*/ 20587 h 31467"/>
                  <a:gd name="connsiteX2" fmla="*/ 27373 w 43157"/>
                  <a:gd name="connsiteY2" fmla="*/ 24621 h 31467"/>
                  <a:gd name="connsiteX3" fmla="*/ 34288 w 43157"/>
                  <a:gd name="connsiteY3" fmla="*/ 20587 h 31467"/>
                  <a:gd name="connsiteX4" fmla="*/ 34288 w 43157"/>
                  <a:gd name="connsiteY4" fmla="*/ 20587 h 31467"/>
                  <a:gd name="connsiteX5" fmla="*/ 34288 w 43157"/>
                  <a:gd name="connsiteY5" fmla="*/ 20587 h 31467"/>
                  <a:gd name="connsiteX6" fmla="*/ 40916 w 43157"/>
                  <a:gd name="connsiteY6" fmla="*/ 12807 h 31467"/>
                  <a:gd name="connsiteX7" fmla="*/ 40916 w 43157"/>
                  <a:gd name="connsiteY7" fmla="*/ 2146 h 31467"/>
                  <a:gd name="connsiteX8" fmla="*/ 33424 w 43157"/>
                  <a:gd name="connsiteY8" fmla="*/ 3011 h 31467"/>
                  <a:gd name="connsiteX9" fmla="*/ 0 w 43157"/>
                  <a:gd name="connsiteY9" fmla="*/ 30960 h 31467"/>
                  <a:gd name="connsiteX10" fmla="*/ 7203 w 43157"/>
                  <a:gd name="connsiteY10" fmla="*/ 28655 h 3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57" h="31467">
                    <a:moveTo>
                      <a:pt x="7203" y="28655"/>
                    </a:moveTo>
                    <a:cubicBezTo>
                      <a:pt x="14695" y="25774"/>
                      <a:pt x="20746" y="19146"/>
                      <a:pt x="29390" y="20587"/>
                    </a:cubicBezTo>
                    <a:cubicBezTo>
                      <a:pt x="29102" y="22316"/>
                      <a:pt x="25068" y="23469"/>
                      <a:pt x="27373" y="24621"/>
                    </a:cubicBezTo>
                    <a:cubicBezTo>
                      <a:pt x="30543" y="26350"/>
                      <a:pt x="32848" y="23469"/>
                      <a:pt x="34288" y="20587"/>
                    </a:cubicBezTo>
                    <a:cubicBezTo>
                      <a:pt x="34288" y="20587"/>
                      <a:pt x="34288" y="20587"/>
                      <a:pt x="34288" y="20587"/>
                    </a:cubicBezTo>
                    <a:cubicBezTo>
                      <a:pt x="34288" y="20587"/>
                      <a:pt x="34288" y="20587"/>
                      <a:pt x="34288" y="20587"/>
                    </a:cubicBezTo>
                    <a:cubicBezTo>
                      <a:pt x="34288" y="15977"/>
                      <a:pt x="38322" y="15113"/>
                      <a:pt x="40916" y="12807"/>
                    </a:cubicBezTo>
                    <a:cubicBezTo>
                      <a:pt x="44950" y="9062"/>
                      <a:pt x="42644" y="5316"/>
                      <a:pt x="40916" y="2146"/>
                    </a:cubicBezTo>
                    <a:cubicBezTo>
                      <a:pt x="38322" y="-2752"/>
                      <a:pt x="35729" y="2146"/>
                      <a:pt x="33424" y="3011"/>
                    </a:cubicBezTo>
                    <a:cubicBezTo>
                      <a:pt x="19593" y="9062"/>
                      <a:pt x="11525" y="22028"/>
                      <a:pt x="0" y="30960"/>
                    </a:cubicBezTo>
                    <a:cubicBezTo>
                      <a:pt x="3170" y="32689"/>
                      <a:pt x="4610" y="29519"/>
                      <a:pt x="7203" y="28655"/>
                    </a:cubicBezTo>
                    <a:close/>
                  </a:path>
                </a:pathLst>
              </a:custGeom>
              <a:solidFill>
                <a:srgbClr val="CD7E7E"/>
              </a:solidFill>
              <a:ln w="2878" cap="flat">
                <a:noFill/>
                <a:prstDash val="solid"/>
                <a:miter/>
              </a:ln>
            </p:spPr>
            <p:txBody>
              <a:bodyPr rtlCol="0" anchor="ctr"/>
              <a:lstStyle/>
              <a:p>
                <a:endParaRPr lang="en-US"/>
              </a:p>
            </p:txBody>
          </p:sp>
          <p:sp>
            <p:nvSpPr>
              <p:cNvPr id="149" name="Freeform: Shape 140">
                <a:extLst>
                  <a:ext uri="{FF2B5EF4-FFF2-40B4-BE49-F238E27FC236}">
                    <a16:creationId xmlns:a16="http://schemas.microsoft.com/office/drawing/2014/main" id="{5739A61B-DE95-439A-AC63-D28E797DF4D5}"/>
                  </a:ext>
                </a:extLst>
              </p:cNvPr>
              <p:cNvSpPr/>
              <p:nvPr/>
            </p:nvSpPr>
            <p:spPr>
              <a:xfrm>
                <a:off x="2297031" y="4794748"/>
                <a:ext cx="40915" cy="15559"/>
              </a:xfrm>
              <a:custGeom>
                <a:avLst/>
                <a:gdLst>
                  <a:gd name="connsiteX0" fmla="*/ 0 w 40915"/>
                  <a:gd name="connsiteY0" fmla="*/ 15559 h 15559"/>
                  <a:gd name="connsiteX1" fmla="*/ 40916 w 40915"/>
                  <a:gd name="connsiteY1" fmla="*/ 0 h 15559"/>
                  <a:gd name="connsiteX2" fmla="*/ 0 w 40915"/>
                  <a:gd name="connsiteY2" fmla="*/ 15559 h 15559"/>
                </a:gdLst>
                <a:ahLst/>
                <a:cxnLst>
                  <a:cxn ang="0">
                    <a:pos x="connsiteX0" y="connsiteY0"/>
                  </a:cxn>
                  <a:cxn ang="0">
                    <a:pos x="connsiteX1" y="connsiteY1"/>
                  </a:cxn>
                  <a:cxn ang="0">
                    <a:pos x="connsiteX2" y="connsiteY2"/>
                  </a:cxn>
                </a:cxnLst>
                <a:rect l="l" t="t" r="r" b="b"/>
                <a:pathLst>
                  <a:path w="40915" h="15559">
                    <a:moveTo>
                      <a:pt x="0" y="15559"/>
                    </a:moveTo>
                    <a:cubicBezTo>
                      <a:pt x="15559" y="15271"/>
                      <a:pt x="29102" y="10085"/>
                      <a:pt x="40916" y="0"/>
                    </a:cubicBezTo>
                    <a:cubicBezTo>
                      <a:pt x="25932" y="1153"/>
                      <a:pt x="12966" y="8068"/>
                      <a:pt x="0" y="15559"/>
                    </a:cubicBezTo>
                    <a:close/>
                  </a:path>
                </a:pathLst>
              </a:custGeom>
              <a:solidFill>
                <a:srgbClr val="CD7E7E"/>
              </a:solidFill>
              <a:ln w="2878" cap="flat">
                <a:noFill/>
                <a:prstDash val="solid"/>
                <a:miter/>
              </a:ln>
            </p:spPr>
            <p:txBody>
              <a:bodyPr rtlCol="0" anchor="ctr"/>
              <a:lstStyle/>
              <a:p>
                <a:endParaRPr lang="en-US"/>
              </a:p>
            </p:txBody>
          </p:sp>
          <p:sp>
            <p:nvSpPr>
              <p:cNvPr id="150" name="Freeform: Shape 141">
                <a:extLst>
                  <a:ext uri="{FF2B5EF4-FFF2-40B4-BE49-F238E27FC236}">
                    <a16:creationId xmlns:a16="http://schemas.microsoft.com/office/drawing/2014/main" id="{CD01421F-3045-431C-AB1C-A83FEC15BEC2}"/>
                  </a:ext>
                </a:extLst>
              </p:cNvPr>
              <p:cNvSpPr/>
              <p:nvPr/>
            </p:nvSpPr>
            <p:spPr>
              <a:xfrm>
                <a:off x="2273691" y="4846386"/>
                <a:ext cx="24889" cy="16362"/>
              </a:xfrm>
              <a:custGeom>
                <a:avLst/>
                <a:gdLst>
                  <a:gd name="connsiteX0" fmla="*/ 24204 w 24889"/>
                  <a:gd name="connsiteY0" fmla="*/ 1379 h 16362"/>
                  <a:gd name="connsiteX1" fmla="*/ 16712 w 24889"/>
                  <a:gd name="connsiteY1" fmla="*/ 2243 h 16362"/>
                  <a:gd name="connsiteX2" fmla="*/ 0 w 24889"/>
                  <a:gd name="connsiteY2" fmla="*/ 12328 h 16362"/>
                  <a:gd name="connsiteX3" fmla="*/ 8932 w 24889"/>
                  <a:gd name="connsiteY3" fmla="*/ 16362 h 16362"/>
                  <a:gd name="connsiteX4" fmla="*/ 19882 w 24889"/>
                  <a:gd name="connsiteY4" fmla="*/ 8294 h 16362"/>
                  <a:gd name="connsiteX5" fmla="*/ 24204 w 24889"/>
                  <a:gd name="connsiteY5" fmla="*/ 1379 h 1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 h="16362">
                    <a:moveTo>
                      <a:pt x="24204" y="1379"/>
                    </a:moveTo>
                    <a:cubicBezTo>
                      <a:pt x="22187" y="-1503"/>
                      <a:pt x="19017" y="803"/>
                      <a:pt x="16712" y="2243"/>
                    </a:cubicBezTo>
                    <a:cubicBezTo>
                      <a:pt x="10949" y="5413"/>
                      <a:pt x="5763" y="8870"/>
                      <a:pt x="0" y="12328"/>
                    </a:cubicBezTo>
                    <a:cubicBezTo>
                      <a:pt x="2593" y="16074"/>
                      <a:pt x="5763" y="16362"/>
                      <a:pt x="8932" y="16362"/>
                    </a:cubicBezTo>
                    <a:cubicBezTo>
                      <a:pt x="11814" y="12904"/>
                      <a:pt x="16136" y="10887"/>
                      <a:pt x="19882" y="8294"/>
                    </a:cubicBezTo>
                    <a:cubicBezTo>
                      <a:pt x="22475" y="6853"/>
                      <a:pt x="26509" y="5125"/>
                      <a:pt x="24204" y="1379"/>
                    </a:cubicBezTo>
                    <a:close/>
                  </a:path>
                </a:pathLst>
              </a:custGeom>
              <a:solidFill>
                <a:srgbClr val="CD7E7E"/>
              </a:solidFill>
              <a:ln w="2878" cap="flat">
                <a:noFill/>
                <a:prstDash val="solid"/>
                <a:miter/>
              </a:ln>
            </p:spPr>
            <p:txBody>
              <a:bodyPr rtlCol="0" anchor="ctr"/>
              <a:lstStyle/>
              <a:p>
                <a:endParaRPr lang="en-US"/>
              </a:p>
            </p:txBody>
          </p:sp>
          <p:sp>
            <p:nvSpPr>
              <p:cNvPr id="151" name="Freeform: Shape 142">
                <a:extLst>
                  <a:ext uri="{FF2B5EF4-FFF2-40B4-BE49-F238E27FC236}">
                    <a16:creationId xmlns:a16="http://schemas.microsoft.com/office/drawing/2014/main" id="{C1D1F19A-A08E-4DC8-99F5-C0DA63B1642E}"/>
                  </a:ext>
                </a:extLst>
              </p:cNvPr>
              <p:cNvSpPr/>
              <p:nvPr/>
            </p:nvSpPr>
            <p:spPr>
              <a:xfrm>
                <a:off x="1104375" y="5201373"/>
                <a:ext cx="27139" cy="9939"/>
              </a:xfrm>
              <a:custGeom>
                <a:avLst/>
                <a:gdLst>
                  <a:gd name="connsiteX0" fmla="*/ 2360 w 27139"/>
                  <a:gd name="connsiteY0" fmla="*/ 9734 h 9939"/>
                  <a:gd name="connsiteX1" fmla="*/ 27140 w 27139"/>
                  <a:gd name="connsiteY1" fmla="*/ 1666 h 9939"/>
                  <a:gd name="connsiteX2" fmla="*/ 4089 w 27139"/>
                  <a:gd name="connsiteY2" fmla="*/ 1378 h 9939"/>
                  <a:gd name="connsiteX3" fmla="*/ 55 w 27139"/>
                  <a:gd name="connsiteY3" fmla="*/ 6564 h 9939"/>
                  <a:gd name="connsiteX4" fmla="*/ 2360 w 27139"/>
                  <a:gd name="connsiteY4" fmla="*/ 9734 h 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9" h="9939">
                    <a:moveTo>
                      <a:pt x="2360" y="9734"/>
                    </a:moveTo>
                    <a:cubicBezTo>
                      <a:pt x="9563" y="6564"/>
                      <a:pt x="18784" y="11174"/>
                      <a:pt x="27140" y="1666"/>
                    </a:cubicBezTo>
                    <a:cubicBezTo>
                      <a:pt x="17631" y="4547"/>
                      <a:pt x="11580" y="-2944"/>
                      <a:pt x="4089" y="1378"/>
                    </a:cubicBezTo>
                    <a:cubicBezTo>
                      <a:pt x="2072" y="2530"/>
                      <a:pt x="343" y="3971"/>
                      <a:pt x="55" y="6564"/>
                    </a:cubicBezTo>
                    <a:cubicBezTo>
                      <a:pt x="-233" y="8581"/>
                      <a:pt x="631" y="10598"/>
                      <a:pt x="2360" y="9734"/>
                    </a:cubicBezTo>
                    <a:close/>
                  </a:path>
                </a:pathLst>
              </a:custGeom>
              <a:solidFill>
                <a:srgbClr val="CD7E7E"/>
              </a:solidFill>
              <a:ln w="2878" cap="flat">
                <a:noFill/>
                <a:prstDash val="solid"/>
                <a:miter/>
              </a:ln>
            </p:spPr>
            <p:txBody>
              <a:bodyPr rtlCol="0" anchor="ctr"/>
              <a:lstStyle/>
              <a:p>
                <a:endParaRPr lang="en-US"/>
              </a:p>
            </p:txBody>
          </p:sp>
          <p:sp>
            <p:nvSpPr>
              <p:cNvPr id="152" name="Freeform: Shape 143">
                <a:extLst>
                  <a:ext uri="{FF2B5EF4-FFF2-40B4-BE49-F238E27FC236}">
                    <a16:creationId xmlns:a16="http://schemas.microsoft.com/office/drawing/2014/main" id="{27D38E2D-E333-4593-B232-DBF9DD1FDD0A}"/>
                  </a:ext>
                </a:extLst>
              </p:cNvPr>
              <p:cNvSpPr/>
              <p:nvPr/>
            </p:nvSpPr>
            <p:spPr>
              <a:xfrm>
                <a:off x="2154475" y="4872257"/>
                <a:ext cx="216" cy="2881"/>
              </a:xfrm>
              <a:custGeom>
                <a:avLst/>
                <a:gdLst>
                  <a:gd name="connsiteX0" fmla="*/ 216 w 216"/>
                  <a:gd name="connsiteY0" fmla="*/ 0 h 2881"/>
                  <a:gd name="connsiteX1" fmla="*/ 216 w 216"/>
                  <a:gd name="connsiteY1" fmla="*/ 0 h 2881"/>
                  <a:gd name="connsiteX2" fmla="*/ 216 w 216"/>
                  <a:gd name="connsiteY2" fmla="*/ 0 h 2881"/>
                  <a:gd name="connsiteX3" fmla="*/ 216 w 216"/>
                  <a:gd name="connsiteY3" fmla="*/ 0 h 2881"/>
                  <a:gd name="connsiteX4" fmla="*/ 216 w 216"/>
                  <a:gd name="connsiteY4" fmla="*/ 0 h 2881"/>
                  <a:gd name="connsiteX5" fmla="*/ 216 w 216"/>
                  <a:gd name="connsiteY5" fmla="*/ 0 h 2881"/>
                  <a:gd name="connsiteX6" fmla="*/ 216 w 216"/>
                  <a:gd name="connsiteY6" fmla="*/ 0 h 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 h="2881">
                    <a:moveTo>
                      <a:pt x="216" y="0"/>
                    </a:moveTo>
                    <a:cubicBezTo>
                      <a:pt x="216" y="0"/>
                      <a:pt x="216" y="0"/>
                      <a:pt x="216" y="0"/>
                    </a:cubicBezTo>
                    <a:cubicBezTo>
                      <a:pt x="216" y="0"/>
                      <a:pt x="216" y="0"/>
                      <a:pt x="216" y="0"/>
                    </a:cubicBezTo>
                    <a:lnTo>
                      <a:pt x="216" y="0"/>
                    </a:lnTo>
                    <a:cubicBezTo>
                      <a:pt x="-72" y="0"/>
                      <a:pt x="-72" y="0"/>
                      <a:pt x="216" y="0"/>
                    </a:cubicBezTo>
                    <a:cubicBezTo>
                      <a:pt x="-72" y="0"/>
                      <a:pt x="-72" y="0"/>
                      <a:pt x="216" y="0"/>
                    </a:cubicBezTo>
                    <a:lnTo>
                      <a:pt x="216" y="0"/>
                    </a:lnTo>
                    <a:close/>
                  </a:path>
                </a:pathLst>
              </a:custGeom>
              <a:solidFill>
                <a:srgbClr val="CD7E7E"/>
              </a:solidFill>
              <a:ln w="2878" cap="flat">
                <a:noFill/>
                <a:prstDash val="solid"/>
                <a:miter/>
              </a:ln>
            </p:spPr>
            <p:txBody>
              <a:bodyPr rtlCol="0" anchor="ctr"/>
              <a:lstStyle/>
              <a:p>
                <a:endParaRPr lang="en-US"/>
              </a:p>
            </p:txBody>
          </p:sp>
          <p:sp>
            <p:nvSpPr>
              <p:cNvPr id="153" name="Freeform: Shape 144">
                <a:extLst>
                  <a:ext uri="{FF2B5EF4-FFF2-40B4-BE49-F238E27FC236}">
                    <a16:creationId xmlns:a16="http://schemas.microsoft.com/office/drawing/2014/main" id="{ADC76CA9-6381-4EEC-9BBB-9744519C2151}"/>
                  </a:ext>
                </a:extLst>
              </p:cNvPr>
              <p:cNvSpPr/>
              <p:nvPr/>
            </p:nvSpPr>
            <p:spPr>
              <a:xfrm>
                <a:off x="2116945" y="4872257"/>
                <a:ext cx="37457" cy="15271"/>
              </a:xfrm>
              <a:custGeom>
                <a:avLst/>
                <a:gdLst>
                  <a:gd name="connsiteX0" fmla="*/ 37458 w 37457"/>
                  <a:gd name="connsiteY0" fmla="*/ 0 h 15271"/>
                  <a:gd name="connsiteX1" fmla="*/ 23339 w 37457"/>
                  <a:gd name="connsiteY1" fmla="*/ 2305 h 15271"/>
                  <a:gd name="connsiteX2" fmla="*/ 11525 w 37457"/>
                  <a:gd name="connsiteY2" fmla="*/ 6915 h 15271"/>
                  <a:gd name="connsiteX3" fmla="*/ 0 w 37457"/>
                  <a:gd name="connsiteY3" fmla="*/ 15271 h 15271"/>
                  <a:gd name="connsiteX4" fmla="*/ 37458 w 37457"/>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57" h="15271">
                    <a:moveTo>
                      <a:pt x="37458" y="0"/>
                    </a:moveTo>
                    <a:cubicBezTo>
                      <a:pt x="32848" y="864"/>
                      <a:pt x="27949" y="1729"/>
                      <a:pt x="23339" y="2305"/>
                    </a:cubicBezTo>
                    <a:cubicBezTo>
                      <a:pt x="19881" y="5475"/>
                      <a:pt x="15559" y="6051"/>
                      <a:pt x="11525" y="6915"/>
                    </a:cubicBezTo>
                    <a:cubicBezTo>
                      <a:pt x="8644" y="9509"/>
                      <a:pt x="3169" y="8068"/>
                      <a:pt x="0" y="15271"/>
                    </a:cubicBezTo>
                    <a:cubicBezTo>
                      <a:pt x="12966" y="7203"/>
                      <a:pt x="28237" y="11525"/>
                      <a:pt x="37458" y="0"/>
                    </a:cubicBezTo>
                    <a:close/>
                  </a:path>
                </a:pathLst>
              </a:custGeom>
              <a:solidFill>
                <a:srgbClr val="CD7E7E"/>
              </a:solidFill>
              <a:ln w="2878" cap="flat">
                <a:noFill/>
                <a:prstDash val="solid"/>
                <a:miter/>
              </a:ln>
            </p:spPr>
            <p:txBody>
              <a:bodyPr rtlCol="0" anchor="ctr"/>
              <a:lstStyle/>
              <a:p>
                <a:endParaRPr lang="en-US"/>
              </a:p>
            </p:txBody>
          </p:sp>
          <p:sp>
            <p:nvSpPr>
              <p:cNvPr id="154" name="Freeform: Shape 145">
                <a:extLst>
                  <a:ext uri="{FF2B5EF4-FFF2-40B4-BE49-F238E27FC236}">
                    <a16:creationId xmlns:a16="http://schemas.microsoft.com/office/drawing/2014/main" id="{EE2BF77B-D1B1-4D40-BE44-19030047D5F9}"/>
                  </a:ext>
                </a:extLst>
              </p:cNvPr>
              <p:cNvSpPr/>
              <p:nvPr/>
            </p:nvSpPr>
            <p:spPr>
              <a:xfrm>
                <a:off x="2154979" y="4847199"/>
                <a:ext cx="90938" cy="33699"/>
              </a:xfrm>
              <a:custGeom>
                <a:avLst/>
                <a:gdLst>
                  <a:gd name="connsiteX0" fmla="*/ 23051 w 90938"/>
                  <a:gd name="connsiteY0" fmla="*/ 24769 h 33699"/>
                  <a:gd name="connsiteX1" fmla="*/ 23051 w 90938"/>
                  <a:gd name="connsiteY1" fmla="*/ 24769 h 33699"/>
                  <a:gd name="connsiteX2" fmla="*/ 18441 w 90938"/>
                  <a:gd name="connsiteY2" fmla="*/ 31396 h 33699"/>
                  <a:gd name="connsiteX3" fmla="*/ 26797 w 90938"/>
                  <a:gd name="connsiteY3" fmla="*/ 32837 h 33699"/>
                  <a:gd name="connsiteX4" fmla="*/ 59068 w 90938"/>
                  <a:gd name="connsiteY4" fmla="*/ 20159 h 33699"/>
                  <a:gd name="connsiteX5" fmla="*/ 59068 w 90938"/>
                  <a:gd name="connsiteY5" fmla="*/ 20159 h 33699"/>
                  <a:gd name="connsiteX6" fmla="*/ 73763 w 90938"/>
                  <a:gd name="connsiteY6" fmla="*/ 15837 h 33699"/>
                  <a:gd name="connsiteX7" fmla="*/ 73763 w 90938"/>
                  <a:gd name="connsiteY7" fmla="*/ 15837 h 33699"/>
                  <a:gd name="connsiteX8" fmla="*/ 73763 w 90938"/>
                  <a:gd name="connsiteY8" fmla="*/ 15837 h 33699"/>
                  <a:gd name="connsiteX9" fmla="*/ 90187 w 90938"/>
                  <a:gd name="connsiteY9" fmla="*/ 10651 h 33699"/>
                  <a:gd name="connsiteX10" fmla="*/ 90187 w 90938"/>
                  <a:gd name="connsiteY10" fmla="*/ 10651 h 33699"/>
                  <a:gd name="connsiteX11" fmla="*/ 82984 w 90938"/>
                  <a:gd name="connsiteY11" fmla="*/ 1430 h 33699"/>
                  <a:gd name="connsiteX12" fmla="*/ 46966 w 90938"/>
                  <a:gd name="connsiteY12" fmla="*/ 9498 h 33699"/>
                  <a:gd name="connsiteX13" fmla="*/ 49559 w 90938"/>
                  <a:gd name="connsiteY13" fmla="*/ 17566 h 33699"/>
                  <a:gd name="connsiteX14" fmla="*/ 28525 w 90938"/>
                  <a:gd name="connsiteY14" fmla="*/ 22752 h 33699"/>
                  <a:gd name="connsiteX15" fmla="*/ 19881 w 90938"/>
                  <a:gd name="connsiteY15" fmla="*/ 16701 h 33699"/>
                  <a:gd name="connsiteX16" fmla="*/ 0 w 90938"/>
                  <a:gd name="connsiteY16" fmla="*/ 24769 h 33699"/>
                  <a:gd name="connsiteX17" fmla="*/ 23051 w 90938"/>
                  <a:gd name="connsiteY17" fmla="*/ 24769 h 3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938" h="33699">
                    <a:moveTo>
                      <a:pt x="23051" y="24769"/>
                    </a:moveTo>
                    <a:cubicBezTo>
                      <a:pt x="23051" y="24769"/>
                      <a:pt x="23051" y="24769"/>
                      <a:pt x="23051" y="24769"/>
                    </a:cubicBezTo>
                    <a:cubicBezTo>
                      <a:pt x="20746" y="26498"/>
                      <a:pt x="16424" y="27939"/>
                      <a:pt x="18441" y="31396"/>
                    </a:cubicBezTo>
                    <a:cubicBezTo>
                      <a:pt x="19881" y="33990"/>
                      <a:pt x="23627" y="34278"/>
                      <a:pt x="26797" y="32837"/>
                    </a:cubicBezTo>
                    <a:cubicBezTo>
                      <a:pt x="37458" y="28515"/>
                      <a:pt x="48119" y="24481"/>
                      <a:pt x="59068" y="20159"/>
                    </a:cubicBezTo>
                    <a:lnTo>
                      <a:pt x="59068" y="20159"/>
                    </a:lnTo>
                    <a:cubicBezTo>
                      <a:pt x="64255" y="20159"/>
                      <a:pt x="69153" y="18430"/>
                      <a:pt x="73763" y="15837"/>
                    </a:cubicBezTo>
                    <a:cubicBezTo>
                      <a:pt x="73763" y="15837"/>
                      <a:pt x="73763" y="15837"/>
                      <a:pt x="73763" y="15837"/>
                    </a:cubicBezTo>
                    <a:lnTo>
                      <a:pt x="73763" y="15837"/>
                    </a:lnTo>
                    <a:cubicBezTo>
                      <a:pt x="79238" y="14108"/>
                      <a:pt x="84712" y="12379"/>
                      <a:pt x="90187" y="10651"/>
                    </a:cubicBezTo>
                    <a:lnTo>
                      <a:pt x="90187" y="10651"/>
                    </a:lnTo>
                    <a:cubicBezTo>
                      <a:pt x="93068" y="3447"/>
                      <a:pt x="87017" y="2871"/>
                      <a:pt x="82984" y="1430"/>
                    </a:cubicBezTo>
                    <a:cubicBezTo>
                      <a:pt x="68577" y="-3468"/>
                      <a:pt x="57916" y="5464"/>
                      <a:pt x="46966" y="9498"/>
                    </a:cubicBezTo>
                    <a:cubicBezTo>
                      <a:pt x="45237" y="14396"/>
                      <a:pt x="57051" y="10939"/>
                      <a:pt x="49559" y="17566"/>
                    </a:cubicBezTo>
                    <a:cubicBezTo>
                      <a:pt x="42644" y="19295"/>
                      <a:pt x="35441" y="21023"/>
                      <a:pt x="28525" y="22752"/>
                    </a:cubicBezTo>
                    <a:cubicBezTo>
                      <a:pt x="25356" y="21312"/>
                      <a:pt x="26220" y="12379"/>
                      <a:pt x="19881" y="16701"/>
                    </a:cubicBezTo>
                    <a:cubicBezTo>
                      <a:pt x="13542" y="21023"/>
                      <a:pt x="5763" y="20447"/>
                      <a:pt x="0" y="24769"/>
                    </a:cubicBezTo>
                    <a:cubicBezTo>
                      <a:pt x="7492" y="27939"/>
                      <a:pt x="14983" y="18718"/>
                      <a:pt x="23051" y="24769"/>
                    </a:cubicBezTo>
                    <a:close/>
                  </a:path>
                </a:pathLst>
              </a:custGeom>
              <a:solidFill>
                <a:srgbClr val="CD7E7E"/>
              </a:solidFill>
              <a:ln w="2878" cap="flat">
                <a:noFill/>
                <a:prstDash val="solid"/>
                <a:miter/>
              </a:ln>
            </p:spPr>
            <p:txBody>
              <a:bodyPr rtlCol="0" anchor="ctr"/>
              <a:lstStyle/>
              <a:p>
                <a:endParaRPr lang="en-US"/>
              </a:p>
            </p:txBody>
          </p:sp>
          <p:sp>
            <p:nvSpPr>
              <p:cNvPr id="155" name="Freeform: Shape 146">
                <a:extLst>
                  <a:ext uri="{FF2B5EF4-FFF2-40B4-BE49-F238E27FC236}">
                    <a16:creationId xmlns:a16="http://schemas.microsoft.com/office/drawing/2014/main" id="{0290A1D7-2979-492D-BDA8-3AAE52D143F7}"/>
                  </a:ext>
                </a:extLst>
              </p:cNvPr>
              <p:cNvSpPr/>
              <p:nvPr/>
            </p:nvSpPr>
            <p:spPr>
              <a:xfrm>
                <a:off x="1213346" y="5148533"/>
                <a:ext cx="17576" cy="8980"/>
              </a:xfrm>
              <a:custGeom>
                <a:avLst/>
                <a:gdLst>
                  <a:gd name="connsiteX0" fmla="*/ 6915 w 17576"/>
                  <a:gd name="connsiteY0" fmla="*/ 8980 h 8980"/>
                  <a:gd name="connsiteX1" fmla="*/ 17576 w 17576"/>
                  <a:gd name="connsiteY1" fmla="*/ 48 h 8980"/>
                  <a:gd name="connsiteX2" fmla="*/ 0 w 17576"/>
                  <a:gd name="connsiteY2" fmla="*/ 6675 h 8980"/>
                  <a:gd name="connsiteX3" fmla="*/ 6915 w 17576"/>
                  <a:gd name="connsiteY3" fmla="*/ 8980 h 8980"/>
                </a:gdLst>
                <a:ahLst/>
                <a:cxnLst>
                  <a:cxn ang="0">
                    <a:pos x="connsiteX0" y="connsiteY0"/>
                  </a:cxn>
                  <a:cxn ang="0">
                    <a:pos x="connsiteX1" y="connsiteY1"/>
                  </a:cxn>
                  <a:cxn ang="0">
                    <a:pos x="connsiteX2" y="connsiteY2"/>
                  </a:cxn>
                  <a:cxn ang="0">
                    <a:pos x="connsiteX3" y="connsiteY3"/>
                  </a:cxn>
                </a:cxnLst>
                <a:rect l="l" t="t" r="r" b="b"/>
                <a:pathLst>
                  <a:path w="17576" h="8980">
                    <a:moveTo>
                      <a:pt x="6915" y="8980"/>
                    </a:moveTo>
                    <a:cubicBezTo>
                      <a:pt x="12102" y="8404"/>
                      <a:pt x="15271" y="5234"/>
                      <a:pt x="17576" y="48"/>
                    </a:cubicBezTo>
                    <a:cubicBezTo>
                      <a:pt x="10373" y="-240"/>
                      <a:pt x="4034" y="624"/>
                      <a:pt x="0" y="6675"/>
                    </a:cubicBezTo>
                    <a:cubicBezTo>
                      <a:pt x="2593" y="6675"/>
                      <a:pt x="5186" y="6099"/>
                      <a:pt x="6915" y="8980"/>
                    </a:cubicBezTo>
                    <a:close/>
                  </a:path>
                </a:pathLst>
              </a:custGeom>
              <a:solidFill>
                <a:srgbClr val="CD7E7E"/>
              </a:solidFill>
              <a:ln w="2878" cap="flat">
                <a:noFill/>
                <a:prstDash val="solid"/>
                <a:miter/>
              </a:ln>
            </p:spPr>
            <p:txBody>
              <a:bodyPr rtlCol="0" anchor="ctr"/>
              <a:lstStyle/>
              <a:p>
                <a:endParaRPr lang="en-US"/>
              </a:p>
            </p:txBody>
          </p:sp>
          <p:sp>
            <p:nvSpPr>
              <p:cNvPr id="156" name="Freeform: Shape 147">
                <a:extLst>
                  <a:ext uri="{FF2B5EF4-FFF2-40B4-BE49-F238E27FC236}">
                    <a16:creationId xmlns:a16="http://schemas.microsoft.com/office/drawing/2014/main" id="{1E13D011-135F-4FCE-A837-6F04B601798D}"/>
                  </a:ext>
                </a:extLst>
              </p:cNvPr>
              <p:cNvSpPr/>
              <p:nvPr/>
            </p:nvSpPr>
            <p:spPr>
              <a:xfrm>
                <a:off x="1077633" y="5195725"/>
                <a:ext cx="23915" cy="6408"/>
              </a:xfrm>
              <a:custGeom>
                <a:avLst/>
                <a:gdLst>
                  <a:gd name="connsiteX0" fmla="*/ 23915 w 23915"/>
                  <a:gd name="connsiteY0" fmla="*/ 1263 h 6408"/>
                  <a:gd name="connsiteX1" fmla="*/ 0 w 23915"/>
                  <a:gd name="connsiteY1" fmla="*/ 5585 h 6408"/>
                  <a:gd name="connsiteX2" fmla="*/ 23915 w 23915"/>
                  <a:gd name="connsiteY2" fmla="*/ 1263 h 6408"/>
                </a:gdLst>
                <a:ahLst/>
                <a:cxnLst>
                  <a:cxn ang="0">
                    <a:pos x="connsiteX0" y="connsiteY0"/>
                  </a:cxn>
                  <a:cxn ang="0">
                    <a:pos x="connsiteX1" y="connsiteY1"/>
                  </a:cxn>
                  <a:cxn ang="0">
                    <a:pos x="connsiteX2" y="connsiteY2"/>
                  </a:cxn>
                </a:cxnLst>
                <a:rect l="l" t="t" r="r" b="b"/>
                <a:pathLst>
                  <a:path w="23915" h="6408">
                    <a:moveTo>
                      <a:pt x="23915" y="1263"/>
                    </a:moveTo>
                    <a:cubicBezTo>
                      <a:pt x="14983" y="-1618"/>
                      <a:pt x="8932" y="687"/>
                      <a:pt x="0" y="5585"/>
                    </a:cubicBezTo>
                    <a:cubicBezTo>
                      <a:pt x="10373" y="7890"/>
                      <a:pt x="16424" y="5009"/>
                      <a:pt x="23915" y="1263"/>
                    </a:cubicBezTo>
                    <a:close/>
                  </a:path>
                </a:pathLst>
              </a:custGeom>
              <a:solidFill>
                <a:srgbClr val="CD7E7E"/>
              </a:solidFill>
              <a:ln w="2878" cap="flat">
                <a:noFill/>
                <a:prstDash val="solid"/>
                <a:miter/>
              </a:ln>
            </p:spPr>
            <p:txBody>
              <a:bodyPr rtlCol="0" anchor="ctr"/>
              <a:lstStyle/>
              <a:p>
                <a:endParaRPr lang="en-US"/>
              </a:p>
            </p:txBody>
          </p:sp>
          <p:sp>
            <p:nvSpPr>
              <p:cNvPr id="157" name="Freeform: Shape 148">
                <a:extLst>
                  <a:ext uri="{FF2B5EF4-FFF2-40B4-BE49-F238E27FC236}">
                    <a16:creationId xmlns:a16="http://schemas.microsoft.com/office/drawing/2014/main" id="{FDECCAE6-8E76-46A9-A527-75F2EA7C507D}"/>
                  </a:ext>
                </a:extLst>
              </p:cNvPr>
              <p:cNvSpPr/>
              <p:nvPr/>
            </p:nvSpPr>
            <p:spPr>
              <a:xfrm>
                <a:off x="1267516" y="5128699"/>
                <a:ext cx="22474" cy="8355"/>
              </a:xfrm>
              <a:custGeom>
                <a:avLst/>
                <a:gdLst>
                  <a:gd name="connsiteX0" fmla="*/ 0 w 22474"/>
                  <a:gd name="connsiteY0" fmla="*/ 8356 h 8355"/>
                  <a:gd name="connsiteX1" fmla="*/ 22475 w 22474"/>
                  <a:gd name="connsiteY1" fmla="*/ 0 h 8355"/>
                  <a:gd name="connsiteX2" fmla="*/ 0 w 22474"/>
                  <a:gd name="connsiteY2" fmla="*/ 8356 h 8355"/>
                </a:gdLst>
                <a:ahLst/>
                <a:cxnLst>
                  <a:cxn ang="0">
                    <a:pos x="connsiteX0" y="connsiteY0"/>
                  </a:cxn>
                  <a:cxn ang="0">
                    <a:pos x="connsiteX1" y="connsiteY1"/>
                  </a:cxn>
                  <a:cxn ang="0">
                    <a:pos x="connsiteX2" y="connsiteY2"/>
                  </a:cxn>
                </a:cxnLst>
                <a:rect l="l" t="t" r="r" b="b"/>
                <a:pathLst>
                  <a:path w="22474" h="8355">
                    <a:moveTo>
                      <a:pt x="0" y="8356"/>
                    </a:moveTo>
                    <a:cubicBezTo>
                      <a:pt x="7780" y="6627"/>
                      <a:pt x="16136" y="5475"/>
                      <a:pt x="22475" y="0"/>
                    </a:cubicBezTo>
                    <a:cubicBezTo>
                      <a:pt x="14983" y="2305"/>
                      <a:pt x="6339" y="1729"/>
                      <a:pt x="0" y="8356"/>
                    </a:cubicBezTo>
                    <a:close/>
                  </a:path>
                </a:pathLst>
              </a:custGeom>
              <a:solidFill>
                <a:srgbClr val="CD7E7E"/>
              </a:solidFill>
              <a:ln w="2878" cap="flat">
                <a:noFill/>
                <a:prstDash val="solid"/>
                <a:miter/>
              </a:ln>
            </p:spPr>
            <p:txBody>
              <a:bodyPr rtlCol="0" anchor="ctr"/>
              <a:lstStyle/>
              <a:p>
                <a:endParaRPr lang="en-US"/>
              </a:p>
            </p:txBody>
          </p:sp>
          <p:sp>
            <p:nvSpPr>
              <p:cNvPr id="158" name="Freeform: Shape 149">
                <a:extLst>
                  <a:ext uri="{FF2B5EF4-FFF2-40B4-BE49-F238E27FC236}">
                    <a16:creationId xmlns:a16="http://schemas.microsoft.com/office/drawing/2014/main" id="{A908479D-4040-4DE4-9BD3-CCD66E80E374}"/>
                  </a:ext>
                </a:extLst>
              </p:cNvPr>
              <p:cNvSpPr/>
              <p:nvPr/>
            </p:nvSpPr>
            <p:spPr>
              <a:xfrm>
                <a:off x="2226437" y="4863037"/>
                <a:ext cx="25067" cy="7228"/>
              </a:xfrm>
              <a:custGeom>
                <a:avLst/>
                <a:gdLst>
                  <a:gd name="connsiteX0" fmla="*/ 25068 w 25067"/>
                  <a:gd name="connsiteY0" fmla="*/ 0 h 7228"/>
                  <a:gd name="connsiteX1" fmla="*/ 0 w 25067"/>
                  <a:gd name="connsiteY1" fmla="*/ 6915 h 7228"/>
                  <a:gd name="connsiteX2" fmla="*/ 25068 w 25067"/>
                  <a:gd name="connsiteY2" fmla="*/ 0 h 7228"/>
                </a:gdLst>
                <a:ahLst/>
                <a:cxnLst>
                  <a:cxn ang="0">
                    <a:pos x="connsiteX0" y="connsiteY0"/>
                  </a:cxn>
                  <a:cxn ang="0">
                    <a:pos x="connsiteX1" y="connsiteY1"/>
                  </a:cxn>
                  <a:cxn ang="0">
                    <a:pos x="connsiteX2" y="connsiteY2"/>
                  </a:cxn>
                </a:cxnLst>
                <a:rect l="l" t="t" r="r" b="b"/>
                <a:pathLst>
                  <a:path w="25067" h="7228">
                    <a:moveTo>
                      <a:pt x="25068" y="0"/>
                    </a:moveTo>
                    <a:cubicBezTo>
                      <a:pt x="16712" y="288"/>
                      <a:pt x="8644" y="1153"/>
                      <a:pt x="0" y="6915"/>
                    </a:cubicBezTo>
                    <a:cubicBezTo>
                      <a:pt x="10661" y="8356"/>
                      <a:pt x="18153" y="4610"/>
                      <a:pt x="25068" y="0"/>
                    </a:cubicBezTo>
                    <a:close/>
                  </a:path>
                </a:pathLst>
              </a:custGeom>
              <a:solidFill>
                <a:srgbClr val="CD7E7E"/>
              </a:solidFill>
              <a:ln w="2878" cap="flat">
                <a:noFill/>
                <a:prstDash val="solid"/>
                <a:miter/>
              </a:ln>
            </p:spPr>
            <p:txBody>
              <a:bodyPr rtlCol="0" anchor="ctr"/>
              <a:lstStyle/>
              <a:p>
                <a:endParaRPr lang="en-US"/>
              </a:p>
            </p:txBody>
          </p:sp>
          <p:sp>
            <p:nvSpPr>
              <p:cNvPr id="159" name="Freeform: Shape 150">
                <a:extLst>
                  <a:ext uri="{FF2B5EF4-FFF2-40B4-BE49-F238E27FC236}">
                    <a16:creationId xmlns:a16="http://schemas.microsoft.com/office/drawing/2014/main" id="{CA283018-A70D-4E74-A1BE-FF895A36D9F5}"/>
                  </a:ext>
                </a:extLst>
              </p:cNvPr>
              <p:cNvSpPr/>
              <p:nvPr/>
            </p:nvSpPr>
            <p:spPr>
              <a:xfrm>
                <a:off x="2271098" y="4811460"/>
                <a:ext cx="17576" cy="7314"/>
              </a:xfrm>
              <a:custGeom>
                <a:avLst/>
                <a:gdLst>
                  <a:gd name="connsiteX0" fmla="*/ 17576 w 17576"/>
                  <a:gd name="connsiteY0" fmla="*/ 0 h 7314"/>
                  <a:gd name="connsiteX1" fmla="*/ 0 w 17576"/>
                  <a:gd name="connsiteY1" fmla="*/ 4322 h 7314"/>
                  <a:gd name="connsiteX2" fmla="*/ 17576 w 17576"/>
                  <a:gd name="connsiteY2" fmla="*/ 0 h 7314"/>
                </a:gdLst>
                <a:ahLst/>
                <a:cxnLst>
                  <a:cxn ang="0">
                    <a:pos x="connsiteX0" y="connsiteY0"/>
                  </a:cxn>
                  <a:cxn ang="0">
                    <a:pos x="connsiteX1" y="connsiteY1"/>
                  </a:cxn>
                  <a:cxn ang="0">
                    <a:pos x="connsiteX2" y="connsiteY2"/>
                  </a:cxn>
                </a:cxnLst>
                <a:rect l="l" t="t" r="r" b="b"/>
                <a:pathLst>
                  <a:path w="17576" h="7314">
                    <a:moveTo>
                      <a:pt x="17576" y="0"/>
                    </a:moveTo>
                    <a:cubicBezTo>
                      <a:pt x="10949" y="1729"/>
                      <a:pt x="6339" y="2881"/>
                      <a:pt x="0" y="4322"/>
                    </a:cubicBezTo>
                    <a:cubicBezTo>
                      <a:pt x="8356" y="10085"/>
                      <a:pt x="12390" y="6915"/>
                      <a:pt x="17576" y="0"/>
                    </a:cubicBezTo>
                    <a:close/>
                  </a:path>
                </a:pathLst>
              </a:custGeom>
              <a:solidFill>
                <a:srgbClr val="CD7E7E"/>
              </a:solidFill>
              <a:ln w="2878" cap="flat">
                <a:noFill/>
                <a:prstDash val="solid"/>
                <a:miter/>
              </a:ln>
            </p:spPr>
            <p:txBody>
              <a:bodyPr rtlCol="0" anchor="ctr"/>
              <a:lstStyle/>
              <a:p>
                <a:endParaRPr lang="en-US"/>
              </a:p>
            </p:txBody>
          </p:sp>
          <p:sp>
            <p:nvSpPr>
              <p:cNvPr id="160" name="Freeform: Shape 151">
                <a:extLst>
                  <a:ext uri="{FF2B5EF4-FFF2-40B4-BE49-F238E27FC236}">
                    <a16:creationId xmlns:a16="http://schemas.microsoft.com/office/drawing/2014/main" id="{989BDB56-DDF2-4BE9-BE4A-69DC48F6922E}"/>
                  </a:ext>
                </a:extLst>
              </p:cNvPr>
              <p:cNvSpPr/>
              <p:nvPr/>
            </p:nvSpPr>
            <p:spPr>
              <a:xfrm>
                <a:off x="2349760" y="4788985"/>
                <a:ext cx="12966" cy="6627"/>
              </a:xfrm>
              <a:custGeom>
                <a:avLst/>
                <a:gdLst>
                  <a:gd name="connsiteX0" fmla="*/ 12966 w 12966"/>
                  <a:gd name="connsiteY0" fmla="*/ 0 h 6627"/>
                  <a:gd name="connsiteX1" fmla="*/ 0 w 12966"/>
                  <a:gd name="connsiteY1" fmla="*/ 6627 h 6627"/>
                  <a:gd name="connsiteX2" fmla="*/ 12966 w 12966"/>
                  <a:gd name="connsiteY2" fmla="*/ 0 h 6627"/>
                </a:gdLst>
                <a:ahLst/>
                <a:cxnLst>
                  <a:cxn ang="0">
                    <a:pos x="connsiteX0" y="connsiteY0"/>
                  </a:cxn>
                  <a:cxn ang="0">
                    <a:pos x="connsiteX1" y="connsiteY1"/>
                  </a:cxn>
                  <a:cxn ang="0">
                    <a:pos x="connsiteX2" y="connsiteY2"/>
                  </a:cxn>
                </a:cxnLst>
                <a:rect l="l" t="t" r="r" b="b"/>
                <a:pathLst>
                  <a:path w="12966" h="6627">
                    <a:moveTo>
                      <a:pt x="12966" y="0"/>
                    </a:moveTo>
                    <a:cubicBezTo>
                      <a:pt x="8644" y="1441"/>
                      <a:pt x="2305" y="-1729"/>
                      <a:pt x="0" y="6627"/>
                    </a:cubicBezTo>
                    <a:cubicBezTo>
                      <a:pt x="5763" y="5475"/>
                      <a:pt x="10373" y="5475"/>
                      <a:pt x="12966" y="0"/>
                    </a:cubicBezTo>
                    <a:close/>
                  </a:path>
                </a:pathLst>
              </a:custGeom>
              <a:solidFill>
                <a:srgbClr val="CD7E7E"/>
              </a:solidFill>
              <a:ln w="2878" cap="flat">
                <a:noFill/>
                <a:prstDash val="solid"/>
                <a:miter/>
              </a:ln>
            </p:spPr>
            <p:txBody>
              <a:bodyPr rtlCol="0" anchor="ctr"/>
              <a:lstStyle/>
              <a:p>
                <a:endParaRPr lang="en-US"/>
              </a:p>
            </p:txBody>
          </p:sp>
          <p:sp>
            <p:nvSpPr>
              <p:cNvPr id="161" name="Freeform: Shape 152">
                <a:extLst>
                  <a:ext uri="{FF2B5EF4-FFF2-40B4-BE49-F238E27FC236}">
                    <a16:creationId xmlns:a16="http://schemas.microsoft.com/office/drawing/2014/main" id="{A6B5B1EE-0625-43AE-ACC4-16FABB6C4F2B}"/>
                  </a:ext>
                </a:extLst>
              </p:cNvPr>
              <p:cNvSpPr/>
              <p:nvPr/>
            </p:nvSpPr>
            <p:spPr>
              <a:xfrm>
                <a:off x="2135385" y="4889833"/>
                <a:ext cx="17576" cy="8932"/>
              </a:xfrm>
              <a:custGeom>
                <a:avLst/>
                <a:gdLst>
                  <a:gd name="connsiteX0" fmla="*/ 0 w 17576"/>
                  <a:gd name="connsiteY0" fmla="*/ 8932 h 8932"/>
                  <a:gd name="connsiteX1" fmla="*/ 17576 w 17576"/>
                  <a:gd name="connsiteY1" fmla="*/ 0 h 8932"/>
                  <a:gd name="connsiteX2" fmla="*/ 0 w 17576"/>
                  <a:gd name="connsiteY2" fmla="*/ 8932 h 8932"/>
                </a:gdLst>
                <a:ahLst/>
                <a:cxnLst>
                  <a:cxn ang="0">
                    <a:pos x="connsiteX0" y="connsiteY0"/>
                  </a:cxn>
                  <a:cxn ang="0">
                    <a:pos x="connsiteX1" y="connsiteY1"/>
                  </a:cxn>
                  <a:cxn ang="0">
                    <a:pos x="connsiteX2" y="connsiteY2"/>
                  </a:cxn>
                </a:cxnLst>
                <a:rect l="l" t="t" r="r" b="b"/>
                <a:pathLst>
                  <a:path w="17576" h="8932">
                    <a:moveTo>
                      <a:pt x="0" y="8932"/>
                    </a:moveTo>
                    <a:cubicBezTo>
                      <a:pt x="6915" y="6915"/>
                      <a:pt x="12966" y="7492"/>
                      <a:pt x="17576" y="0"/>
                    </a:cubicBezTo>
                    <a:cubicBezTo>
                      <a:pt x="10373" y="1729"/>
                      <a:pt x="4898" y="1729"/>
                      <a:pt x="0" y="8932"/>
                    </a:cubicBezTo>
                    <a:close/>
                  </a:path>
                </a:pathLst>
              </a:custGeom>
              <a:solidFill>
                <a:srgbClr val="CD7E7E"/>
              </a:solidFill>
              <a:ln w="2878" cap="flat">
                <a:noFill/>
                <a:prstDash val="solid"/>
                <a:miter/>
              </a:ln>
            </p:spPr>
            <p:txBody>
              <a:bodyPr rtlCol="0" anchor="ctr"/>
              <a:lstStyle/>
              <a:p>
                <a:endParaRPr lang="en-US"/>
              </a:p>
            </p:txBody>
          </p:sp>
          <p:sp>
            <p:nvSpPr>
              <p:cNvPr id="162" name="Freeform: Shape 153">
                <a:extLst>
                  <a:ext uri="{FF2B5EF4-FFF2-40B4-BE49-F238E27FC236}">
                    <a16:creationId xmlns:a16="http://schemas.microsoft.com/office/drawing/2014/main" id="{00B26BFD-25A8-4829-9F6A-56FAD08DCBD5}"/>
                  </a:ext>
                </a:extLst>
              </p:cNvPr>
              <p:cNvSpPr/>
              <p:nvPr/>
            </p:nvSpPr>
            <p:spPr>
              <a:xfrm>
                <a:off x="1032972" y="5222726"/>
                <a:ext cx="12966" cy="5956"/>
              </a:xfrm>
              <a:custGeom>
                <a:avLst/>
                <a:gdLst>
                  <a:gd name="connsiteX0" fmla="*/ 0 w 12966"/>
                  <a:gd name="connsiteY0" fmla="*/ 5956 h 5956"/>
                  <a:gd name="connsiteX1" fmla="*/ 12966 w 12966"/>
                  <a:gd name="connsiteY1" fmla="*/ 2211 h 5956"/>
                  <a:gd name="connsiteX2" fmla="*/ 0 w 12966"/>
                  <a:gd name="connsiteY2" fmla="*/ 5956 h 5956"/>
                </a:gdLst>
                <a:ahLst/>
                <a:cxnLst>
                  <a:cxn ang="0">
                    <a:pos x="connsiteX0" y="connsiteY0"/>
                  </a:cxn>
                  <a:cxn ang="0">
                    <a:pos x="connsiteX1" y="connsiteY1"/>
                  </a:cxn>
                  <a:cxn ang="0">
                    <a:pos x="connsiteX2" y="connsiteY2"/>
                  </a:cxn>
                </a:cxnLst>
                <a:rect l="l" t="t" r="r" b="b"/>
                <a:pathLst>
                  <a:path w="12966" h="5956">
                    <a:moveTo>
                      <a:pt x="0" y="5956"/>
                    </a:moveTo>
                    <a:cubicBezTo>
                      <a:pt x="5475" y="4516"/>
                      <a:pt x="9220" y="3363"/>
                      <a:pt x="12966" y="2211"/>
                    </a:cubicBezTo>
                    <a:cubicBezTo>
                      <a:pt x="7780" y="-1535"/>
                      <a:pt x="3746" y="-671"/>
                      <a:pt x="0" y="5956"/>
                    </a:cubicBezTo>
                    <a:close/>
                  </a:path>
                </a:pathLst>
              </a:custGeom>
              <a:solidFill>
                <a:srgbClr val="CD7E7E"/>
              </a:solidFill>
              <a:ln w="2878" cap="flat">
                <a:noFill/>
                <a:prstDash val="solid"/>
                <a:miter/>
              </a:ln>
            </p:spPr>
            <p:txBody>
              <a:bodyPr rtlCol="0" anchor="ctr"/>
              <a:lstStyle/>
              <a:p>
                <a:endParaRPr lang="en-US"/>
              </a:p>
            </p:txBody>
          </p:sp>
          <p:sp>
            <p:nvSpPr>
              <p:cNvPr id="163" name="Freeform: Shape 154">
                <a:extLst>
                  <a:ext uri="{FF2B5EF4-FFF2-40B4-BE49-F238E27FC236}">
                    <a16:creationId xmlns:a16="http://schemas.microsoft.com/office/drawing/2014/main" id="{0B6D640A-43FA-43D4-9B63-6129713AD48E}"/>
                  </a:ext>
                </a:extLst>
              </p:cNvPr>
              <p:cNvSpPr/>
              <p:nvPr/>
            </p:nvSpPr>
            <p:spPr>
              <a:xfrm>
                <a:off x="1181363" y="5190611"/>
                <a:ext cx="12678" cy="4817"/>
              </a:xfrm>
              <a:custGeom>
                <a:avLst/>
                <a:gdLst>
                  <a:gd name="connsiteX0" fmla="*/ 12678 w 12678"/>
                  <a:gd name="connsiteY0" fmla="*/ 2343 h 4817"/>
                  <a:gd name="connsiteX1" fmla="*/ 12678 w 12678"/>
                  <a:gd name="connsiteY1" fmla="*/ 37 h 4817"/>
                  <a:gd name="connsiteX2" fmla="*/ 0 w 12678"/>
                  <a:gd name="connsiteY2" fmla="*/ 4071 h 4817"/>
                  <a:gd name="connsiteX3" fmla="*/ 12678 w 12678"/>
                  <a:gd name="connsiteY3" fmla="*/ 2343 h 4817"/>
                </a:gdLst>
                <a:ahLst/>
                <a:cxnLst>
                  <a:cxn ang="0">
                    <a:pos x="connsiteX0" y="connsiteY0"/>
                  </a:cxn>
                  <a:cxn ang="0">
                    <a:pos x="connsiteX1" y="connsiteY1"/>
                  </a:cxn>
                  <a:cxn ang="0">
                    <a:pos x="connsiteX2" y="connsiteY2"/>
                  </a:cxn>
                  <a:cxn ang="0">
                    <a:pos x="connsiteX3" y="connsiteY3"/>
                  </a:cxn>
                </a:cxnLst>
                <a:rect l="l" t="t" r="r" b="b"/>
                <a:pathLst>
                  <a:path w="12678" h="4817">
                    <a:moveTo>
                      <a:pt x="12678" y="2343"/>
                    </a:moveTo>
                    <a:cubicBezTo>
                      <a:pt x="12678" y="1478"/>
                      <a:pt x="12678" y="614"/>
                      <a:pt x="12678" y="37"/>
                    </a:cubicBezTo>
                    <a:cubicBezTo>
                      <a:pt x="8644" y="1478"/>
                      <a:pt x="2593" y="-2844"/>
                      <a:pt x="0" y="4071"/>
                    </a:cubicBezTo>
                    <a:cubicBezTo>
                      <a:pt x="4898" y="6376"/>
                      <a:pt x="8644" y="2631"/>
                      <a:pt x="12678" y="2343"/>
                    </a:cubicBezTo>
                    <a:close/>
                  </a:path>
                </a:pathLst>
              </a:custGeom>
              <a:solidFill>
                <a:srgbClr val="CD7E7E"/>
              </a:solidFill>
              <a:ln w="2878" cap="flat">
                <a:noFill/>
                <a:prstDash val="solid"/>
                <a:miter/>
              </a:ln>
            </p:spPr>
            <p:txBody>
              <a:bodyPr rtlCol="0" anchor="ctr"/>
              <a:lstStyle/>
              <a:p>
                <a:endParaRPr lang="en-US"/>
              </a:p>
            </p:txBody>
          </p:sp>
          <p:sp>
            <p:nvSpPr>
              <p:cNvPr id="164" name="Freeform: Shape 155">
                <a:extLst>
                  <a:ext uri="{FF2B5EF4-FFF2-40B4-BE49-F238E27FC236}">
                    <a16:creationId xmlns:a16="http://schemas.microsoft.com/office/drawing/2014/main" id="{0EB2471C-4ABC-49CE-A759-F09F1FCA96B9}"/>
                  </a:ext>
                </a:extLst>
              </p:cNvPr>
              <p:cNvSpPr/>
              <p:nvPr/>
            </p:nvSpPr>
            <p:spPr>
              <a:xfrm>
                <a:off x="2251505" y="4862748"/>
                <a:ext cx="576" cy="288"/>
              </a:xfrm>
              <a:custGeom>
                <a:avLst/>
                <a:gdLst>
                  <a:gd name="connsiteX0" fmla="*/ 576 w 576"/>
                  <a:gd name="connsiteY0" fmla="*/ 0 h 288"/>
                  <a:gd name="connsiteX1" fmla="*/ 576 w 576"/>
                  <a:gd name="connsiteY1" fmla="*/ 0 h 288"/>
                  <a:gd name="connsiteX2" fmla="*/ 576 w 576"/>
                  <a:gd name="connsiteY2" fmla="*/ 0 h 288"/>
                  <a:gd name="connsiteX3" fmla="*/ 0 w 576"/>
                  <a:gd name="connsiteY3" fmla="*/ 288 h 288"/>
                  <a:gd name="connsiteX4" fmla="*/ 576 w 576"/>
                  <a:gd name="connsiteY4" fmla="*/ 0 h 288"/>
                  <a:gd name="connsiteX5" fmla="*/ 576 w 576"/>
                  <a:gd name="connsiteY5" fmla="*/ 0 h 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 h="288">
                    <a:moveTo>
                      <a:pt x="576" y="0"/>
                    </a:moveTo>
                    <a:cubicBezTo>
                      <a:pt x="576" y="0"/>
                      <a:pt x="576" y="0"/>
                      <a:pt x="576" y="0"/>
                    </a:cubicBezTo>
                    <a:lnTo>
                      <a:pt x="576" y="0"/>
                    </a:lnTo>
                    <a:cubicBezTo>
                      <a:pt x="288" y="0"/>
                      <a:pt x="288" y="0"/>
                      <a:pt x="0" y="288"/>
                    </a:cubicBezTo>
                    <a:cubicBezTo>
                      <a:pt x="288" y="288"/>
                      <a:pt x="288" y="0"/>
                      <a:pt x="576" y="0"/>
                    </a:cubicBezTo>
                    <a:cubicBezTo>
                      <a:pt x="576" y="0"/>
                      <a:pt x="576" y="0"/>
                      <a:pt x="576" y="0"/>
                    </a:cubicBezTo>
                    <a:close/>
                  </a:path>
                </a:pathLst>
              </a:custGeom>
              <a:solidFill>
                <a:srgbClr val="CD7E7E"/>
              </a:solidFill>
              <a:ln w="2878" cap="flat">
                <a:noFill/>
                <a:prstDash val="solid"/>
                <a:miter/>
              </a:ln>
            </p:spPr>
            <p:txBody>
              <a:bodyPr rtlCol="0" anchor="ctr"/>
              <a:lstStyle/>
              <a:p>
                <a:endParaRPr lang="en-US"/>
              </a:p>
            </p:txBody>
          </p:sp>
          <p:sp>
            <p:nvSpPr>
              <p:cNvPr id="165" name="Freeform: Shape 156">
                <a:extLst>
                  <a:ext uri="{FF2B5EF4-FFF2-40B4-BE49-F238E27FC236}">
                    <a16:creationId xmlns:a16="http://schemas.microsoft.com/office/drawing/2014/main" id="{7F7DF4E2-3D08-4786-B55A-F787FBC5CCAA}"/>
                  </a:ext>
                </a:extLst>
              </p:cNvPr>
              <p:cNvSpPr/>
              <p:nvPr/>
            </p:nvSpPr>
            <p:spPr>
              <a:xfrm>
                <a:off x="2252081" y="4856121"/>
                <a:ext cx="9220" cy="6807"/>
              </a:xfrm>
              <a:custGeom>
                <a:avLst/>
                <a:gdLst>
                  <a:gd name="connsiteX0" fmla="*/ 9220 w 9220"/>
                  <a:gd name="connsiteY0" fmla="*/ 0 h 6807"/>
                  <a:gd name="connsiteX1" fmla="*/ 0 w 9220"/>
                  <a:gd name="connsiteY1" fmla="*/ 6627 h 6807"/>
                  <a:gd name="connsiteX2" fmla="*/ 9220 w 9220"/>
                  <a:gd name="connsiteY2" fmla="*/ 0 h 6807"/>
                </a:gdLst>
                <a:ahLst/>
                <a:cxnLst>
                  <a:cxn ang="0">
                    <a:pos x="connsiteX0" y="connsiteY0"/>
                  </a:cxn>
                  <a:cxn ang="0">
                    <a:pos x="connsiteX1" y="connsiteY1"/>
                  </a:cxn>
                  <a:cxn ang="0">
                    <a:pos x="connsiteX2" y="connsiteY2"/>
                  </a:cxn>
                </a:cxnLst>
                <a:rect l="l" t="t" r="r" b="b"/>
                <a:pathLst>
                  <a:path w="9220" h="6807">
                    <a:moveTo>
                      <a:pt x="9220" y="0"/>
                    </a:moveTo>
                    <a:cubicBezTo>
                      <a:pt x="4898" y="1441"/>
                      <a:pt x="1441" y="2593"/>
                      <a:pt x="0" y="6627"/>
                    </a:cubicBezTo>
                    <a:cubicBezTo>
                      <a:pt x="4322" y="6915"/>
                      <a:pt x="9220" y="7780"/>
                      <a:pt x="9220" y="0"/>
                    </a:cubicBezTo>
                    <a:close/>
                  </a:path>
                </a:pathLst>
              </a:custGeom>
              <a:solidFill>
                <a:srgbClr val="CD7E7E"/>
              </a:solidFill>
              <a:ln w="2878" cap="flat">
                <a:noFill/>
                <a:prstDash val="solid"/>
                <a:miter/>
              </a:ln>
            </p:spPr>
            <p:txBody>
              <a:bodyPr rtlCol="0" anchor="ctr"/>
              <a:lstStyle/>
              <a:p>
                <a:endParaRPr lang="en-US"/>
              </a:p>
            </p:txBody>
          </p:sp>
          <p:sp>
            <p:nvSpPr>
              <p:cNvPr id="166" name="Freeform: Shape 157">
                <a:extLst>
                  <a:ext uri="{FF2B5EF4-FFF2-40B4-BE49-F238E27FC236}">
                    <a16:creationId xmlns:a16="http://schemas.microsoft.com/office/drawing/2014/main" id="{FA3B4ADA-13EE-44EC-8D83-9FF791CCAADC}"/>
                  </a:ext>
                </a:extLst>
              </p:cNvPr>
              <p:cNvSpPr/>
              <p:nvPr/>
            </p:nvSpPr>
            <p:spPr>
              <a:xfrm>
                <a:off x="2183581" y="4858138"/>
                <a:ext cx="5443" cy="6163"/>
              </a:xfrm>
              <a:custGeom>
                <a:avLst/>
                <a:gdLst>
                  <a:gd name="connsiteX0" fmla="*/ 2229 w 5443"/>
                  <a:gd name="connsiteY0" fmla="*/ 6051 h 6163"/>
                  <a:gd name="connsiteX1" fmla="*/ 5398 w 5443"/>
                  <a:gd name="connsiteY1" fmla="*/ 3170 h 6163"/>
                  <a:gd name="connsiteX2" fmla="*/ 3958 w 5443"/>
                  <a:gd name="connsiteY2" fmla="*/ 0 h 6163"/>
                  <a:gd name="connsiteX3" fmla="*/ 212 w 5443"/>
                  <a:gd name="connsiteY3" fmla="*/ 3170 h 6163"/>
                  <a:gd name="connsiteX4" fmla="*/ 2229 w 5443"/>
                  <a:gd name="connsiteY4" fmla="*/ 6051 h 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 h="6163">
                    <a:moveTo>
                      <a:pt x="2229" y="6051"/>
                    </a:moveTo>
                    <a:cubicBezTo>
                      <a:pt x="3381" y="5763"/>
                      <a:pt x="4822" y="4322"/>
                      <a:pt x="5398" y="3170"/>
                    </a:cubicBezTo>
                    <a:cubicBezTo>
                      <a:pt x="5686" y="2881"/>
                      <a:pt x="4534" y="1441"/>
                      <a:pt x="3958" y="0"/>
                    </a:cubicBezTo>
                    <a:cubicBezTo>
                      <a:pt x="2229" y="1441"/>
                      <a:pt x="788" y="2017"/>
                      <a:pt x="212" y="3170"/>
                    </a:cubicBezTo>
                    <a:cubicBezTo>
                      <a:pt x="-364" y="4898"/>
                      <a:pt x="212" y="6627"/>
                      <a:pt x="2229" y="6051"/>
                    </a:cubicBezTo>
                    <a:close/>
                  </a:path>
                </a:pathLst>
              </a:custGeom>
              <a:solidFill>
                <a:srgbClr val="CD7E7E"/>
              </a:solidFill>
              <a:ln w="2878" cap="flat">
                <a:noFill/>
                <a:prstDash val="solid"/>
                <a:miter/>
              </a:ln>
            </p:spPr>
            <p:txBody>
              <a:bodyPr rtlCol="0" anchor="ctr"/>
              <a:lstStyle/>
              <a:p>
                <a:endParaRPr lang="en-US"/>
              </a:p>
            </p:txBody>
          </p:sp>
          <p:sp>
            <p:nvSpPr>
              <p:cNvPr id="167" name="Freeform: Shape 158">
                <a:extLst>
                  <a:ext uri="{FF2B5EF4-FFF2-40B4-BE49-F238E27FC236}">
                    <a16:creationId xmlns:a16="http://schemas.microsoft.com/office/drawing/2014/main" id="{36E29299-658C-41D0-BC44-6B5A007B0905}"/>
                  </a:ext>
                </a:extLst>
              </p:cNvPr>
              <p:cNvSpPr/>
              <p:nvPr/>
            </p:nvSpPr>
            <p:spPr>
              <a:xfrm>
                <a:off x="1123159" y="5187360"/>
                <a:ext cx="12389" cy="3871"/>
              </a:xfrm>
              <a:custGeom>
                <a:avLst/>
                <a:gdLst>
                  <a:gd name="connsiteX0" fmla="*/ 12390 w 12389"/>
                  <a:gd name="connsiteY0" fmla="*/ 696 h 3871"/>
                  <a:gd name="connsiteX1" fmla="*/ 0 w 12389"/>
                  <a:gd name="connsiteY1" fmla="*/ 3289 h 3871"/>
                  <a:gd name="connsiteX2" fmla="*/ 12390 w 12389"/>
                  <a:gd name="connsiteY2" fmla="*/ 696 h 3871"/>
                </a:gdLst>
                <a:ahLst/>
                <a:cxnLst>
                  <a:cxn ang="0">
                    <a:pos x="connsiteX0" y="connsiteY0"/>
                  </a:cxn>
                  <a:cxn ang="0">
                    <a:pos x="connsiteX1" y="connsiteY1"/>
                  </a:cxn>
                  <a:cxn ang="0">
                    <a:pos x="connsiteX2" y="connsiteY2"/>
                  </a:cxn>
                </a:cxnLst>
                <a:rect l="l" t="t" r="r" b="b"/>
                <a:pathLst>
                  <a:path w="12389" h="3871">
                    <a:moveTo>
                      <a:pt x="12390" y="696"/>
                    </a:moveTo>
                    <a:cubicBezTo>
                      <a:pt x="7203" y="-1033"/>
                      <a:pt x="4322" y="696"/>
                      <a:pt x="0" y="3289"/>
                    </a:cubicBezTo>
                    <a:cubicBezTo>
                      <a:pt x="4610" y="3865"/>
                      <a:pt x="8068" y="5018"/>
                      <a:pt x="12390" y="696"/>
                    </a:cubicBezTo>
                    <a:close/>
                  </a:path>
                </a:pathLst>
              </a:custGeom>
              <a:solidFill>
                <a:srgbClr val="CD7E7E"/>
              </a:solidFill>
              <a:ln w="2878" cap="flat">
                <a:noFill/>
                <a:prstDash val="solid"/>
                <a:miter/>
              </a:ln>
            </p:spPr>
            <p:txBody>
              <a:bodyPr rtlCol="0" anchor="ctr"/>
              <a:lstStyle/>
              <a:p>
                <a:endParaRPr lang="en-US"/>
              </a:p>
            </p:txBody>
          </p:sp>
          <p:sp>
            <p:nvSpPr>
              <p:cNvPr id="168" name="Freeform: Shape 159">
                <a:extLst>
                  <a:ext uri="{FF2B5EF4-FFF2-40B4-BE49-F238E27FC236}">
                    <a16:creationId xmlns:a16="http://schemas.microsoft.com/office/drawing/2014/main" id="{0CEA3811-1011-4CD1-AF83-7AEFD576D138}"/>
                  </a:ext>
                </a:extLst>
              </p:cNvPr>
              <p:cNvSpPr/>
              <p:nvPr/>
            </p:nvSpPr>
            <p:spPr>
              <a:xfrm>
                <a:off x="1139981" y="5196356"/>
                <a:ext cx="5799" cy="4929"/>
              </a:xfrm>
              <a:custGeom>
                <a:avLst/>
                <a:gdLst>
                  <a:gd name="connsiteX0" fmla="*/ 2195 w 5799"/>
                  <a:gd name="connsiteY0" fmla="*/ 4666 h 4929"/>
                  <a:gd name="connsiteX1" fmla="*/ 5652 w 5799"/>
                  <a:gd name="connsiteY1" fmla="*/ 1785 h 4929"/>
                  <a:gd name="connsiteX2" fmla="*/ 2771 w 5799"/>
                  <a:gd name="connsiteY2" fmla="*/ 56 h 4929"/>
                  <a:gd name="connsiteX3" fmla="*/ 178 w 5799"/>
                  <a:gd name="connsiteY3" fmla="*/ 2937 h 4929"/>
                  <a:gd name="connsiteX4" fmla="*/ 2195 w 5799"/>
                  <a:gd name="connsiteY4" fmla="*/ 4666 h 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 h="4929">
                    <a:moveTo>
                      <a:pt x="2195" y="4666"/>
                    </a:moveTo>
                    <a:cubicBezTo>
                      <a:pt x="3635" y="4090"/>
                      <a:pt x="5076" y="2937"/>
                      <a:pt x="5652" y="1785"/>
                    </a:cubicBezTo>
                    <a:cubicBezTo>
                      <a:pt x="6229" y="632"/>
                      <a:pt x="5076" y="-232"/>
                      <a:pt x="2771" y="56"/>
                    </a:cubicBezTo>
                    <a:cubicBezTo>
                      <a:pt x="2195" y="632"/>
                      <a:pt x="754" y="1785"/>
                      <a:pt x="178" y="2937"/>
                    </a:cubicBezTo>
                    <a:cubicBezTo>
                      <a:pt x="-398" y="4090"/>
                      <a:pt x="466" y="5530"/>
                      <a:pt x="2195" y="4666"/>
                    </a:cubicBezTo>
                    <a:close/>
                  </a:path>
                </a:pathLst>
              </a:custGeom>
              <a:solidFill>
                <a:srgbClr val="CD7E7E"/>
              </a:solidFill>
              <a:ln w="2878" cap="flat">
                <a:noFill/>
                <a:prstDash val="solid"/>
                <a:miter/>
              </a:ln>
            </p:spPr>
            <p:txBody>
              <a:bodyPr rtlCol="0" anchor="ctr"/>
              <a:lstStyle/>
              <a:p>
                <a:endParaRPr lang="en-US"/>
              </a:p>
            </p:txBody>
          </p:sp>
          <p:sp>
            <p:nvSpPr>
              <p:cNvPr id="169" name="Freeform: Shape 160">
                <a:extLst>
                  <a:ext uri="{FF2B5EF4-FFF2-40B4-BE49-F238E27FC236}">
                    <a16:creationId xmlns:a16="http://schemas.microsoft.com/office/drawing/2014/main" id="{7DB650A0-1D82-4573-92B0-C4995E2BFB75}"/>
                  </a:ext>
                </a:extLst>
              </p:cNvPr>
              <p:cNvSpPr/>
              <p:nvPr/>
            </p:nvSpPr>
            <p:spPr>
              <a:xfrm>
                <a:off x="1034413" y="5210291"/>
                <a:ext cx="7266" cy="4560"/>
              </a:xfrm>
              <a:custGeom>
                <a:avLst/>
                <a:gdLst>
                  <a:gd name="connsiteX0" fmla="*/ 6339 w 7266"/>
                  <a:gd name="connsiteY0" fmla="*/ 815 h 4560"/>
                  <a:gd name="connsiteX1" fmla="*/ 0 w 7266"/>
                  <a:gd name="connsiteY1" fmla="*/ 3696 h 4560"/>
                  <a:gd name="connsiteX2" fmla="*/ 3458 w 7266"/>
                  <a:gd name="connsiteY2" fmla="*/ 4561 h 4560"/>
                  <a:gd name="connsiteX3" fmla="*/ 6339 w 7266"/>
                  <a:gd name="connsiteY3" fmla="*/ 815 h 4560"/>
                </a:gdLst>
                <a:ahLst/>
                <a:cxnLst>
                  <a:cxn ang="0">
                    <a:pos x="connsiteX0" y="connsiteY0"/>
                  </a:cxn>
                  <a:cxn ang="0">
                    <a:pos x="connsiteX1" y="connsiteY1"/>
                  </a:cxn>
                  <a:cxn ang="0">
                    <a:pos x="connsiteX2" y="connsiteY2"/>
                  </a:cxn>
                  <a:cxn ang="0">
                    <a:pos x="connsiteX3" y="connsiteY3"/>
                  </a:cxn>
                </a:cxnLst>
                <a:rect l="l" t="t" r="r" b="b"/>
                <a:pathLst>
                  <a:path w="7266" h="4560">
                    <a:moveTo>
                      <a:pt x="6339" y="815"/>
                    </a:moveTo>
                    <a:cubicBezTo>
                      <a:pt x="4322" y="-1202"/>
                      <a:pt x="1441" y="815"/>
                      <a:pt x="0" y="3696"/>
                    </a:cubicBezTo>
                    <a:cubicBezTo>
                      <a:pt x="1153" y="3985"/>
                      <a:pt x="2305" y="4561"/>
                      <a:pt x="3458" y="4561"/>
                    </a:cubicBezTo>
                    <a:cubicBezTo>
                      <a:pt x="5475" y="4273"/>
                      <a:pt x="8932" y="3408"/>
                      <a:pt x="6339" y="815"/>
                    </a:cubicBezTo>
                    <a:close/>
                  </a:path>
                </a:pathLst>
              </a:custGeom>
              <a:solidFill>
                <a:srgbClr val="CD7E7E"/>
              </a:solidFill>
              <a:ln w="2878" cap="flat">
                <a:noFill/>
                <a:prstDash val="solid"/>
                <a:miter/>
              </a:ln>
            </p:spPr>
            <p:txBody>
              <a:bodyPr rtlCol="0" anchor="ctr"/>
              <a:lstStyle/>
              <a:p>
                <a:endParaRPr lang="en-US"/>
              </a:p>
            </p:txBody>
          </p:sp>
          <p:sp>
            <p:nvSpPr>
              <p:cNvPr id="170" name="Freeform: Shape 161">
                <a:extLst>
                  <a:ext uri="{FF2B5EF4-FFF2-40B4-BE49-F238E27FC236}">
                    <a16:creationId xmlns:a16="http://schemas.microsoft.com/office/drawing/2014/main" id="{2F1757D2-5A9F-4B34-A160-12577BCB66E3}"/>
                  </a:ext>
                </a:extLst>
              </p:cNvPr>
              <p:cNvSpPr/>
              <p:nvPr/>
            </p:nvSpPr>
            <p:spPr>
              <a:xfrm>
                <a:off x="1669179" y="5012003"/>
                <a:ext cx="9508" cy="9508"/>
              </a:xfrm>
              <a:custGeom>
                <a:avLst/>
                <a:gdLst>
                  <a:gd name="connsiteX0" fmla="*/ 1729 w 9508"/>
                  <a:gd name="connsiteY0" fmla="*/ 9509 h 9508"/>
                  <a:gd name="connsiteX1" fmla="*/ 9508 w 9508"/>
                  <a:gd name="connsiteY1" fmla="*/ 0 h 9508"/>
                  <a:gd name="connsiteX2" fmla="*/ 0 w 9508"/>
                  <a:gd name="connsiteY2" fmla="*/ 7203 h 9508"/>
                  <a:gd name="connsiteX3" fmla="*/ 1729 w 9508"/>
                  <a:gd name="connsiteY3" fmla="*/ 9509 h 9508"/>
                </a:gdLst>
                <a:ahLst/>
                <a:cxnLst>
                  <a:cxn ang="0">
                    <a:pos x="connsiteX0" y="connsiteY0"/>
                  </a:cxn>
                  <a:cxn ang="0">
                    <a:pos x="connsiteX1" y="connsiteY1"/>
                  </a:cxn>
                  <a:cxn ang="0">
                    <a:pos x="connsiteX2" y="connsiteY2"/>
                  </a:cxn>
                  <a:cxn ang="0">
                    <a:pos x="connsiteX3" y="connsiteY3"/>
                  </a:cxn>
                </a:cxnLst>
                <a:rect l="l" t="t" r="r" b="b"/>
                <a:pathLst>
                  <a:path w="9508" h="9508">
                    <a:moveTo>
                      <a:pt x="1729" y="9509"/>
                    </a:moveTo>
                    <a:cubicBezTo>
                      <a:pt x="6627" y="8644"/>
                      <a:pt x="8068" y="4898"/>
                      <a:pt x="9508" y="0"/>
                    </a:cubicBezTo>
                    <a:cubicBezTo>
                      <a:pt x="3746" y="288"/>
                      <a:pt x="288" y="1729"/>
                      <a:pt x="0" y="7203"/>
                    </a:cubicBezTo>
                    <a:cubicBezTo>
                      <a:pt x="0" y="7780"/>
                      <a:pt x="1153" y="9509"/>
                      <a:pt x="1729" y="9509"/>
                    </a:cubicBezTo>
                    <a:close/>
                  </a:path>
                </a:pathLst>
              </a:custGeom>
              <a:solidFill>
                <a:srgbClr val="CD7E7E"/>
              </a:solidFill>
              <a:ln w="2878" cap="flat">
                <a:noFill/>
                <a:prstDash val="solid"/>
                <a:miter/>
              </a:ln>
            </p:spPr>
            <p:txBody>
              <a:bodyPr rtlCol="0" anchor="ctr"/>
              <a:lstStyle/>
              <a:p>
                <a:endParaRPr lang="en-US"/>
              </a:p>
            </p:txBody>
          </p:sp>
          <p:sp>
            <p:nvSpPr>
              <p:cNvPr id="171" name="Freeform: Shape 162">
                <a:extLst>
                  <a:ext uri="{FF2B5EF4-FFF2-40B4-BE49-F238E27FC236}">
                    <a16:creationId xmlns:a16="http://schemas.microsoft.com/office/drawing/2014/main" id="{6650919F-461A-4966-AEF4-455813AA6416}"/>
                  </a:ext>
                </a:extLst>
              </p:cNvPr>
              <p:cNvSpPr/>
              <p:nvPr/>
            </p:nvSpPr>
            <p:spPr>
              <a:xfrm>
                <a:off x="1758214" y="4959525"/>
                <a:ext cx="6915" cy="3836"/>
              </a:xfrm>
              <a:custGeom>
                <a:avLst/>
                <a:gdLst>
                  <a:gd name="connsiteX0" fmla="*/ 864 w 6915"/>
                  <a:gd name="connsiteY0" fmla="*/ 3783 h 3836"/>
                  <a:gd name="connsiteX1" fmla="*/ 6915 w 6915"/>
                  <a:gd name="connsiteY1" fmla="*/ 614 h 3836"/>
                  <a:gd name="connsiteX2" fmla="*/ 0 w 6915"/>
                  <a:gd name="connsiteY2" fmla="*/ 2054 h 3836"/>
                  <a:gd name="connsiteX3" fmla="*/ 864 w 6915"/>
                  <a:gd name="connsiteY3" fmla="*/ 3783 h 3836"/>
                </a:gdLst>
                <a:ahLst/>
                <a:cxnLst>
                  <a:cxn ang="0">
                    <a:pos x="connsiteX0" y="connsiteY0"/>
                  </a:cxn>
                  <a:cxn ang="0">
                    <a:pos x="connsiteX1" y="connsiteY1"/>
                  </a:cxn>
                  <a:cxn ang="0">
                    <a:pos x="connsiteX2" y="connsiteY2"/>
                  </a:cxn>
                  <a:cxn ang="0">
                    <a:pos x="connsiteX3" y="connsiteY3"/>
                  </a:cxn>
                </a:cxnLst>
                <a:rect l="l" t="t" r="r" b="b"/>
                <a:pathLst>
                  <a:path w="6915" h="3836">
                    <a:moveTo>
                      <a:pt x="864" y="3783"/>
                    </a:moveTo>
                    <a:cubicBezTo>
                      <a:pt x="3169" y="4071"/>
                      <a:pt x="5186" y="3207"/>
                      <a:pt x="6915" y="614"/>
                    </a:cubicBezTo>
                    <a:cubicBezTo>
                      <a:pt x="3746" y="-251"/>
                      <a:pt x="1441" y="-539"/>
                      <a:pt x="0" y="2054"/>
                    </a:cubicBezTo>
                    <a:cubicBezTo>
                      <a:pt x="0" y="2343"/>
                      <a:pt x="576" y="3783"/>
                      <a:pt x="864" y="3783"/>
                    </a:cubicBezTo>
                    <a:close/>
                  </a:path>
                </a:pathLst>
              </a:custGeom>
              <a:solidFill>
                <a:srgbClr val="CD7E7E"/>
              </a:solidFill>
              <a:ln w="2878" cap="flat">
                <a:noFill/>
                <a:prstDash val="solid"/>
                <a:miter/>
              </a:ln>
            </p:spPr>
            <p:txBody>
              <a:bodyPr rtlCol="0" anchor="ctr"/>
              <a:lstStyle/>
              <a:p>
                <a:endParaRPr lang="en-US"/>
              </a:p>
            </p:txBody>
          </p:sp>
        </p:grpSp>
        <p:sp>
          <p:nvSpPr>
            <p:cNvPr id="59" name="Freeform: Shape 51">
              <a:extLst>
                <a:ext uri="{FF2B5EF4-FFF2-40B4-BE49-F238E27FC236}">
                  <a16:creationId xmlns:a16="http://schemas.microsoft.com/office/drawing/2014/main" id="{50F105EB-CFE5-4766-9362-A125681D6EF5}"/>
                </a:ext>
              </a:extLst>
            </p:cNvPr>
            <p:cNvSpPr/>
            <p:nvPr/>
          </p:nvSpPr>
          <p:spPr>
            <a:xfrm>
              <a:off x="1807909" y="4522280"/>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6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6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9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3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3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0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0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6" y="914055"/>
                  </a:moveTo>
                  <a:cubicBezTo>
                    <a:pt x="166339"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1" y="913046"/>
                    <a:pt x="161873" y="912758"/>
                    <a:pt x="164106"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6"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9" y="1240514"/>
                  </a:cubicBezTo>
                  <a:cubicBezTo>
                    <a:pt x="930552" y="1245413"/>
                    <a:pt x="927957" y="1250599"/>
                    <a:pt x="921906" y="1252040"/>
                  </a:cubicBezTo>
                  <a:cubicBezTo>
                    <a:pt x="895687"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3"/>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3"/>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2"/>
                    <a:pt x="3315319"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0"/>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0"/>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wrap="square" rtlCol="0" anchor="ctr">
              <a:noAutofit/>
            </a:bodyPr>
            <a:lstStyle/>
            <a:p>
              <a:endParaRPr lang="en-US"/>
            </a:p>
          </p:txBody>
        </p:sp>
      </p:grpSp>
      <p:pic>
        <p:nvPicPr>
          <p:cNvPr id="172" name="Picture 171"/>
          <p:cNvPicPr/>
          <p:nvPr/>
        </p:nvPicPr>
        <p:blipFill>
          <a:blip r:embed="rId2" cstate="print">
            <a:extLst>
              <a:ext uri="{28A0092B-C50C-407E-A947-70E740481C1C}">
                <a14:useLocalDpi xmlns:a14="http://schemas.microsoft.com/office/drawing/2010/main" val="0"/>
              </a:ext>
            </a:extLst>
          </a:blip>
          <a:stretch>
            <a:fillRect/>
          </a:stretch>
        </p:blipFill>
        <p:spPr>
          <a:xfrm>
            <a:off x="377209" y="616492"/>
            <a:ext cx="3647618" cy="1012023"/>
          </a:xfrm>
          <a:prstGeom prst="rect">
            <a:avLst/>
          </a:prstGeom>
        </p:spPr>
      </p:pic>
    </p:spTree>
    <p:extLst>
      <p:ext uri="{BB962C8B-B14F-4D97-AF65-F5344CB8AC3E}">
        <p14:creationId xmlns:p14="http://schemas.microsoft.com/office/powerpoint/2010/main" val="44179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algn="ctr"/>
            <a:r>
              <a:rPr lang="ka-GE" sz="3600" b="1" dirty="0"/>
              <a:t>მე-4 და მე-5 დონის განგაშის გამოცხადების შემდეგ განსახორციელებელი </a:t>
            </a:r>
            <a:r>
              <a:rPr lang="ka-GE" sz="3600" b="1" dirty="0" smtClean="0"/>
              <a:t>ქმედებები</a:t>
            </a:r>
            <a:endParaRPr lang="en-US" sz="3600" b="1" dirty="0"/>
          </a:p>
        </p:txBody>
      </p:sp>
      <p:sp>
        <p:nvSpPr>
          <p:cNvPr id="4" name="Rectangle 3"/>
          <p:cNvSpPr/>
          <p:nvPr/>
        </p:nvSpPr>
        <p:spPr>
          <a:xfrm>
            <a:off x="161618" y="1727992"/>
            <a:ext cx="6546532" cy="4826001"/>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ka-GE" sz="1600" dirty="0" smtClean="0">
                <a:solidFill>
                  <a:srgbClr val="002060"/>
                </a:solidFill>
                <a:ea typeface="Calibri" panose="020F0502020204030204" pitchFamily="34" charset="0"/>
                <a:cs typeface="Times New Roman" panose="02020603050405020304" pitchFamily="18" charset="0"/>
              </a:rPr>
              <a:t>შესაძლებელია </a:t>
            </a:r>
            <a:r>
              <a:rPr lang="ka-GE" sz="1600" dirty="0">
                <a:solidFill>
                  <a:srgbClr val="002060"/>
                </a:solidFill>
                <a:ea typeface="Calibri" panose="020F0502020204030204" pitchFamily="34" charset="0"/>
                <a:cs typeface="Times New Roman" panose="02020603050405020304" pitchFamily="18" charset="0"/>
              </a:rPr>
              <a:t>საჭიროება დადგეს ქვეყნის მასშტაბით მოკლევადიანი ჩაკეტვის განხორციელება (გარდა აფთიაქები, სასურსათო მაღაზიები და სხვა სიცოცხლისათვის მნიშვნელოვანი ობიექტები);</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600" dirty="0">
                <a:solidFill>
                  <a:srgbClr val="002060"/>
                </a:solidFill>
                <a:ea typeface="Calibri" panose="020F0502020204030204" pitchFamily="34" charset="0"/>
                <a:cs typeface="Times New Roman" panose="02020603050405020304" pitchFamily="18" charset="0"/>
              </a:rPr>
              <a:t>შესაძლებელია მოხდეს საშობაო ბაზრების და საახალწლო ღონისძიებების გაუქმება;</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600" dirty="0">
                <a:solidFill>
                  <a:srgbClr val="002060"/>
                </a:solidFill>
                <a:ea typeface="Calibri" panose="020F0502020204030204" pitchFamily="34" charset="0"/>
                <a:cs typeface="Times New Roman" panose="02020603050405020304" pitchFamily="18" charset="0"/>
              </a:rPr>
              <a:t>შსაძლებელია განხორციელდეს არასაჭირო მიზნით სახლიდან გასვლის აკრძალვა;</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600" dirty="0">
                <a:solidFill>
                  <a:srgbClr val="002060"/>
                </a:solidFill>
                <a:ea typeface="Calibri" panose="020F0502020204030204" pitchFamily="34" charset="0"/>
                <a:cs typeface="Times New Roman" panose="02020603050405020304" pitchFamily="18" charset="0"/>
              </a:rPr>
              <a:t>შესაძლებელია შეიზღუდოს გეგმიური ჰოსპიტალიზაცია;</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ka-GE" sz="1600" dirty="0">
                <a:solidFill>
                  <a:srgbClr val="002060"/>
                </a:solidFill>
                <a:ea typeface="Calibri" panose="020F0502020204030204" pitchFamily="34" charset="0"/>
                <a:cs typeface="Times New Roman" panose="02020603050405020304" pitchFamily="18" charset="0"/>
              </a:rPr>
              <a:t>შესაძლებელია მოხდეს როგორც დახურულ ასევე ღია სივრცეში სხვადასხვა იჯახის წარმომადგენელთა შორის კომუნიკაციის შეზღუდვა (მაგ. არ შეიძლებოდეს სტუმრობა სხვა ოჯახის წარმომადგენელთან</a:t>
            </a:r>
            <a:r>
              <a:rPr lang="ka-GE" sz="1600" dirty="0" smtClean="0">
                <a:solidFill>
                  <a:srgbClr val="002060"/>
                </a:solidFill>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Wingdings" panose="05000000000000000000" pitchFamily="2" charset="2"/>
              <a:buChar char=""/>
            </a:pPr>
            <a:r>
              <a:rPr lang="ka-GE" sz="1600" dirty="0" smtClean="0">
                <a:solidFill>
                  <a:srgbClr val="002060"/>
                </a:solidFill>
                <a:ea typeface="Calibri" panose="020F0502020204030204" pitchFamily="34" charset="0"/>
                <a:cs typeface="Times New Roman" panose="02020603050405020304" pitchFamily="18" charset="0"/>
              </a:rPr>
              <a:t>შესაძლებელია </a:t>
            </a:r>
            <a:r>
              <a:rPr lang="ka-GE" sz="1600" dirty="0">
                <a:solidFill>
                  <a:srgbClr val="002060"/>
                </a:solidFill>
                <a:ea typeface="Calibri" panose="020F0502020204030204" pitchFamily="34" charset="0"/>
                <a:cs typeface="Times New Roman" panose="02020603050405020304" pitchFamily="18" charset="0"/>
              </a:rPr>
              <a:t>მოხდეს ხანდაზმულთა სახლებში, ისევე როგორც განსაკუთრებული საჭიროებების მქონე პირთა სახლებში, პენიტენციურ დაწესებულებებში და სხვა დახურული სივრცის ობიექტზებში ერთდროულად ორზე მეტი ადამიანის სტუმრობის აკრძალვა.</a:t>
            </a:r>
            <a:endParaRPr lang="en-US" sz="1600" dirty="0"/>
          </a:p>
        </p:txBody>
      </p:sp>
      <p:grpSp>
        <p:nvGrpSpPr>
          <p:cNvPr id="19" name="Group 18">
            <a:extLst>
              <a:ext uri="{FF2B5EF4-FFF2-40B4-BE49-F238E27FC236}">
                <a16:creationId xmlns:a16="http://schemas.microsoft.com/office/drawing/2014/main" id="{E44E2B03-19B9-4CDB-A7C1-283AF49224F1}"/>
              </a:ext>
            </a:extLst>
          </p:cNvPr>
          <p:cNvGrpSpPr/>
          <p:nvPr/>
        </p:nvGrpSpPr>
        <p:grpSpPr>
          <a:xfrm>
            <a:off x="7799421" y="1169895"/>
            <a:ext cx="4323074" cy="6736976"/>
            <a:chOff x="9083202" y="3309091"/>
            <a:chExt cx="3102854" cy="4206520"/>
          </a:xfrm>
        </p:grpSpPr>
        <p:sp>
          <p:nvSpPr>
            <p:cNvPr id="20" name="Freeform: Shape 174">
              <a:extLst>
                <a:ext uri="{FF2B5EF4-FFF2-40B4-BE49-F238E27FC236}">
                  <a16:creationId xmlns:a16="http://schemas.microsoft.com/office/drawing/2014/main" id="{E9B5804C-B38B-4553-AC45-405F93E38337}"/>
                </a:ext>
              </a:extLst>
            </p:cNvPr>
            <p:cNvSpPr/>
            <p:nvPr/>
          </p:nvSpPr>
          <p:spPr>
            <a:xfrm>
              <a:off x="9083202" y="3314380"/>
              <a:ext cx="3102854" cy="3543620"/>
            </a:xfrm>
            <a:custGeom>
              <a:avLst/>
              <a:gdLst>
                <a:gd name="connsiteX0" fmla="*/ 1546449 w 3102854"/>
                <a:gd name="connsiteY0" fmla="*/ 213 h 3543620"/>
                <a:gd name="connsiteX1" fmla="*/ 1673008 w 3102854"/>
                <a:gd name="connsiteY1" fmla="*/ 6932 h 3543620"/>
                <a:gd name="connsiteX2" fmla="*/ 1977873 w 3102854"/>
                <a:gd name="connsiteY2" fmla="*/ 95984 h 3543620"/>
                <a:gd name="connsiteX3" fmla="*/ 2127898 w 3102854"/>
                <a:gd name="connsiteY3" fmla="*/ 291740 h 3543620"/>
                <a:gd name="connsiteX4" fmla="*/ 2232997 w 3102854"/>
                <a:gd name="connsiteY4" fmla="*/ 619069 h 3543620"/>
                <a:gd name="connsiteX5" fmla="*/ 2276320 w 3102854"/>
                <a:gd name="connsiteY5" fmla="*/ 849322 h 3543620"/>
                <a:gd name="connsiteX6" fmla="*/ 2268297 w 3102854"/>
                <a:gd name="connsiteY6" fmla="*/ 1067541 h 3543620"/>
                <a:gd name="connsiteX7" fmla="*/ 2203312 w 3102854"/>
                <a:gd name="connsiteY7" fmla="*/ 1230403 h 3543620"/>
                <a:gd name="connsiteX8" fmla="*/ 2036439 w 3102854"/>
                <a:gd name="connsiteY8" fmla="*/ 1508793 h 3543620"/>
                <a:gd name="connsiteX9" fmla="*/ 2027614 w 3102854"/>
                <a:gd name="connsiteY9" fmla="*/ 1781567 h 3543620"/>
                <a:gd name="connsiteX10" fmla="*/ 2642158 w 3102854"/>
                <a:gd name="connsiteY10" fmla="*/ 1972509 h 3543620"/>
                <a:gd name="connsiteX11" fmla="*/ 2761696 w 3102854"/>
                <a:gd name="connsiteY11" fmla="*/ 2104884 h 3543620"/>
                <a:gd name="connsiteX12" fmla="*/ 2904502 w 3102854"/>
                <a:gd name="connsiteY12" fmla="*/ 2571006 h 3543620"/>
                <a:gd name="connsiteX13" fmla="*/ 2983125 w 3102854"/>
                <a:gd name="connsiteY13" fmla="*/ 2826130 h 3543620"/>
                <a:gd name="connsiteX14" fmla="*/ 3039284 w 3102854"/>
                <a:gd name="connsiteY14" fmla="*/ 3044350 h 3543620"/>
                <a:gd name="connsiteX15" fmla="*/ 3076189 w 3102854"/>
                <a:gd name="connsiteY15" fmla="*/ 3310706 h 3543620"/>
                <a:gd name="connsiteX16" fmla="*/ 3094579 w 3102854"/>
                <a:gd name="connsiteY16" fmla="*/ 3499566 h 3543620"/>
                <a:gd name="connsiteX17" fmla="*/ 3102854 w 3102854"/>
                <a:gd name="connsiteY17" fmla="*/ 3543620 h 3543620"/>
                <a:gd name="connsiteX18" fmla="*/ 2579907 w 3102854"/>
                <a:gd name="connsiteY18" fmla="*/ 3543620 h 3543620"/>
                <a:gd name="connsiteX19" fmla="*/ 2576965 w 3102854"/>
                <a:gd name="connsiteY19" fmla="*/ 3527949 h 3543620"/>
                <a:gd name="connsiteX20" fmla="*/ 2549896 w 3102854"/>
                <a:gd name="connsiteY20" fmla="*/ 3437465 h 3543620"/>
                <a:gd name="connsiteX21" fmla="*/ 2534327 w 3102854"/>
                <a:gd name="connsiteY21" fmla="*/ 3510986 h 3543620"/>
                <a:gd name="connsiteX22" fmla="*/ 2527687 w 3102854"/>
                <a:gd name="connsiteY22" fmla="*/ 3543620 h 3543620"/>
                <a:gd name="connsiteX23" fmla="*/ 571448 w 3102854"/>
                <a:gd name="connsiteY23" fmla="*/ 3543620 h 3543620"/>
                <a:gd name="connsiteX24" fmla="*/ 556240 w 3102854"/>
                <a:gd name="connsiteY24" fmla="*/ 3467149 h 3543620"/>
                <a:gd name="connsiteX25" fmla="*/ 531841 w 3102854"/>
                <a:gd name="connsiteY25" fmla="*/ 3543620 h 3543620"/>
                <a:gd name="connsiteX26" fmla="*/ 0 w 3102854"/>
                <a:gd name="connsiteY26" fmla="*/ 3543620 h 3543620"/>
                <a:gd name="connsiteX27" fmla="*/ 5878 w 3102854"/>
                <a:gd name="connsiteY27" fmla="*/ 3519297 h 3543620"/>
                <a:gd name="connsiteX28" fmla="*/ 19517 w 3102854"/>
                <a:gd name="connsiteY28" fmla="*/ 3418210 h 3543620"/>
                <a:gd name="connsiteX29" fmla="*/ 75676 w 3102854"/>
                <a:gd name="connsiteY29" fmla="*/ 3051570 h 3543620"/>
                <a:gd name="connsiteX30" fmla="*/ 170345 w 3102854"/>
                <a:gd name="connsiteY30" fmla="*/ 2590261 h 3543620"/>
                <a:gd name="connsiteX31" fmla="*/ 312348 w 3102854"/>
                <a:gd name="connsiteY31" fmla="*/ 2205971 h 3543620"/>
                <a:gd name="connsiteX32" fmla="*/ 476814 w 3102854"/>
                <a:gd name="connsiteY32" fmla="*/ 1994170 h 3543620"/>
                <a:gd name="connsiteX33" fmla="*/ 619620 w 3102854"/>
                <a:gd name="connsiteY33" fmla="*/ 1905117 h 3543620"/>
                <a:gd name="connsiteX34" fmla="*/ 1043221 w 3102854"/>
                <a:gd name="connsiteY34" fmla="*/ 1791194 h 3543620"/>
                <a:gd name="connsiteX35" fmla="*/ 1117833 w 3102854"/>
                <a:gd name="connsiteY35" fmla="*/ 1729419 h 3543620"/>
                <a:gd name="connsiteX36" fmla="*/ 1068894 w 3102854"/>
                <a:gd name="connsiteY36" fmla="*/ 1544895 h 3543620"/>
                <a:gd name="connsiteX37" fmla="*/ 918869 w 3102854"/>
                <a:gd name="connsiteY37" fmla="*/ 1279342 h 3543620"/>
                <a:gd name="connsiteX38" fmla="*/ 841048 w 3102854"/>
                <a:gd name="connsiteY38" fmla="*/ 1088400 h 3543620"/>
                <a:gd name="connsiteX39" fmla="*/ 853884 w 3102854"/>
                <a:gd name="connsiteY39" fmla="*/ 719353 h 3543620"/>
                <a:gd name="connsiteX40" fmla="*/ 991876 w 3102854"/>
                <a:gd name="connsiteY40" fmla="*/ 229965 h 3543620"/>
                <a:gd name="connsiteX41" fmla="*/ 1176399 w 3102854"/>
                <a:gd name="connsiteY41" fmla="*/ 72718 h 3543620"/>
                <a:gd name="connsiteX42" fmla="*/ 1433127 w 3102854"/>
                <a:gd name="connsiteY42" fmla="*/ 3723 h 3543620"/>
                <a:gd name="connsiteX43" fmla="*/ 1546449 w 3102854"/>
                <a:gd name="connsiteY43" fmla="*/ 213 h 354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02854" h="3543620">
                  <a:moveTo>
                    <a:pt x="1546449" y="213"/>
                  </a:moveTo>
                  <a:cubicBezTo>
                    <a:pt x="1592580" y="915"/>
                    <a:pt x="1640917" y="3321"/>
                    <a:pt x="1673008" y="6932"/>
                  </a:cubicBezTo>
                  <a:cubicBezTo>
                    <a:pt x="1785326" y="18966"/>
                    <a:pt x="1875182" y="48650"/>
                    <a:pt x="1977873" y="95984"/>
                  </a:cubicBezTo>
                  <a:cubicBezTo>
                    <a:pt x="2058903" y="132889"/>
                    <a:pt x="2104632" y="211512"/>
                    <a:pt x="2127898" y="291740"/>
                  </a:cubicBezTo>
                  <a:cubicBezTo>
                    <a:pt x="2161594" y="408872"/>
                    <a:pt x="2205719" y="500331"/>
                    <a:pt x="2232997" y="619069"/>
                  </a:cubicBezTo>
                  <a:cubicBezTo>
                    <a:pt x="2249844" y="690471"/>
                    <a:pt x="2257065" y="746631"/>
                    <a:pt x="2276320" y="849322"/>
                  </a:cubicBezTo>
                  <a:cubicBezTo>
                    <a:pt x="2293167" y="909493"/>
                    <a:pt x="2285947" y="984907"/>
                    <a:pt x="2268297" y="1067541"/>
                  </a:cubicBezTo>
                  <a:cubicBezTo>
                    <a:pt x="2261076" y="1102039"/>
                    <a:pt x="2241822" y="1166221"/>
                    <a:pt x="2203312" y="1230403"/>
                  </a:cubicBezTo>
                  <a:cubicBezTo>
                    <a:pt x="2155176" y="1320258"/>
                    <a:pt x="2082971" y="1414124"/>
                    <a:pt x="2036439" y="1508793"/>
                  </a:cubicBezTo>
                  <a:cubicBezTo>
                    <a:pt x="1998732" y="1585812"/>
                    <a:pt x="1963432" y="1747069"/>
                    <a:pt x="2027614" y="1781567"/>
                  </a:cubicBezTo>
                  <a:cubicBezTo>
                    <a:pt x="2063716" y="1796008"/>
                    <a:pt x="2511387" y="1863399"/>
                    <a:pt x="2642158" y="1972509"/>
                  </a:cubicBezTo>
                  <a:cubicBezTo>
                    <a:pt x="2682272" y="2006204"/>
                    <a:pt x="2742442" y="2055945"/>
                    <a:pt x="2761696" y="2104884"/>
                  </a:cubicBezTo>
                  <a:cubicBezTo>
                    <a:pt x="2823472" y="2262130"/>
                    <a:pt x="2854761" y="2408947"/>
                    <a:pt x="2904502" y="2571006"/>
                  </a:cubicBezTo>
                  <a:cubicBezTo>
                    <a:pt x="2930175" y="2656048"/>
                    <a:pt x="2955848" y="2741891"/>
                    <a:pt x="2983125" y="2826130"/>
                  </a:cubicBezTo>
                  <a:cubicBezTo>
                    <a:pt x="3006391" y="2898335"/>
                    <a:pt x="3016821" y="2972145"/>
                    <a:pt x="3039284" y="3044350"/>
                  </a:cubicBezTo>
                  <a:cubicBezTo>
                    <a:pt x="3066562" y="3130996"/>
                    <a:pt x="3058539" y="3223257"/>
                    <a:pt x="3076189" y="3310706"/>
                  </a:cubicBezTo>
                  <a:cubicBezTo>
                    <a:pt x="3091232" y="3386521"/>
                    <a:pt x="3086869" y="3436613"/>
                    <a:pt x="3094579" y="3499566"/>
                  </a:cubicBezTo>
                  <a:lnTo>
                    <a:pt x="3102854" y="3543620"/>
                  </a:lnTo>
                  <a:lnTo>
                    <a:pt x="2579907" y="3543620"/>
                  </a:lnTo>
                  <a:lnTo>
                    <a:pt x="2576965" y="3527949"/>
                  </a:lnTo>
                  <a:cubicBezTo>
                    <a:pt x="2569188" y="3494678"/>
                    <a:pt x="2560225" y="3464041"/>
                    <a:pt x="2549896" y="3437465"/>
                  </a:cubicBezTo>
                  <a:cubicBezTo>
                    <a:pt x="2545083" y="3459929"/>
                    <a:pt x="2539768" y="3484900"/>
                    <a:pt x="2534327" y="3510986"/>
                  </a:cubicBezTo>
                  <a:lnTo>
                    <a:pt x="2527687" y="3543620"/>
                  </a:lnTo>
                  <a:lnTo>
                    <a:pt x="571448" y="3543620"/>
                  </a:lnTo>
                  <a:lnTo>
                    <a:pt x="556240" y="3467149"/>
                  </a:lnTo>
                  <a:lnTo>
                    <a:pt x="531841" y="3543620"/>
                  </a:lnTo>
                  <a:lnTo>
                    <a:pt x="0" y="3543620"/>
                  </a:lnTo>
                  <a:lnTo>
                    <a:pt x="5878" y="3519297"/>
                  </a:lnTo>
                  <a:cubicBezTo>
                    <a:pt x="11695" y="3485802"/>
                    <a:pt x="15907" y="3451505"/>
                    <a:pt x="19517" y="3418210"/>
                  </a:cubicBezTo>
                  <a:cubicBezTo>
                    <a:pt x="32353" y="3295462"/>
                    <a:pt x="50004" y="3172714"/>
                    <a:pt x="75676" y="3051570"/>
                  </a:cubicBezTo>
                  <a:cubicBezTo>
                    <a:pt x="108570" y="2895126"/>
                    <a:pt x="115790" y="2740287"/>
                    <a:pt x="170345" y="2590261"/>
                  </a:cubicBezTo>
                  <a:cubicBezTo>
                    <a:pt x="220888" y="2451467"/>
                    <a:pt x="255386" y="2342358"/>
                    <a:pt x="312348" y="2205971"/>
                  </a:cubicBezTo>
                  <a:cubicBezTo>
                    <a:pt x="346845" y="2124139"/>
                    <a:pt x="415841" y="2056747"/>
                    <a:pt x="476814" y="1994170"/>
                  </a:cubicBezTo>
                  <a:cubicBezTo>
                    <a:pt x="518533" y="1951649"/>
                    <a:pt x="569076" y="1930790"/>
                    <a:pt x="619620" y="1905117"/>
                  </a:cubicBezTo>
                  <a:cubicBezTo>
                    <a:pt x="707870" y="1860190"/>
                    <a:pt x="1013537" y="1804031"/>
                    <a:pt x="1043221" y="1791194"/>
                  </a:cubicBezTo>
                  <a:cubicBezTo>
                    <a:pt x="1069696" y="1779962"/>
                    <a:pt x="1100182" y="1764719"/>
                    <a:pt x="1117833" y="1729419"/>
                  </a:cubicBezTo>
                  <a:cubicBezTo>
                    <a:pt x="1142703" y="1678875"/>
                    <a:pt x="1091358" y="1589823"/>
                    <a:pt x="1068894" y="1544895"/>
                  </a:cubicBezTo>
                  <a:cubicBezTo>
                    <a:pt x="1023967" y="1455041"/>
                    <a:pt x="965401" y="1367592"/>
                    <a:pt x="918869" y="1279342"/>
                  </a:cubicBezTo>
                  <a:cubicBezTo>
                    <a:pt x="910044" y="1262494"/>
                    <a:pt x="866720" y="1151780"/>
                    <a:pt x="841048" y="1088400"/>
                  </a:cubicBezTo>
                  <a:cubicBezTo>
                    <a:pt x="817782" y="1030636"/>
                    <a:pt x="822595" y="840497"/>
                    <a:pt x="853884" y="719353"/>
                  </a:cubicBezTo>
                  <a:cubicBezTo>
                    <a:pt x="895603" y="554084"/>
                    <a:pt x="927694" y="388815"/>
                    <a:pt x="991876" y="229965"/>
                  </a:cubicBezTo>
                  <a:cubicBezTo>
                    <a:pt x="1029583" y="137703"/>
                    <a:pt x="1095369" y="104809"/>
                    <a:pt x="1176399" y="72718"/>
                  </a:cubicBezTo>
                  <a:cubicBezTo>
                    <a:pt x="1258231" y="40627"/>
                    <a:pt x="1346482" y="15757"/>
                    <a:pt x="1433127" y="3723"/>
                  </a:cubicBezTo>
                  <a:cubicBezTo>
                    <a:pt x="1456394" y="514"/>
                    <a:pt x="1500318" y="-489"/>
                    <a:pt x="1546449" y="213"/>
                  </a:cubicBezTo>
                  <a:close/>
                </a:path>
              </a:pathLst>
            </a:custGeom>
            <a:solidFill>
              <a:schemeClr val="bg1">
                <a:lumMod val="95000"/>
                <a:alpha val="42000"/>
              </a:schemeClr>
            </a:solidFill>
            <a:ln w="11709" cap="flat">
              <a:noFill/>
              <a:prstDash val="solid"/>
              <a:miter/>
            </a:ln>
            <a:effectLst>
              <a:outerShdw blurRad="63500" sx="102000" sy="102000" algn="ctr" rotWithShape="0">
                <a:prstClr val="black">
                  <a:alpha val="40000"/>
                </a:prstClr>
              </a:outerShdw>
            </a:effectLst>
          </p:spPr>
          <p:txBody>
            <a:bodyPr wrap="square" rtlCol="0" anchor="ctr">
              <a:noAutofit/>
            </a:bodyPr>
            <a:lstStyle/>
            <a:p>
              <a:endParaRPr lang="en-US" dirty="0"/>
            </a:p>
          </p:txBody>
        </p:sp>
        <p:sp>
          <p:nvSpPr>
            <p:cNvPr id="21" name="Freeform: Shape 175">
              <a:extLst>
                <a:ext uri="{FF2B5EF4-FFF2-40B4-BE49-F238E27FC236}">
                  <a16:creationId xmlns:a16="http://schemas.microsoft.com/office/drawing/2014/main" id="{19D0884E-9BBF-4EE0-A48E-9CDF85FA6B2B}"/>
                </a:ext>
              </a:extLst>
            </p:cNvPr>
            <p:cNvSpPr/>
            <p:nvPr/>
          </p:nvSpPr>
          <p:spPr>
            <a:xfrm>
              <a:off x="11596193" y="7469881"/>
              <a:ext cx="23265" cy="802"/>
            </a:xfrm>
            <a:custGeom>
              <a:avLst/>
              <a:gdLst>
                <a:gd name="connsiteX0" fmla="*/ 16400 w 33971"/>
                <a:gd name="connsiteY0" fmla="*/ 1172 h 1171"/>
                <a:gd name="connsiteX1" fmla="*/ 33972 w 33971"/>
                <a:gd name="connsiteY1" fmla="*/ 0 h 1171"/>
                <a:gd name="connsiteX2" fmla="*/ 0 w 33971"/>
                <a:gd name="connsiteY2" fmla="*/ 0 h 1171"/>
                <a:gd name="connsiteX3" fmla="*/ 16400 w 33971"/>
                <a:gd name="connsiteY3" fmla="*/ 1172 h 1171"/>
              </a:gdLst>
              <a:ahLst/>
              <a:cxnLst>
                <a:cxn ang="0">
                  <a:pos x="connsiteX0" y="connsiteY0"/>
                </a:cxn>
                <a:cxn ang="0">
                  <a:pos x="connsiteX1" y="connsiteY1"/>
                </a:cxn>
                <a:cxn ang="0">
                  <a:pos x="connsiteX2" y="connsiteY2"/>
                </a:cxn>
                <a:cxn ang="0">
                  <a:pos x="connsiteX3" y="connsiteY3"/>
                </a:cxn>
              </a:cxnLst>
              <a:rect l="l" t="t" r="r" b="b"/>
              <a:pathLst>
                <a:path w="33971" h="1171">
                  <a:moveTo>
                    <a:pt x="16400" y="1172"/>
                  </a:moveTo>
                  <a:cubicBezTo>
                    <a:pt x="22257" y="1172"/>
                    <a:pt x="28115" y="1172"/>
                    <a:pt x="33972" y="0"/>
                  </a:cubicBezTo>
                  <a:cubicBezTo>
                    <a:pt x="22257" y="0"/>
                    <a:pt x="11715" y="0"/>
                    <a:pt x="0" y="0"/>
                  </a:cubicBezTo>
                  <a:cubicBezTo>
                    <a:pt x="4686" y="1172"/>
                    <a:pt x="10543" y="1172"/>
                    <a:pt x="16400" y="1172"/>
                  </a:cubicBezTo>
                  <a:close/>
                </a:path>
              </a:pathLst>
            </a:custGeom>
            <a:solidFill>
              <a:srgbClr val="CCCCCC"/>
            </a:solidFill>
            <a:ln w="11709" cap="flat">
              <a:noFill/>
              <a:prstDash val="solid"/>
              <a:miter/>
            </a:ln>
          </p:spPr>
          <p:txBody>
            <a:bodyPr rtlCol="0" anchor="ctr"/>
            <a:lstStyle/>
            <a:p>
              <a:endParaRPr lang="en-US"/>
            </a:p>
          </p:txBody>
        </p:sp>
        <p:sp>
          <p:nvSpPr>
            <p:cNvPr id="22" name="Freeform: Shape 176">
              <a:extLst>
                <a:ext uri="{FF2B5EF4-FFF2-40B4-BE49-F238E27FC236}">
                  <a16:creationId xmlns:a16="http://schemas.microsoft.com/office/drawing/2014/main" id="{48896365-CD6E-4472-BFF5-1FCB2BD272CA}"/>
                </a:ext>
              </a:extLst>
            </p:cNvPr>
            <p:cNvSpPr/>
            <p:nvPr/>
          </p:nvSpPr>
          <p:spPr>
            <a:xfrm>
              <a:off x="10155947" y="4142843"/>
              <a:ext cx="987398" cy="1018893"/>
            </a:xfrm>
            <a:custGeom>
              <a:avLst/>
              <a:gdLst>
                <a:gd name="connsiteX0" fmla="*/ 23662 w 1441758"/>
                <a:gd name="connsiteY0" fmla="*/ 603297 h 1487746"/>
                <a:gd name="connsiteX1" fmla="*/ 330583 w 1441758"/>
                <a:gd name="connsiteY1" fmla="*/ 52715 h 1487746"/>
                <a:gd name="connsiteX2" fmla="*/ 671475 w 1441758"/>
                <a:gd name="connsiteY2" fmla="*/ 0 h 1487746"/>
                <a:gd name="connsiteX3" fmla="*/ 1087340 w 1441758"/>
                <a:gd name="connsiteY3" fmla="*/ 49201 h 1487746"/>
                <a:gd name="connsiteX4" fmla="*/ 1423546 w 1441758"/>
                <a:gd name="connsiteY4" fmla="*/ 586897 h 1487746"/>
                <a:gd name="connsiteX5" fmla="*/ 1268914 w 1441758"/>
                <a:gd name="connsiteY5" fmla="*/ 1054305 h 1487746"/>
                <a:gd name="connsiteX6" fmla="*/ 717161 w 1441758"/>
                <a:gd name="connsiteY6" fmla="*/ 1487742 h 1487746"/>
                <a:gd name="connsiteX7" fmla="*/ 214609 w 1441758"/>
                <a:gd name="connsiteY7" fmla="*/ 1109364 h 1487746"/>
                <a:gd name="connsiteX8" fmla="*/ 23662 w 1441758"/>
                <a:gd name="connsiteY8" fmla="*/ 603297 h 148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58" h="1487746">
                  <a:moveTo>
                    <a:pt x="23662" y="603297"/>
                  </a:moveTo>
                  <a:cubicBezTo>
                    <a:pt x="-59510" y="365493"/>
                    <a:pt x="84578" y="107773"/>
                    <a:pt x="330583" y="52715"/>
                  </a:cubicBezTo>
                  <a:cubicBezTo>
                    <a:pt x="461785" y="23429"/>
                    <a:pt x="591816" y="0"/>
                    <a:pt x="671475" y="0"/>
                  </a:cubicBezTo>
                  <a:cubicBezTo>
                    <a:pt x="759333" y="0"/>
                    <a:pt x="923337" y="22258"/>
                    <a:pt x="1087340" y="49201"/>
                  </a:cubicBezTo>
                  <a:cubicBezTo>
                    <a:pt x="1339202" y="90202"/>
                    <a:pt x="1497347" y="343235"/>
                    <a:pt x="1423546" y="586897"/>
                  </a:cubicBezTo>
                  <a:cubicBezTo>
                    <a:pt x="1366145" y="777843"/>
                    <a:pt x="1304058" y="973475"/>
                    <a:pt x="1268914" y="1054305"/>
                  </a:cubicBezTo>
                  <a:cubicBezTo>
                    <a:pt x="1181056" y="1258138"/>
                    <a:pt x="899908" y="1488914"/>
                    <a:pt x="717161" y="1487742"/>
                  </a:cubicBezTo>
                  <a:cubicBezTo>
                    <a:pt x="534415" y="1486571"/>
                    <a:pt x="308325" y="1317882"/>
                    <a:pt x="214609" y="1109364"/>
                  </a:cubicBezTo>
                  <a:cubicBezTo>
                    <a:pt x="166580" y="1005104"/>
                    <a:pt x="91607" y="797758"/>
                    <a:pt x="23662" y="603297"/>
                  </a:cubicBezTo>
                  <a:close/>
                </a:path>
              </a:pathLst>
            </a:custGeom>
            <a:solidFill>
              <a:srgbClr val="EBDEC1"/>
            </a:solidFill>
            <a:ln w="11709" cap="flat">
              <a:noFill/>
              <a:prstDash val="solid"/>
              <a:miter/>
            </a:ln>
          </p:spPr>
          <p:txBody>
            <a:bodyPr rtlCol="0" anchor="ctr"/>
            <a:lstStyle/>
            <a:p>
              <a:endParaRPr lang="en-US"/>
            </a:p>
          </p:txBody>
        </p:sp>
        <p:sp>
          <p:nvSpPr>
            <p:cNvPr id="23" name="Freeform: Shape 177">
              <a:extLst>
                <a:ext uri="{FF2B5EF4-FFF2-40B4-BE49-F238E27FC236}">
                  <a16:creationId xmlns:a16="http://schemas.microsoft.com/office/drawing/2014/main" id="{4CD355CD-E5E1-449B-BA98-B90DB77654C7}"/>
                </a:ext>
              </a:extLst>
            </p:cNvPr>
            <p:cNvSpPr/>
            <p:nvPr/>
          </p:nvSpPr>
          <p:spPr>
            <a:xfrm>
              <a:off x="10017312" y="5093539"/>
              <a:ext cx="1240320" cy="1764461"/>
            </a:xfrm>
            <a:custGeom>
              <a:avLst/>
              <a:gdLst>
                <a:gd name="connsiteX0" fmla="*/ 1136825 w 1240320"/>
                <a:gd name="connsiteY0" fmla="*/ 0 h 1764461"/>
                <a:gd name="connsiteX1" fmla="*/ 1240320 w 1240320"/>
                <a:gd name="connsiteY1" fmla="*/ 51346 h 1764461"/>
                <a:gd name="connsiteX2" fmla="*/ 748524 w 1240320"/>
                <a:gd name="connsiteY2" fmla="*/ 357013 h 1764461"/>
                <a:gd name="connsiteX3" fmla="*/ 675517 w 1240320"/>
                <a:gd name="connsiteY3" fmla="*/ 436438 h 1764461"/>
                <a:gd name="connsiteX4" fmla="*/ 675517 w 1240320"/>
                <a:gd name="connsiteY4" fmla="*/ 1764461 h 1764461"/>
                <a:gd name="connsiteX5" fmla="*/ 570656 w 1240320"/>
                <a:gd name="connsiteY5" fmla="*/ 1764461 h 1764461"/>
                <a:gd name="connsiteX6" fmla="*/ 571221 w 1240320"/>
                <a:gd name="connsiteY6" fmla="*/ 429218 h 1764461"/>
                <a:gd name="connsiteX7" fmla="*/ 516666 w 1240320"/>
                <a:gd name="connsiteY7" fmla="*/ 360222 h 1764461"/>
                <a:gd name="connsiteX8" fmla="*/ 38510 w 1240320"/>
                <a:gd name="connsiteY8" fmla="*/ 95471 h 1764461"/>
                <a:gd name="connsiteX9" fmla="*/ 0 w 1240320"/>
                <a:gd name="connsiteY9" fmla="*/ 52951 h 1764461"/>
                <a:gd name="connsiteX10" fmla="*/ 86646 w 1240320"/>
                <a:gd name="connsiteY10" fmla="*/ 8825 h 1764461"/>
                <a:gd name="connsiteX11" fmla="*/ 137189 w 1240320"/>
                <a:gd name="connsiteY11" fmla="*/ 43323 h 1764461"/>
                <a:gd name="connsiteX12" fmla="*/ 507841 w 1240320"/>
                <a:gd name="connsiteY12" fmla="*/ 252717 h 1764461"/>
                <a:gd name="connsiteX13" fmla="*/ 572023 w 1240320"/>
                <a:gd name="connsiteY13" fmla="*/ 209395 h 1764461"/>
                <a:gd name="connsiteX14" fmla="*/ 572023 w 1240320"/>
                <a:gd name="connsiteY14" fmla="*/ 146816 h 1764461"/>
                <a:gd name="connsiteX15" fmla="*/ 624171 w 1240320"/>
                <a:gd name="connsiteY15" fmla="*/ 93064 h 1764461"/>
                <a:gd name="connsiteX16" fmla="*/ 671505 w 1240320"/>
                <a:gd name="connsiteY16" fmla="*/ 141201 h 1764461"/>
                <a:gd name="connsiteX17" fmla="*/ 670703 w 1240320"/>
                <a:gd name="connsiteY17" fmla="*/ 214208 h 1764461"/>
                <a:gd name="connsiteX18" fmla="*/ 734885 w 1240320"/>
                <a:gd name="connsiteY18" fmla="*/ 252717 h 1764461"/>
                <a:gd name="connsiteX19" fmla="*/ 1136825 w 1240320"/>
                <a:gd name="connsiteY19" fmla="*/ 0 h 17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0320" h="1764461">
                  <a:moveTo>
                    <a:pt x="1136825" y="0"/>
                  </a:moveTo>
                  <a:cubicBezTo>
                    <a:pt x="1172126" y="14441"/>
                    <a:pt x="1210635" y="22464"/>
                    <a:pt x="1240320" y="51346"/>
                  </a:cubicBezTo>
                  <a:cubicBezTo>
                    <a:pt x="1116769" y="215812"/>
                    <a:pt x="957115" y="326527"/>
                    <a:pt x="748524" y="357013"/>
                  </a:cubicBezTo>
                  <a:cubicBezTo>
                    <a:pt x="695574" y="365036"/>
                    <a:pt x="675517" y="379477"/>
                    <a:pt x="675517" y="436438"/>
                  </a:cubicBezTo>
                  <a:lnTo>
                    <a:pt x="675517" y="1764461"/>
                  </a:lnTo>
                  <a:lnTo>
                    <a:pt x="570656" y="1764461"/>
                  </a:lnTo>
                  <a:lnTo>
                    <a:pt x="571221" y="429218"/>
                  </a:lnTo>
                  <a:cubicBezTo>
                    <a:pt x="572023" y="386697"/>
                    <a:pt x="563198" y="365036"/>
                    <a:pt x="516666" y="360222"/>
                  </a:cubicBezTo>
                  <a:cubicBezTo>
                    <a:pt x="319306" y="339363"/>
                    <a:pt x="166874" y="238276"/>
                    <a:pt x="38510" y="95471"/>
                  </a:cubicBezTo>
                  <a:cubicBezTo>
                    <a:pt x="25673" y="81030"/>
                    <a:pt x="12836" y="67392"/>
                    <a:pt x="0" y="52951"/>
                  </a:cubicBezTo>
                  <a:cubicBezTo>
                    <a:pt x="20859" y="23266"/>
                    <a:pt x="56962" y="21662"/>
                    <a:pt x="86646" y="8825"/>
                  </a:cubicBezTo>
                  <a:cubicBezTo>
                    <a:pt x="113121" y="-2407"/>
                    <a:pt x="116330" y="36102"/>
                    <a:pt x="137189" y="43323"/>
                  </a:cubicBezTo>
                  <a:cubicBezTo>
                    <a:pt x="235869" y="154840"/>
                    <a:pt x="357013" y="230253"/>
                    <a:pt x="507841" y="252717"/>
                  </a:cubicBezTo>
                  <a:cubicBezTo>
                    <a:pt x="567210" y="271972"/>
                    <a:pt x="571221" y="268763"/>
                    <a:pt x="572023" y="209395"/>
                  </a:cubicBezTo>
                  <a:cubicBezTo>
                    <a:pt x="572826" y="188535"/>
                    <a:pt x="574430" y="167676"/>
                    <a:pt x="572023" y="146816"/>
                  </a:cubicBezTo>
                  <a:cubicBezTo>
                    <a:pt x="568012" y="106703"/>
                    <a:pt x="579243" y="90658"/>
                    <a:pt x="624171" y="93064"/>
                  </a:cubicBezTo>
                  <a:cubicBezTo>
                    <a:pt x="661076" y="94669"/>
                    <a:pt x="674715" y="105098"/>
                    <a:pt x="671505" y="141201"/>
                  </a:cubicBezTo>
                  <a:cubicBezTo>
                    <a:pt x="669099" y="165269"/>
                    <a:pt x="670703" y="190140"/>
                    <a:pt x="670703" y="214208"/>
                  </a:cubicBezTo>
                  <a:cubicBezTo>
                    <a:pt x="671505" y="267961"/>
                    <a:pt x="677924" y="271169"/>
                    <a:pt x="734885" y="252717"/>
                  </a:cubicBezTo>
                  <a:cubicBezTo>
                    <a:pt x="903363" y="222231"/>
                    <a:pt x="1040552" y="142805"/>
                    <a:pt x="1136825" y="0"/>
                  </a:cubicBezTo>
                  <a:close/>
                </a:path>
              </a:pathLst>
            </a:custGeom>
            <a:solidFill>
              <a:schemeClr val="accent3"/>
            </a:solidFill>
            <a:ln w="11709" cap="flat">
              <a:noFill/>
              <a:prstDash val="solid"/>
              <a:miter/>
            </a:ln>
          </p:spPr>
          <p:txBody>
            <a:bodyPr wrap="square" rtlCol="0" anchor="ctr">
              <a:noAutofit/>
            </a:bodyPr>
            <a:lstStyle/>
            <a:p>
              <a:endParaRPr lang="en-US"/>
            </a:p>
          </p:txBody>
        </p:sp>
        <p:sp>
          <p:nvSpPr>
            <p:cNvPr id="24" name="Freeform: Shape 178">
              <a:extLst>
                <a:ext uri="{FF2B5EF4-FFF2-40B4-BE49-F238E27FC236}">
                  <a16:creationId xmlns:a16="http://schemas.microsoft.com/office/drawing/2014/main" id="{EDFCDBAC-6EB9-4480-AF90-743496F08225}"/>
                </a:ext>
              </a:extLst>
            </p:cNvPr>
            <p:cNvSpPr/>
            <p:nvPr/>
          </p:nvSpPr>
          <p:spPr>
            <a:xfrm>
              <a:off x="10618218" y="7475498"/>
              <a:ext cx="40916" cy="8927"/>
            </a:xfrm>
            <a:custGeom>
              <a:avLst/>
              <a:gdLst>
                <a:gd name="connsiteX0" fmla="*/ 31629 w 59744"/>
                <a:gd name="connsiteY0" fmla="*/ 12886 h 13035"/>
                <a:gd name="connsiteX1" fmla="*/ 59744 w 59744"/>
                <a:gd name="connsiteY1" fmla="*/ 0 h 13035"/>
                <a:gd name="connsiteX2" fmla="*/ 0 w 59744"/>
                <a:gd name="connsiteY2" fmla="*/ 0 h 13035"/>
                <a:gd name="connsiteX3" fmla="*/ 31629 w 59744"/>
                <a:gd name="connsiteY3" fmla="*/ 12886 h 13035"/>
              </a:gdLst>
              <a:ahLst/>
              <a:cxnLst>
                <a:cxn ang="0">
                  <a:pos x="connsiteX0" y="connsiteY0"/>
                </a:cxn>
                <a:cxn ang="0">
                  <a:pos x="connsiteX1" y="connsiteY1"/>
                </a:cxn>
                <a:cxn ang="0">
                  <a:pos x="connsiteX2" y="connsiteY2"/>
                </a:cxn>
                <a:cxn ang="0">
                  <a:pos x="connsiteX3" y="connsiteY3"/>
                </a:cxn>
              </a:cxnLst>
              <a:rect l="l" t="t" r="r" b="b"/>
              <a:pathLst>
                <a:path w="59744" h="13035">
                  <a:moveTo>
                    <a:pt x="31629" y="12886"/>
                  </a:moveTo>
                  <a:cubicBezTo>
                    <a:pt x="44515" y="12886"/>
                    <a:pt x="53887" y="7029"/>
                    <a:pt x="59744" y="0"/>
                  </a:cubicBezTo>
                  <a:lnTo>
                    <a:pt x="0" y="0"/>
                  </a:lnTo>
                  <a:cubicBezTo>
                    <a:pt x="5857" y="8200"/>
                    <a:pt x="15229" y="14058"/>
                    <a:pt x="31629" y="12886"/>
                  </a:cubicBezTo>
                  <a:close/>
                </a:path>
              </a:pathLst>
            </a:custGeom>
            <a:solidFill>
              <a:srgbClr val="CCCCCC"/>
            </a:solidFill>
            <a:ln w="11709" cap="flat">
              <a:noFill/>
              <a:prstDash val="solid"/>
              <a:miter/>
            </a:ln>
          </p:spPr>
          <p:txBody>
            <a:bodyPr rtlCol="0" anchor="ctr"/>
            <a:lstStyle/>
            <a:p>
              <a:endParaRPr lang="en-US"/>
            </a:p>
          </p:txBody>
        </p:sp>
        <p:sp>
          <p:nvSpPr>
            <p:cNvPr id="25" name="Freeform: Shape 179">
              <a:extLst>
                <a:ext uri="{FF2B5EF4-FFF2-40B4-BE49-F238E27FC236}">
                  <a16:creationId xmlns:a16="http://schemas.microsoft.com/office/drawing/2014/main" id="{FA67A8DA-97D0-48C8-98C5-8CDE8FE35874}"/>
                </a:ext>
              </a:extLst>
            </p:cNvPr>
            <p:cNvSpPr/>
            <p:nvPr/>
          </p:nvSpPr>
          <p:spPr>
            <a:xfrm>
              <a:off x="9663509" y="7507589"/>
              <a:ext cx="6418" cy="8022"/>
            </a:xfrm>
            <a:custGeom>
              <a:avLst/>
              <a:gdLst>
                <a:gd name="connsiteX0" fmla="*/ 9372 w 9371"/>
                <a:gd name="connsiteY0" fmla="*/ 0 h 11714"/>
                <a:gd name="connsiteX1" fmla="*/ 0 w 9371"/>
                <a:gd name="connsiteY1" fmla="*/ 0 h 11714"/>
                <a:gd name="connsiteX2" fmla="*/ 9372 w 9371"/>
                <a:gd name="connsiteY2" fmla="*/ 0 h 11714"/>
              </a:gdLst>
              <a:ahLst/>
              <a:cxnLst>
                <a:cxn ang="0">
                  <a:pos x="connsiteX0" y="connsiteY0"/>
                </a:cxn>
                <a:cxn ang="0">
                  <a:pos x="connsiteX1" y="connsiteY1"/>
                </a:cxn>
                <a:cxn ang="0">
                  <a:pos x="connsiteX2" y="connsiteY2"/>
                </a:cxn>
              </a:cxnLst>
              <a:rect l="l" t="t" r="r" b="b"/>
              <a:pathLst>
                <a:path w="9371" h="11714">
                  <a:moveTo>
                    <a:pt x="9372" y="0"/>
                  </a:moveTo>
                  <a:cubicBezTo>
                    <a:pt x="5857" y="0"/>
                    <a:pt x="2343" y="0"/>
                    <a:pt x="0" y="0"/>
                  </a:cubicBezTo>
                  <a:cubicBezTo>
                    <a:pt x="3514" y="0"/>
                    <a:pt x="5857" y="0"/>
                    <a:pt x="9372" y="0"/>
                  </a:cubicBezTo>
                  <a:close/>
                </a:path>
              </a:pathLst>
            </a:custGeom>
            <a:solidFill>
              <a:srgbClr val="CCCCCC"/>
            </a:solidFill>
            <a:ln w="11709" cap="flat">
              <a:noFill/>
              <a:prstDash val="solid"/>
              <a:miter/>
            </a:ln>
          </p:spPr>
          <p:txBody>
            <a:bodyPr rtlCol="0" anchor="ctr"/>
            <a:lstStyle/>
            <a:p>
              <a:endParaRPr lang="en-US"/>
            </a:p>
          </p:txBody>
        </p:sp>
        <p:sp>
          <p:nvSpPr>
            <p:cNvPr id="26" name="Freeform: Shape 180">
              <a:extLst>
                <a:ext uri="{FF2B5EF4-FFF2-40B4-BE49-F238E27FC236}">
                  <a16:creationId xmlns:a16="http://schemas.microsoft.com/office/drawing/2014/main" id="{AB4EFEEB-14E3-411E-B8F0-3A97C4C092B6}"/>
                </a:ext>
              </a:extLst>
            </p:cNvPr>
            <p:cNvSpPr/>
            <p:nvPr/>
          </p:nvSpPr>
          <p:spPr>
            <a:xfrm>
              <a:off x="11605820" y="7507589"/>
              <a:ext cx="23265" cy="802"/>
            </a:xfrm>
            <a:custGeom>
              <a:avLst/>
              <a:gdLst>
                <a:gd name="connsiteX0" fmla="*/ 16400 w 33971"/>
                <a:gd name="connsiteY0" fmla="*/ 1172 h 1171"/>
                <a:gd name="connsiteX1" fmla="*/ 33972 w 33971"/>
                <a:gd name="connsiteY1" fmla="*/ 0 h 1171"/>
                <a:gd name="connsiteX2" fmla="*/ 0 w 33971"/>
                <a:gd name="connsiteY2" fmla="*/ 0 h 1171"/>
                <a:gd name="connsiteX3" fmla="*/ 16400 w 33971"/>
                <a:gd name="connsiteY3" fmla="*/ 1172 h 1171"/>
              </a:gdLst>
              <a:ahLst/>
              <a:cxnLst>
                <a:cxn ang="0">
                  <a:pos x="connsiteX0" y="connsiteY0"/>
                </a:cxn>
                <a:cxn ang="0">
                  <a:pos x="connsiteX1" y="connsiteY1"/>
                </a:cxn>
                <a:cxn ang="0">
                  <a:pos x="connsiteX2" y="connsiteY2"/>
                </a:cxn>
                <a:cxn ang="0">
                  <a:pos x="connsiteX3" y="connsiteY3"/>
                </a:cxn>
              </a:cxnLst>
              <a:rect l="l" t="t" r="r" b="b"/>
              <a:pathLst>
                <a:path w="33971" h="1171">
                  <a:moveTo>
                    <a:pt x="16400" y="1172"/>
                  </a:moveTo>
                  <a:cubicBezTo>
                    <a:pt x="22257" y="1172"/>
                    <a:pt x="28115" y="1172"/>
                    <a:pt x="33972" y="0"/>
                  </a:cubicBezTo>
                  <a:cubicBezTo>
                    <a:pt x="22257" y="0"/>
                    <a:pt x="11715" y="0"/>
                    <a:pt x="0" y="0"/>
                  </a:cubicBezTo>
                  <a:cubicBezTo>
                    <a:pt x="4686" y="1172"/>
                    <a:pt x="10543" y="1172"/>
                    <a:pt x="16400" y="1172"/>
                  </a:cubicBezTo>
                  <a:close/>
                </a:path>
              </a:pathLst>
            </a:custGeom>
            <a:solidFill>
              <a:srgbClr val="CCCCCC"/>
            </a:solidFill>
            <a:ln w="11709" cap="flat">
              <a:noFill/>
              <a:prstDash val="solid"/>
              <a:miter/>
            </a:ln>
          </p:spPr>
          <p:txBody>
            <a:bodyPr rtlCol="0" anchor="ctr"/>
            <a:lstStyle/>
            <a:p>
              <a:endParaRPr lang="en-US"/>
            </a:p>
          </p:txBody>
        </p:sp>
        <p:sp>
          <p:nvSpPr>
            <p:cNvPr id="27" name="Freeform: Shape 181">
              <a:extLst>
                <a:ext uri="{FF2B5EF4-FFF2-40B4-BE49-F238E27FC236}">
                  <a16:creationId xmlns:a16="http://schemas.microsoft.com/office/drawing/2014/main" id="{A95F0505-C4B8-46AD-AD29-F99CA0ECAEA6}"/>
                </a:ext>
              </a:extLst>
            </p:cNvPr>
            <p:cNvSpPr/>
            <p:nvPr/>
          </p:nvSpPr>
          <p:spPr>
            <a:xfrm>
              <a:off x="10216277" y="4549579"/>
              <a:ext cx="872876" cy="620979"/>
            </a:xfrm>
            <a:custGeom>
              <a:avLst/>
              <a:gdLst>
                <a:gd name="connsiteX0" fmla="*/ 337378 w 1274538"/>
                <a:gd name="connsiteY0" fmla="*/ 173401 h 906728"/>
                <a:gd name="connsiteX1" fmla="*/ 39829 w 1274538"/>
                <a:gd name="connsiteY1" fmla="*/ 199173 h 906728"/>
                <a:gd name="connsiteX2" fmla="*/ 0 w 1274538"/>
                <a:gd name="connsiteY2" fmla="*/ 189801 h 906728"/>
                <a:gd name="connsiteX3" fmla="*/ 44515 w 1274538"/>
                <a:gd name="connsiteY3" fmla="*/ 347947 h 906728"/>
                <a:gd name="connsiteX4" fmla="*/ 282320 w 1274538"/>
                <a:gd name="connsiteY4" fmla="*/ 731011 h 906728"/>
                <a:gd name="connsiteX5" fmla="*/ 625555 w 1274538"/>
                <a:gd name="connsiteY5" fmla="*/ 906729 h 906728"/>
                <a:gd name="connsiteX6" fmla="*/ 909046 w 1274538"/>
                <a:gd name="connsiteY6" fmla="*/ 786069 h 906728"/>
                <a:gd name="connsiteX7" fmla="*/ 1221823 w 1274538"/>
                <a:gd name="connsiteY7" fmla="*/ 353804 h 906728"/>
                <a:gd name="connsiteX8" fmla="*/ 1274538 w 1274538"/>
                <a:gd name="connsiteY8" fmla="*/ 192144 h 906728"/>
                <a:gd name="connsiteX9" fmla="*/ 1219480 w 1274538"/>
                <a:gd name="connsiteY9" fmla="*/ 219087 h 906728"/>
                <a:gd name="connsiteX10" fmla="*/ 926617 w 1274538"/>
                <a:gd name="connsiteY10" fmla="*/ 178087 h 906728"/>
                <a:gd name="connsiteX11" fmla="*/ 629069 w 1274538"/>
                <a:gd name="connsiteY11" fmla="*/ 26 h 906728"/>
                <a:gd name="connsiteX12" fmla="*/ 337378 w 1274538"/>
                <a:gd name="connsiteY12" fmla="*/ 173401 h 9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38" h="906728">
                  <a:moveTo>
                    <a:pt x="337378" y="173401"/>
                  </a:moveTo>
                  <a:cubicBezTo>
                    <a:pt x="242490" y="251888"/>
                    <a:pt x="147603" y="275317"/>
                    <a:pt x="39829" y="199173"/>
                  </a:cubicBezTo>
                  <a:cubicBezTo>
                    <a:pt x="38658" y="198001"/>
                    <a:pt x="0" y="189801"/>
                    <a:pt x="0" y="189801"/>
                  </a:cubicBezTo>
                  <a:cubicBezTo>
                    <a:pt x="9372" y="249545"/>
                    <a:pt x="21086" y="291717"/>
                    <a:pt x="44515" y="347947"/>
                  </a:cubicBezTo>
                  <a:cubicBezTo>
                    <a:pt x="112459" y="514293"/>
                    <a:pt x="167517" y="618552"/>
                    <a:pt x="282320" y="731011"/>
                  </a:cubicBezTo>
                  <a:cubicBezTo>
                    <a:pt x="336206" y="783726"/>
                    <a:pt x="516610" y="906729"/>
                    <a:pt x="625555" y="906729"/>
                  </a:cubicBezTo>
                  <a:cubicBezTo>
                    <a:pt x="727471" y="906729"/>
                    <a:pt x="843444" y="835270"/>
                    <a:pt x="909046" y="786069"/>
                  </a:cubicBezTo>
                  <a:cubicBezTo>
                    <a:pt x="1119907" y="627924"/>
                    <a:pt x="1194880" y="449863"/>
                    <a:pt x="1221823" y="353804"/>
                  </a:cubicBezTo>
                  <a:cubicBezTo>
                    <a:pt x="1238223" y="291717"/>
                    <a:pt x="1258138" y="250716"/>
                    <a:pt x="1274538" y="192144"/>
                  </a:cubicBezTo>
                  <a:cubicBezTo>
                    <a:pt x="1274538" y="192144"/>
                    <a:pt x="1219480" y="217916"/>
                    <a:pt x="1219480" y="219087"/>
                  </a:cubicBezTo>
                  <a:cubicBezTo>
                    <a:pt x="1110535" y="271803"/>
                    <a:pt x="1020333" y="261259"/>
                    <a:pt x="926617" y="178087"/>
                  </a:cubicBezTo>
                  <a:cubicBezTo>
                    <a:pt x="877417" y="133571"/>
                    <a:pt x="767300" y="26"/>
                    <a:pt x="629069" y="26"/>
                  </a:cubicBezTo>
                  <a:cubicBezTo>
                    <a:pt x="468580" y="-2317"/>
                    <a:pt x="361978" y="153486"/>
                    <a:pt x="337378" y="173401"/>
                  </a:cubicBezTo>
                  <a:close/>
                </a:path>
              </a:pathLst>
            </a:custGeom>
            <a:solidFill>
              <a:schemeClr val="accent4"/>
            </a:solidFill>
            <a:ln w="11709" cap="flat">
              <a:noFill/>
              <a:prstDash val="solid"/>
              <a:miter/>
            </a:ln>
          </p:spPr>
          <p:txBody>
            <a:bodyPr rtlCol="0" anchor="ctr"/>
            <a:lstStyle/>
            <a:p>
              <a:endParaRPr lang="en-US"/>
            </a:p>
          </p:txBody>
        </p:sp>
        <p:sp>
          <p:nvSpPr>
            <p:cNvPr id="28" name="Freeform: Shape 182">
              <a:extLst>
                <a:ext uri="{FF2B5EF4-FFF2-40B4-BE49-F238E27FC236}">
                  <a16:creationId xmlns:a16="http://schemas.microsoft.com/office/drawing/2014/main" id="{B652B36F-1898-459D-937A-DFC72A82B02B}"/>
                </a:ext>
              </a:extLst>
            </p:cNvPr>
            <p:cNvSpPr/>
            <p:nvPr/>
          </p:nvSpPr>
          <p:spPr>
            <a:xfrm>
              <a:off x="10333403" y="3309438"/>
              <a:ext cx="143782" cy="853461"/>
            </a:xfrm>
            <a:custGeom>
              <a:avLst/>
              <a:gdLst>
                <a:gd name="connsiteX0" fmla="*/ 123013 w 209945"/>
                <a:gd name="connsiteY0" fmla="*/ 1246189 h 1246189"/>
                <a:gd name="connsiteX1" fmla="*/ 101927 w 209945"/>
                <a:gd name="connsiteY1" fmla="*/ 1227446 h 1246189"/>
                <a:gd name="connsiteX2" fmla="*/ 10 w 209945"/>
                <a:gd name="connsiteY2" fmla="*/ 674521 h 1246189"/>
                <a:gd name="connsiteX3" fmla="*/ 167528 w 209945"/>
                <a:gd name="connsiteY3" fmla="*/ 12652 h 1246189"/>
                <a:gd name="connsiteX4" fmla="*/ 200328 w 209945"/>
                <a:gd name="connsiteY4" fmla="*/ 5623 h 1246189"/>
                <a:gd name="connsiteX5" fmla="*/ 205014 w 209945"/>
                <a:gd name="connsiteY5" fmla="*/ 48967 h 1246189"/>
                <a:gd name="connsiteX6" fmla="*/ 46868 w 209945"/>
                <a:gd name="connsiteY6" fmla="*/ 674521 h 1246189"/>
                <a:gd name="connsiteX7" fmla="*/ 145270 w 209945"/>
                <a:gd name="connsiteY7" fmla="*/ 1202845 h 1246189"/>
                <a:gd name="connsiteX8" fmla="*/ 132384 w 209945"/>
                <a:gd name="connsiteY8" fmla="*/ 1243846 h 1246189"/>
                <a:gd name="connsiteX9" fmla="*/ 123013 w 209945"/>
                <a:gd name="connsiteY9" fmla="*/ 1246189 h 124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945" h="1246189">
                  <a:moveTo>
                    <a:pt x="123013" y="1246189"/>
                  </a:moveTo>
                  <a:cubicBezTo>
                    <a:pt x="113641" y="1246189"/>
                    <a:pt x="105441" y="1239160"/>
                    <a:pt x="101927" y="1227446"/>
                  </a:cubicBezTo>
                  <a:cubicBezTo>
                    <a:pt x="97241" y="1214560"/>
                    <a:pt x="-1161" y="905297"/>
                    <a:pt x="10" y="674521"/>
                  </a:cubicBezTo>
                  <a:cubicBezTo>
                    <a:pt x="1182" y="317229"/>
                    <a:pt x="160499" y="24366"/>
                    <a:pt x="167528" y="12652"/>
                  </a:cubicBezTo>
                  <a:cubicBezTo>
                    <a:pt x="175728" y="-1406"/>
                    <a:pt x="189785" y="-3749"/>
                    <a:pt x="200328" y="5623"/>
                  </a:cubicBezTo>
                  <a:cubicBezTo>
                    <a:pt x="210871" y="16166"/>
                    <a:pt x="213214" y="34909"/>
                    <a:pt x="205014" y="48967"/>
                  </a:cubicBezTo>
                  <a:cubicBezTo>
                    <a:pt x="203843" y="51310"/>
                    <a:pt x="48040" y="338315"/>
                    <a:pt x="46868" y="674521"/>
                  </a:cubicBezTo>
                  <a:cubicBezTo>
                    <a:pt x="45697" y="892411"/>
                    <a:pt x="144099" y="1199331"/>
                    <a:pt x="145270" y="1202845"/>
                  </a:cubicBezTo>
                  <a:cubicBezTo>
                    <a:pt x="149956" y="1218074"/>
                    <a:pt x="145270" y="1236817"/>
                    <a:pt x="132384" y="1243846"/>
                  </a:cubicBezTo>
                  <a:cubicBezTo>
                    <a:pt x="128870" y="1245018"/>
                    <a:pt x="126527" y="1246189"/>
                    <a:pt x="123013" y="1246189"/>
                  </a:cubicBezTo>
                  <a:close/>
                </a:path>
              </a:pathLst>
            </a:custGeom>
            <a:solidFill>
              <a:schemeClr val="accent3"/>
            </a:solidFill>
            <a:ln w="11709" cap="flat">
              <a:noFill/>
              <a:prstDash val="solid"/>
              <a:miter/>
            </a:ln>
          </p:spPr>
          <p:txBody>
            <a:bodyPr rtlCol="0" anchor="ctr"/>
            <a:lstStyle/>
            <a:p>
              <a:endParaRPr lang="en-US"/>
            </a:p>
          </p:txBody>
        </p:sp>
        <p:sp>
          <p:nvSpPr>
            <p:cNvPr id="29" name="Freeform: Shape 183">
              <a:extLst>
                <a:ext uri="{FF2B5EF4-FFF2-40B4-BE49-F238E27FC236}">
                  <a16:creationId xmlns:a16="http://schemas.microsoft.com/office/drawing/2014/main" id="{599582BA-67C8-48C3-A8D1-1573CB05C6ED}"/>
                </a:ext>
              </a:extLst>
            </p:cNvPr>
            <p:cNvSpPr/>
            <p:nvPr/>
          </p:nvSpPr>
          <p:spPr>
            <a:xfrm>
              <a:off x="10763262" y="3309091"/>
              <a:ext cx="143782" cy="853809"/>
            </a:xfrm>
            <a:custGeom>
              <a:avLst/>
              <a:gdLst>
                <a:gd name="connsiteX0" fmla="*/ 85761 w 209945"/>
                <a:gd name="connsiteY0" fmla="*/ 1246696 h 1246696"/>
                <a:gd name="connsiteX1" fmla="*/ 76390 w 209945"/>
                <a:gd name="connsiteY1" fmla="*/ 1244353 h 1246696"/>
                <a:gd name="connsiteX2" fmla="*/ 63504 w 209945"/>
                <a:gd name="connsiteY2" fmla="*/ 1203353 h 1246696"/>
                <a:gd name="connsiteX3" fmla="*/ 161905 w 209945"/>
                <a:gd name="connsiteY3" fmla="*/ 675028 h 1246696"/>
                <a:gd name="connsiteX4" fmla="*/ 4931 w 209945"/>
                <a:gd name="connsiteY4" fmla="*/ 49474 h 1246696"/>
                <a:gd name="connsiteX5" fmla="*/ 9617 w 209945"/>
                <a:gd name="connsiteY5" fmla="*/ 6130 h 1246696"/>
                <a:gd name="connsiteX6" fmla="*/ 42417 w 209945"/>
                <a:gd name="connsiteY6" fmla="*/ 13159 h 1246696"/>
                <a:gd name="connsiteX7" fmla="*/ 209935 w 209945"/>
                <a:gd name="connsiteY7" fmla="*/ 675028 h 1246696"/>
                <a:gd name="connsiteX8" fmla="*/ 108019 w 209945"/>
                <a:gd name="connsiteY8" fmla="*/ 1227953 h 1246696"/>
                <a:gd name="connsiteX9" fmla="*/ 85761 w 209945"/>
                <a:gd name="connsiteY9" fmla="*/ 1246696 h 124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945" h="1246696">
                  <a:moveTo>
                    <a:pt x="85761" y="1246696"/>
                  </a:moveTo>
                  <a:cubicBezTo>
                    <a:pt x="82247" y="1246696"/>
                    <a:pt x="79904" y="1245525"/>
                    <a:pt x="76390" y="1244353"/>
                  </a:cubicBezTo>
                  <a:cubicBezTo>
                    <a:pt x="64675" y="1237325"/>
                    <a:pt x="58818" y="1219753"/>
                    <a:pt x="63504" y="1203353"/>
                  </a:cubicBezTo>
                  <a:cubicBezTo>
                    <a:pt x="64675" y="1199838"/>
                    <a:pt x="163077" y="892918"/>
                    <a:pt x="161905" y="675028"/>
                  </a:cubicBezTo>
                  <a:cubicBezTo>
                    <a:pt x="161905" y="338822"/>
                    <a:pt x="7274" y="52988"/>
                    <a:pt x="4931" y="49474"/>
                  </a:cubicBezTo>
                  <a:cubicBezTo>
                    <a:pt x="-3269" y="35416"/>
                    <a:pt x="-926" y="16673"/>
                    <a:pt x="9617" y="6130"/>
                  </a:cubicBezTo>
                  <a:cubicBezTo>
                    <a:pt x="20160" y="-4413"/>
                    <a:pt x="34217" y="-899"/>
                    <a:pt x="42417" y="13159"/>
                  </a:cubicBezTo>
                  <a:cubicBezTo>
                    <a:pt x="49446" y="24873"/>
                    <a:pt x="208763" y="317736"/>
                    <a:pt x="209935" y="675028"/>
                  </a:cubicBezTo>
                  <a:cubicBezTo>
                    <a:pt x="211106" y="905804"/>
                    <a:pt x="111533" y="1215067"/>
                    <a:pt x="108019" y="1227953"/>
                  </a:cubicBezTo>
                  <a:cubicBezTo>
                    <a:pt x="104504" y="1239668"/>
                    <a:pt x="95133" y="1246696"/>
                    <a:pt x="85761" y="1246696"/>
                  </a:cubicBezTo>
                  <a:close/>
                </a:path>
              </a:pathLst>
            </a:custGeom>
            <a:solidFill>
              <a:schemeClr val="accent3"/>
            </a:solidFill>
            <a:ln w="11709" cap="flat">
              <a:noFill/>
              <a:prstDash val="solid"/>
              <a:miter/>
            </a:ln>
          </p:spPr>
          <p:txBody>
            <a:bodyPr rtlCol="0" anchor="ctr"/>
            <a:lstStyle/>
            <a:p>
              <a:endParaRPr lang="en-US"/>
            </a:p>
          </p:txBody>
        </p:sp>
      </p:grpSp>
    </p:spTree>
    <p:extLst>
      <p:ext uri="{BB962C8B-B14F-4D97-AF65-F5344CB8AC3E}">
        <p14:creationId xmlns:p14="http://schemas.microsoft.com/office/powerpoint/2010/main" val="183060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arallelogram 131">
            <a:extLst>
              <a:ext uri="{FF2B5EF4-FFF2-40B4-BE49-F238E27FC236}">
                <a16:creationId xmlns:a16="http://schemas.microsoft.com/office/drawing/2014/main" id="{B480ACD2-E1D5-45A1-A163-2993320FF780}"/>
              </a:ext>
            </a:extLst>
          </p:cNvPr>
          <p:cNvSpPr/>
          <p:nvPr/>
        </p:nvSpPr>
        <p:spPr>
          <a:xfrm>
            <a:off x="3275558" y="3364335"/>
            <a:ext cx="5570380" cy="326676"/>
          </a:xfrm>
          <a:prstGeom prst="parallelogram">
            <a:avLst>
              <a:gd name="adj" fmla="val 611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arallelogram 130">
            <a:extLst>
              <a:ext uri="{FF2B5EF4-FFF2-40B4-BE49-F238E27FC236}">
                <a16:creationId xmlns:a16="http://schemas.microsoft.com/office/drawing/2014/main" id="{24F2A924-9B23-465D-AF79-5CED0639BFEA}"/>
              </a:ext>
            </a:extLst>
          </p:cNvPr>
          <p:cNvSpPr/>
          <p:nvPr/>
        </p:nvSpPr>
        <p:spPr>
          <a:xfrm>
            <a:off x="820271" y="2492359"/>
            <a:ext cx="10542493" cy="838731"/>
          </a:xfrm>
          <a:prstGeom prst="parallelogram">
            <a:avLst>
              <a:gd name="adj" fmla="val 49702"/>
            </a:avLst>
          </a:prstGeom>
          <a:solidFill>
            <a:srgbClr val="135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E2714A-BE29-4E83-A155-D5802C472B0A}"/>
              </a:ext>
            </a:extLst>
          </p:cNvPr>
          <p:cNvSpPr txBox="1"/>
          <p:nvPr/>
        </p:nvSpPr>
        <p:spPr>
          <a:xfrm>
            <a:off x="0" y="2332049"/>
            <a:ext cx="12192000" cy="1015663"/>
          </a:xfrm>
          <a:prstGeom prst="rect">
            <a:avLst/>
          </a:prstGeom>
          <a:noFill/>
        </p:spPr>
        <p:txBody>
          <a:bodyPr wrap="square" rtlCol="0" anchor="ctr">
            <a:spAutoFit/>
          </a:bodyPr>
          <a:lstStyle/>
          <a:p>
            <a:pPr algn="ctr"/>
            <a:r>
              <a:rPr lang="ka-GE" altLang="ko-KR" sz="6000" dirty="0" smtClean="0">
                <a:solidFill>
                  <a:schemeClr val="bg1"/>
                </a:solidFill>
                <a:cs typeface="Arial" pitchFamily="34" charset="0"/>
              </a:rPr>
              <a:t>მადლობა ყურადღებისთვის</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393236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normAutofit fontScale="92500" lnSpcReduction="10000"/>
          </a:bodyPr>
          <a:lstStyle/>
          <a:p>
            <a:r>
              <a:rPr lang="ka-GE" dirty="0"/>
              <a:t>სიტუაციური ანალიზი</a:t>
            </a:r>
          </a:p>
        </p:txBody>
      </p:sp>
      <p:grpSp>
        <p:nvGrpSpPr>
          <p:cNvPr id="20" name="Group 19">
            <a:extLst>
              <a:ext uri="{FF2B5EF4-FFF2-40B4-BE49-F238E27FC236}">
                <a16:creationId xmlns:a16="http://schemas.microsoft.com/office/drawing/2014/main" id="{0D676620-1A0F-4F5A-8B3E-6841E13FBCC9}"/>
              </a:ext>
            </a:extLst>
          </p:cNvPr>
          <p:cNvGrpSpPr/>
          <p:nvPr/>
        </p:nvGrpSpPr>
        <p:grpSpPr>
          <a:xfrm>
            <a:off x="474008" y="2763416"/>
            <a:ext cx="11099390" cy="489857"/>
            <a:chOff x="746449" y="3145971"/>
            <a:chExt cx="6267371" cy="489857"/>
          </a:xfrm>
        </p:grpSpPr>
        <p:sp>
          <p:nvSpPr>
            <p:cNvPr id="3" name="Arrow: Pentagon 2">
              <a:extLst>
                <a:ext uri="{FF2B5EF4-FFF2-40B4-BE49-F238E27FC236}">
                  <a16:creationId xmlns:a16="http://schemas.microsoft.com/office/drawing/2014/main" id="{B5E6D959-911E-4FD7-8EA2-0F29FDD3ECCA}"/>
                </a:ext>
              </a:extLst>
            </p:cNvPr>
            <p:cNvSpPr/>
            <p:nvPr/>
          </p:nvSpPr>
          <p:spPr>
            <a:xfrm>
              <a:off x="746449" y="3145971"/>
              <a:ext cx="2194560" cy="489857"/>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0B361A8A-2B42-44FB-8791-2DDB8C1C1E15}"/>
                </a:ext>
              </a:extLst>
            </p:cNvPr>
            <p:cNvSpPr/>
            <p:nvPr/>
          </p:nvSpPr>
          <p:spPr>
            <a:xfrm>
              <a:off x="2778189" y="3145971"/>
              <a:ext cx="2194560" cy="489857"/>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2C765629-2200-4077-A506-5BF5A0ED9521}"/>
                </a:ext>
              </a:extLst>
            </p:cNvPr>
            <p:cNvSpPr/>
            <p:nvPr/>
          </p:nvSpPr>
          <p:spPr>
            <a:xfrm>
              <a:off x="4819260" y="3145971"/>
              <a:ext cx="2194560" cy="4898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직사각형 1">
              <a:extLst>
                <a:ext uri="{FF2B5EF4-FFF2-40B4-BE49-F238E27FC236}">
                  <a16:creationId xmlns:a16="http://schemas.microsoft.com/office/drawing/2014/main" id="{BAEF249B-2421-43E6-BF47-CE1ED415954A}"/>
                </a:ext>
              </a:extLst>
            </p:cNvPr>
            <p:cNvSpPr/>
            <p:nvPr/>
          </p:nvSpPr>
          <p:spPr>
            <a:xfrm flipH="1">
              <a:off x="5247191"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altLang="ko-KR" sz="1400" b="1" dirty="0" smtClean="0"/>
                <a:t>სახელმძღვანელოს ძირითადი პრინციპები</a:t>
              </a:r>
              <a:endParaRPr lang="ko-KR" altLang="en-US" sz="1400" b="1" dirty="0"/>
            </a:p>
          </p:txBody>
        </p:sp>
        <p:sp>
          <p:nvSpPr>
            <p:cNvPr id="15" name="직사각형 1">
              <a:extLst>
                <a:ext uri="{FF2B5EF4-FFF2-40B4-BE49-F238E27FC236}">
                  <a16:creationId xmlns:a16="http://schemas.microsoft.com/office/drawing/2014/main" id="{F41F1D5D-05A3-4109-ACFD-659BD2C16C53}"/>
                </a:ext>
              </a:extLst>
            </p:cNvPr>
            <p:cNvSpPr/>
            <p:nvPr/>
          </p:nvSpPr>
          <p:spPr>
            <a:xfrm flipH="1">
              <a:off x="3208453"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altLang="ko-KR" sz="1400" b="1" dirty="0" smtClean="0"/>
                <a:t>სამართლებრივი ღონისძიებები</a:t>
              </a:r>
              <a:endParaRPr lang="ko-KR" altLang="en-US" sz="1400" b="1" dirty="0"/>
            </a:p>
          </p:txBody>
        </p:sp>
        <p:sp>
          <p:nvSpPr>
            <p:cNvPr id="16" name="직사각형 1">
              <a:extLst>
                <a:ext uri="{FF2B5EF4-FFF2-40B4-BE49-F238E27FC236}">
                  <a16:creationId xmlns:a16="http://schemas.microsoft.com/office/drawing/2014/main" id="{CEB9EB94-29FC-41BF-B802-293767F1DF64}"/>
                </a:ext>
              </a:extLst>
            </p:cNvPr>
            <p:cNvSpPr/>
            <p:nvPr/>
          </p:nvSpPr>
          <p:spPr>
            <a:xfrm flipH="1">
              <a:off x="1169715"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a-GE" altLang="ko-KR" sz="1400" b="1" dirty="0" smtClean="0"/>
                <a:t>ცნობილი ფატები ვირუსის შესახებ</a:t>
              </a:r>
              <a:endParaRPr lang="ko-KR" altLang="en-US" sz="1400" b="1" dirty="0"/>
            </a:p>
          </p:txBody>
        </p:sp>
      </p:grpSp>
      <p:sp>
        <p:nvSpPr>
          <p:cNvPr id="19" name="직사각형 1">
            <a:extLst>
              <a:ext uri="{FF2B5EF4-FFF2-40B4-BE49-F238E27FC236}">
                <a16:creationId xmlns:a16="http://schemas.microsoft.com/office/drawing/2014/main" id="{B76F40B5-F6C8-48A5-96EE-08ECAC880B72}"/>
              </a:ext>
            </a:extLst>
          </p:cNvPr>
          <p:cNvSpPr/>
          <p:nvPr/>
        </p:nvSpPr>
        <p:spPr>
          <a:xfrm>
            <a:off x="4375939" y="3429000"/>
            <a:ext cx="3114359" cy="2169825"/>
          </a:xfrm>
          <a:prstGeom prst="rect">
            <a:avLst/>
          </a:prstGeom>
        </p:spPr>
        <p:txBody>
          <a:bodyPr wrap="square">
            <a:spAutoFit/>
          </a:bodyPr>
          <a:lstStyle/>
          <a:p>
            <a:pPr algn="just"/>
            <a:r>
              <a:rPr lang="ka-GE" altLang="ko-KR" sz="1500" dirty="0" smtClean="0">
                <a:solidFill>
                  <a:schemeClr val="tx1">
                    <a:lumMod val="75000"/>
                    <a:lumOff val="25000"/>
                  </a:schemeClr>
                </a:solidFill>
              </a:rPr>
              <a:t>საქართველოს მთავრობის,   ჯანდაცვის სამინისტროს, დაავადებათა კონტროლისა და სხვა თემატურად  ჩართული უწყებების თანამშრომლობით დღემდე დამტიცებულ </a:t>
            </a:r>
            <a:r>
              <a:rPr lang="ka-GE" altLang="ko-KR" sz="1500" b="1" dirty="0" smtClean="0">
                <a:solidFill>
                  <a:schemeClr val="tx1">
                    <a:lumMod val="75000"/>
                    <a:lumOff val="25000"/>
                  </a:schemeClr>
                </a:solidFill>
              </a:rPr>
              <a:t>იქნა 24 ძირითადი ნორმატიული აქტი და სიტუაციიდან გამომდინარე ათობით ცვლილება</a:t>
            </a:r>
            <a:endParaRPr lang="en-US" altLang="ko-KR" sz="1500" b="1" dirty="0">
              <a:solidFill>
                <a:schemeClr val="tx1">
                  <a:lumMod val="75000"/>
                  <a:lumOff val="25000"/>
                </a:schemeClr>
              </a:solidFill>
            </a:endParaRPr>
          </a:p>
        </p:txBody>
      </p:sp>
      <p:sp>
        <p:nvSpPr>
          <p:cNvPr id="22" name="직사각형 1">
            <a:extLst>
              <a:ext uri="{FF2B5EF4-FFF2-40B4-BE49-F238E27FC236}">
                <a16:creationId xmlns:a16="http://schemas.microsoft.com/office/drawing/2014/main" id="{EA526221-23B4-45B8-9A04-EAD9701FED18}"/>
              </a:ext>
            </a:extLst>
          </p:cNvPr>
          <p:cNvSpPr/>
          <p:nvPr/>
        </p:nvSpPr>
        <p:spPr>
          <a:xfrm>
            <a:off x="575021" y="3429000"/>
            <a:ext cx="3497157" cy="3323987"/>
          </a:xfrm>
          <a:prstGeom prst="rect">
            <a:avLst/>
          </a:prstGeom>
        </p:spPr>
        <p:txBody>
          <a:bodyPr wrap="square">
            <a:spAutoFit/>
          </a:bodyPr>
          <a:lstStyle/>
          <a:p>
            <a:pPr marL="228600" indent="-228600" algn="just">
              <a:buAutoNum type="arabicPeriod"/>
            </a:pPr>
            <a:r>
              <a:rPr lang="ka-GE" altLang="ko-KR" sz="1500" dirty="0" smtClean="0">
                <a:solidFill>
                  <a:schemeClr val="tx1">
                    <a:lumMod val="75000"/>
                    <a:lumOff val="25000"/>
                  </a:schemeClr>
                </a:solidFill>
              </a:rPr>
              <a:t>ვირუსის გადაცემის ფორმები და ფუნდამენტური რეკომენდაციები;</a:t>
            </a:r>
          </a:p>
          <a:p>
            <a:pPr marL="228600" indent="-228600" algn="just">
              <a:buAutoNum type="arabicPeriod"/>
            </a:pPr>
            <a:r>
              <a:rPr lang="ka-GE" altLang="ko-KR" sz="1500" dirty="0" smtClean="0">
                <a:solidFill>
                  <a:schemeClr val="tx1">
                    <a:lumMod val="75000"/>
                    <a:lumOff val="25000"/>
                  </a:schemeClr>
                </a:solidFill>
              </a:rPr>
              <a:t>ინფექციის გადაცემა გავრცელება და ფუნდამენტური რეკომენდაციები</a:t>
            </a:r>
          </a:p>
          <a:p>
            <a:pPr marL="228600" indent="-228600" algn="just">
              <a:buAutoNum type="arabicPeriod"/>
            </a:pPr>
            <a:r>
              <a:rPr lang="ka-GE" altLang="ko-KR" sz="1500" dirty="0" smtClean="0">
                <a:solidFill>
                  <a:schemeClr val="tx1">
                    <a:lumMod val="75000"/>
                    <a:lumOff val="25000"/>
                  </a:schemeClr>
                </a:solidFill>
              </a:rPr>
              <a:t>ვირუსი შემთხვევების 80%-ში მსუბუქად და საშუალო სიმძიმით მიმდინარეობს, მაგრამ მძიმე და კრიტიკულია 20% შემთხვევებში.</a:t>
            </a:r>
          </a:p>
          <a:p>
            <a:pPr marL="228600" indent="-228600" algn="just">
              <a:buAutoNum type="arabicPeriod"/>
            </a:pPr>
            <a:r>
              <a:rPr lang="ka-GE" altLang="ko-KR" sz="1500" dirty="0" smtClean="0">
                <a:solidFill>
                  <a:schemeClr val="tx1">
                    <a:lumMod val="75000"/>
                    <a:lumOff val="25000"/>
                  </a:schemeClr>
                </a:solidFill>
              </a:rPr>
              <a:t>ეტიოტროპული მკურნალობის საშუალება ამ ეტაპზე არ არსებობს;</a:t>
            </a:r>
          </a:p>
          <a:p>
            <a:pPr marL="228600" indent="-228600" algn="just">
              <a:buAutoNum type="arabicPeriod"/>
            </a:pPr>
            <a:r>
              <a:rPr lang="ka-GE" altLang="ko-KR" sz="1500" dirty="0" smtClean="0">
                <a:solidFill>
                  <a:schemeClr val="tx1">
                    <a:lumMod val="75000"/>
                    <a:lumOff val="25000"/>
                  </a:schemeClr>
                </a:solidFill>
              </a:rPr>
              <a:t>ვაქცინა შემუშავების პროცესშია.  </a:t>
            </a:r>
          </a:p>
          <a:p>
            <a:pPr marL="228600" indent="-228600" algn="just">
              <a:buAutoNum type="arabicPeriod"/>
            </a:pPr>
            <a:endParaRPr lang="ka-GE" altLang="ko-KR" sz="1500" dirty="0" smtClean="0">
              <a:solidFill>
                <a:schemeClr val="tx1">
                  <a:lumMod val="75000"/>
                  <a:lumOff val="25000"/>
                </a:schemeClr>
              </a:solidFill>
            </a:endParaRPr>
          </a:p>
          <a:p>
            <a:pPr algn="just"/>
            <a:endParaRPr lang="en-US" altLang="ko-KR" sz="1500" dirty="0">
              <a:solidFill>
                <a:schemeClr val="tx1">
                  <a:lumMod val="75000"/>
                  <a:lumOff val="25000"/>
                </a:schemeClr>
              </a:solidFill>
            </a:endParaRPr>
          </a:p>
        </p:txBody>
      </p:sp>
      <p:sp>
        <p:nvSpPr>
          <p:cNvPr id="23" name="직사각형 1">
            <a:extLst>
              <a:ext uri="{FF2B5EF4-FFF2-40B4-BE49-F238E27FC236}">
                <a16:creationId xmlns:a16="http://schemas.microsoft.com/office/drawing/2014/main" id="{583711E9-E0FA-40BF-83DA-40C1F204B2E2}"/>
              </a:ext>
            </a:extLst>
          </p:cNvPr>
          <p:cNvSpPr/>
          <p:nvPr/>
        </p:nvSpPr>
        <p:spPr>
          <a:xfrm>
            <a:off x="7958701" y="3429000"/>
            <a:ext cx="3461571" cy="2400657"/>
          </a:xfrm>
          <a:prstGeom prst="rect">
            <a:avLst/>
          </a:prstGeom>
        </p:spPr>
        <p:txBody>
          <a:bodyPr wrap="square">
            <a:spAutoFit/>
          </a:bodyPr>
          <a:lstStyle/>
          <a:p>
            <a:pPr marL="228600" indent="-228600">
              <a:buFont typeface="Wingdings" panose="05000000000000000000" pitchFamily="2" charset="2"/>
              <a:buChar char="ü"/>
            </a:pPr>
            <a:r>
              <a:rPr lang="ka-GE" altLang="ko-KR" sz="1500" dirty="0" smtClean="0">
                <a:solidFill>
                  <a:schemeClr val="tx1">
                    <a:lumMod val="75000"/>
                    <a:lumOff val="25000"/>
                  </a:schemeClr>
                </a:solidFill>
              </a:rPr>
              <a:t>მოსახლეობის ინტერესების მაქსიმალურად გათვალისწინება და მათი ჩართულობა; </a:t>
            </a:r>
          </a:p>
          <a:p>
            <a:pPr marL="228600" indent="-228600">
              <a:buFont typeface="Wingdings" panose="05000000000000000000" pitchFamily="2" charset="2"/>
              <a:buChar char="ü"/>
            </a:pPr>
            <a:r>
              <a:rPr lang="ka-GE" altLang="ko-KR" sz="1500" dirty="0" smtClean="0">
                <a:solidFill>
                  <a:schemeClr val="tx1">
                    <a:lumMod val="75000"/>
                    <a:lumOff val="25000"/>
                  </a:schemeClr>
                </a:solidFill>
              </a:rPr>
              <a:t>სამეცნიერო მტკიცებულებებით ხელმძღვანელობა; </a:t>
            </a:r>
          </a:p>
          <a:p>
            <a:pPr marL="228600" indent="-228600">
              <a:buFont typeface="Wingdings" panose="05000000000000000000" pitchFamily="2" charset="2"/>
              <a:buChar char="ü"/>
            </a:pPr>
            <a:r>
              <a:rPr lang="ka-GE" altLang="ko-KR" sz="1500" dirty="0" smtClean="0">
                <a:solidFill>
                  <a:schemeClr val="tx1">
                    <a:lumMod val="75000"/>
                    <a:lumOff val="25000"/>
                  </a:schemeClr>
                </a:solidFill>
              </a:rPr>
              <a:t>სამართლიანობა და ხელმისაწვდომობა; </a:t>
            </a:r>
          </a:p>
          <a:p>
            <a:pPr marL="228600" indent="-228600">
              <a:buFont typeface="Wingdings" panose="05000000000000000000" pitchFamily="2" charset="2"/>
              <a:buChar char="ü"/>
            </a:pPr>
            <a:r>
              <a:rPr lang="ka-GE" altLang="ko-KR" sz="1500" dirty="0" smtClean="0">
                <a:solidFill>
                  <a:schemeClr val="tx1">
                    <a:lumMod val="75000"/>
                    <a:lumOff val="25000"/>
                  </a:schemeClr>
                </a:solidFill>
              </a:rPr>
              <a:t>გამჭირვალობა; </a:t>
            </a:r>
          </a:p>
          <a:p>
            <a:pPr marL="228600" indent="-228600">
              <a:buFont typeface="Wingdings" panose="05000000000000000000" pitchFamily="2" charset="2"/>
              <a:buChar char="ü"/>
            </a:pPr>
            <a:r>
              <a:rPr lang="ka-GE" altLang="ko-KR" sz="1500" dirty="0" smtClean="0">
                <a:solidFill>
                  <a:schemeClr val="tx1">
                    <a:lumMod val="75000"/>
                    <a:lumOff val="25000"/>
                  </a:schemeClr>
                </a:solidFill>
              </a:rPr>
              <a:t>მულტისექტორული კოორდინაცია. </a:t>
            </a:r>
          </a:p>
        </p:txBody>
      </p:sp>
      <p:grpSp>
        <p:nvGrpSpPr>
          <p:cNvPr id="26" name="Group 25">
            <a:extLst>
              <a:ext uri="{FF2B5EF4-FFF2-40B4-BE49-F238E27FC236}">
                <a16:creationId xmlns:a16="http://schemas.microsoft.com/office/drawing/2014/main" id="{89827BB1-8DA8-4DE0-91A5-8EEC1FF87664}"/>
              </a:ext>
            </a:extLst>
          </p:cNvPr>
          <p:cNvGrpSpPr/>
          <p:nvPr/>
        </p:nvGrpSpPr>
        <p:grpSpPr>
          <a:xfrm>
            <a:off x="10077855" y="4610911"/>
            <a:ext cx="2033008" cy="2296072"/>
            <a:chOff x="7381621" y="1555639"/>
            <a:chExt cx="4218841" cy="4725885"/>
          </a:xfrm>
        </p:grpSpPr>
        <p:grpSp>
          <p:nvGrpSpPr>
            <p:cNvPr id="27" name="Group 26">
              <a:extLst>
                <a:ext uri="{FF2B5EF4-FFF2-40B4-BE49-F238E27FC236}">
                  <a16:creationId xmlns:a16="http://schemas.microsoft.com/office/drawing/2014/main" id="{7EAA9B18-783E-4EB7-9AD8-01AF5C31C2DB}"/>
                </a:ext>
              </a:extLst>
            </p:cNvPr>
            <p:cNvGrpSpPr/>
            <p:nvPr/>
          </p:nvGrpSpPr>
          <p:grpSpPr>
            <a:xfrm>
              <a:off x="7381621" y="1555639"/>
              <a:ext cx="4218841" cy="4725885"/>
              <a:chOff x="457934" y="1130927"/>
              <a:chExt cx="5029200" cy="5633638"/>
            </a:xfrm>
          </p:grpSpPr>
          <p:sp>
            <p:nvSpPr>
              <p:cNvPr id="42" name="Freeform: Shape 219">
                <a:extLst>
                  <a:ext uri="{FF2B5EF4-FFF2-40B4-BE49-F238E27FC236}">
                    <a16:creationId xmlns:a16="http://schemas.microsoft.com/office/drawing/2014/main" id="{B5F3C522-8FCE-41C8-B881-71ADB7BC01D8}"/>
                  </a:ext>
                </a:extLst>
              </p:cNvPr>
              <p:cNvSpPr/>
              <p:nvPr/>
            </p:nvSpPr>
            <p:spPr>
              <a:xfrm>
                <a:off x="457934" y="1130927"/>
                <a:ext cx="5029200" cy="5633638"/>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chemeClr val="accent4">
                  <a:lumMod val="60000"/>
                  <a:lumOff val="40000"/>
                </a:schemeClr>
              </a:solidFill>
              <a:ln w="3978" cap="flat">
                <a:noFill/>
                <a:prstDash val="solid"/>
                <a:miter/>
              </a:ln>
            </p:spPr>
            <p:txBody>
              <a:bodyPr rtlCol="0" anchor="ctr"/>
              <a:lstStyle/>
              <a:p>
                <a:endParaRPr lang="en-US" dirty="0"/>
              </a:p>
            </p:txBody>
          </p:sp>
          <p:grpSp>
            <p:nvGrpSpPr>
              <p:cNvPr id="43" name="Group 42">
                <a:extLst>
                  <a:ext uri="{FF2B5EF4-FFF2-40B4-BE49-F238E27FC236}">
                    <a16:creationId xmlns:a16="http://schemas.microsoft.com/office/drawing/2014/main" id="{EC2DCD31-6F3D-49EF-8809-63B1F9B3F0BF}"/>
                  </a:ext>
                </a:extLst>
              </p:cNvPr>
              <p:cNvGrpSpPr/>
              <p:nvPr/>
            </p:nvGrpSpPr>
            <p:grpSpPr>
              <a:xfrm>
                <a:off x="1623804" y="2599708"/>
                <a:ext cx="2697460" cy="2696074"/>
                <a:chOff x="4574848" y="1897856"/>
                <a:chExt cx="3028217" cy="3026664"/>
              </a:xfrm>
            </p:grpSpPr>
            <p:sp>
              <p:nvSpPr>
                <p:cNvPr id="44" name="Freeform: Shape 221">
                  <a:extLst>
                    <a:ext uri="{FF2B5EF4-FFF2-40B4-BE49-F238E27FC236}">
                      <a16:creationId xmlns:a16="http://schemas.microsoft.com/office/drawing/2014/main" id="{4CE09E76-C7A6-4029-979E-3F12A59E3BBC}"/>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45" name="Freeform: Shape 222">
                  <a:extLst>
                    <a:ext uri="{FF2B5EF4-FFF2-40B4-BE49-F238E27FC236}">
                      <a16:creationId xmlns:a16="http://schemas.microsoft.com/office/drawing/2014/main" id="{322C5F95-3AC1-47C6-A751-0ADEC2E7E1EB}"/>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grpSp>
        <p:grpSp>
          <p:nvGrpSpPr>
            <p:cNvPr id="28" name="Group 27">
              <a:extLst>
                <a:ext uri="{FF2B5EF4-FFF2-40B4-BE49-F238E27FC236}">
                  <a16:creationId xmlns:a16="http://schemas.microsoft.com/office/drawing/2014/main" id="{AF3A115F-555B-4F06-8EB8-CBC92D1ECAA8}"/>
                </a:ext>
              </a:extLst>
            </p:cNvPr>
            <p:cNvGrpSpPr/>
            <p:nvPr/>
          </p:nvGrpSpPr>
          <p:grpSpPr>
            <a:xfrm>
              <a:off x="8368208" y="3317435"/>
              <a:ext cx="2252095" cy="1915252"/>
              <a:chOff x="5467400" y="1368636"/>
              <a:chExt cx="2102262" cy="1787829"/>
            </a:xfrm>
          </p:grpSpPr>
          <p:sp>
            <p:nvSpPr>
              <p:cNvPr id="29" name="Freeform: Shape 224">
                <a:extLst>
                  <a:ext uri="{FF2B5EF4-FFF2-40B4-BE49-F238E27FC236}">
                    <a16:creationId xmlns:a16="http://schemas.microsoft.com/office/drawing/2014/main" id="{B199A19D-9EE4-4A15-AB3B-7EF7E41C50F0}"/>
                  </a:ext>
                </a:extLst>
              </p:cNvPr>
              <p:cNvSpPr/>
              <p:nvPr/>
            </p:nvSpPr>
            <p:spPr>
              <a:xfrm>
                <a:off x="5840734" y="1698113"/>
                <a:ext cx="1360796" cy="1458352"/>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rgbClr val="F3F3F3"/>
              </a:solidFill>
              <a:ln w="2363" cap="flat">
                <a:noFill/>
                <a:prstDash val="solid"/>
                <a:miter/>
              </a:ln>
            </p:spPr>
            <p:txBody>
              <a:bodyPr rtlCol="0" anchor="ctr"/>
              <a:lstStyle/>
              <a:p>
                <a:endParaRPr lang="en-US"/>
              </a:p>
            </p:txBody>
          </p:sp>
          <p:sp>
            <p:nvSpPr>
              <p:cNvPr id="30" name="Freeform: Shape 225">
                <a:extLst>
                  <a:ext uri="{FF2B5EF4-FFF2-40B4-BE49-F238E27FC236}">
                    <a16:creationId xmlns:a16="http://schemas.microsoft.com/office/drawing/2014/main" id="{28E052E5-6F9A-40CC-AF0A-69F135BDF181}"/>
                  </a:ext>
                </a:extLst>
              </p:cNvPr>
              <p:cNvSpPr/>
              <p:nvPr/>
            </p:nvSpPr>
            <p:spPr>
              <a:xfrm>
                <a:off x="6140175" y="1831513"/>
                <a:ext cx="739990" cy="240771"/>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31" name="Freeform: Shape 226">
                <a:extLst>
                  <a:ext uri="{FF2B5EF4-FFF2-40B4-BE49-F238E27FC236}">
                    <a16:creationId xmlns:a16="http://schemas.microsoft.com/office/drawing/2014/main" id="{58E7FAD3-AA84-40A7-B24F-505F64860C66}"/>
                  </a:ext>
                </a:extLst>
              </p:cNvPr>
              <p:cNvSpPr/>
              <p:nvPr/>
            </p:nvSpPr>
            <p:spPr>
              <a:xfrm>
                <a:off x="6103790" y="2587045"/>
                <a:ext cx="813535" cy="105701"/>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32" name="Freeform: Shape 227">
                <a:extLst>
                  <a:ext uri="{FF2B5EF4-FFF2-40B4-BE49-F238E27FC236}">
                    <a16:creationId xmlns:a16="http://schemas.microsoft.com/office/drawing/2014/main" id="{0B4F4EE8-5AC3-4D91-A018-80D934021D9F}"/>
                  </a:ext>
                </a:extLst>
              </p:cNvPr>
              <p:cNvSpPr/>
              <p:nvPr/>
            </p:nvSpPr>
            <p:spPr>
              <a:xfrm>
                <a:off x="6137884" y="2444037"/>
                <a:ext cx="757184" cy="106177"/>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33" name="Freeform: Shape 228">
                <a:extLst>
                  <a:ext uri="{FF2B5EF4-FFF2-40B4-BE49-F238E27FC236}">
                    <a16:creationId xmlns:a16="http://schemas.microsoft.com/office/drawing/2014/main" id="{11AF9EEB-5A13-4C93-A06C-277FC6C165DD}"/>
                  </a:ext>
                </a:extLst>
              </p:cNvPr>
              <p:cNvSpPr/>
              <p:nvPr/>
            </p:nvSpPr>
            <p:spPr>
              <a:xfrm>
                <a:off x="6136701" y="2728396"/>
                <a:ext cx="747714" cy="107499"/>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34" name="Freeform: Shape 229">
                <a:extLst>
                  <a:ext uri="{FF2B5EF4-FFF2-40B4-BE49-F238E27FC236}">
                    <a16:creationId xmlns:a16="http://schemas.microsoft.com/office/drawing/2014/main" id="{A09A59E0-A2CD-4C73-9313-09D95843EF51}"/>
                  </a:ext>
                </a:extLst>
              </p:cNvPr>
              <p:cNvSpPr/>
              <p:nvPr/>
            </p:nvSpPr>
            <p:spPr>
              <a:xfrm>
                <a:off x="6146882" y="2834705"/>
                <a:ext cx="716934" cy="108755"/>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35" name="Freeform: Shape 230">
                <a:extLst>
                  <a:ext uri="{FF2B5EF4-FFF2-40B4-BE49-F238E27FC236}">
                    <a16:creationId xmlns:a16="http://schemas.microsoft.com/office/drawing/2014/main" id="{3FF60BDC-0187-4067-B567-0DE2F126CEDD}"/>
                  </a:ext>
                </a:extLst>
              </p:cNvPr>
              <p:cNvSpPr/>
              <p:nvPr/>
            </p:nvSpPr>
            <p:spPr>
              <a:xfrm>
                <a:off x="6192341" y="2963532"/>
                <a:ext cx="626015" cy="10538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36" name="Freeform: Shape 231">
                <a:extLst>
                  <a:ext uri="{FF2B5EF4-FFF2-40B4-BE49-F238E27FC236}">
                    <a16:creationId xmlns:a16="http://schemas.microsoft.com/office/drawing/2014/main" id="{EF21A401-898B-448F-84CA-0105656EB077}"/>
                  </a:ext>
                </a:extLst>
              </p:cNvPr>
              <p:cNvSpPr/>
              <p:nvPr/>
            </p:nvSpPr>
            <p:spPr>
              <a:xfrm>
                <a:off x="6214124" y="2294163"/>
                <a:ext cx="605416" cy="106478"/>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37" name="Freeform: Shape 232">
                <a:extLst>
                  <a:ext uri="{FF2B5EF4-FFF2-40B4-BE49-F238E27FC236}">
                    <a16:creationId xmlns:a16="http://schemas.microsoft.com/office/drawing/2014/main" id="{471D1528-67E5-4B42-98BC-6EC5C604877C}"/>
                  </a:ext>
                </a:extLst>
              </p:cNvPr>
              <p:cNvSpPr/>
              <p:nvPr/>
            </p:nvSpPr>
            <p:spPr>
              <a:xfrm>
                <a:off x="6249876" y="2156364"/>
                <a:ext cx="519469" cy="108323"/>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38" name="Freeform: Shape 233">
                <a:extLst>
                  <a:ext uri="{FF2B5EF4-FFF2-40B4-BE49-F238E27FC236}">
                    <a16:creationId xmlns:a16="http://schemas.microsoft.com/office/drawing/2014/main" id="{623FF458-FDCD-4DEA-9C1C-51DE34126C19}"/>
                  </a:ext>
                </a:extLst>
              </p:cNvPr>
              <p:cNvSpPr/>
              <p:nvPr/>
            </p:nvSpPr>
            <p:spPr>
              <a:xfrm>
                <a:off x="7039732" y="2315605"/>
                <a:ext cx="48502" cy="126757"/>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39" name="Freeform: Shape 234">
                <a:extLst>
                  <a:ext uri="{FF2B5EF4-FFF2-40B4-BE49-F238E27FC236}">
                    <a16:creationId xmlns:a16="http://schemas.microsoft.com/office/drawing/2014/main" id="{B7CB9B18-8997-46D5-9E3F-E83A5A13E4D7}"/>
                  </a:ext>
                </a:extLst>
              </p:cNvPr>
              <p:cNvSpPr/>
              <p:nvPr/>
            </p:nvSpPr>
            <p:spPr>
              <a:xfrm>
                <a:off x="5944700" y="2315513"/>
                <a:ext cx="48039" cy="126806"/>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rgbClr val="C0C0C0"/>
              </a:solidFill>
              <a:ln w="2363" cap="flat">
                <a:noFill/>
                <a:prstDash val="solid"/>
                <a:miter/>
              </a:ln>
            </p:spPr>
            <p:txBody>
              <a:bodyPr rtlCol="0" anchor="ctr"/>
              <a:lstStyle/>
              <a:p>
                <a:endParaRPr lang="en-US"/>
              </a:p>
            </p:txBody>
          </p:sp>
          <p:sp>
            <p:nvSpPr>
              <p:cNvPr id="40" name="Freeform: Shape 235">
                <a:extLst>
                  <a:ext uri="{FF2B5EF4-FFF2-40B4-BE49-F238E27FC236}">
                    <a16:creationId xmlns:a16="http://schemas.microsoft.com/office/drawing/2014/main" id="{4AECB5E1-0185-4DA5-85A5-BADF8199C9E5}"/>
                  </a:ext>
                </a:extLst>
              </p:cNvPr>
              <p:cNvSpPr/>
              <p:nvPr/>
            </p:nvSpPr>
            <p:spPr>
              <a:xfrm>
                <a:off x="5467400" y="1373372"/>
                <a:ext cx="509519" cy="1038747"/>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 name="connsiteX0" fmla="*/ 312259 w 503606"/>
                  <a:gd name="connsiteY0" fmla="*/ 730904 h 1038747"/>
                  <a:gd name="connsiteX1" fmla="*/ 209975 w 503606"/>
                  <a:gd name="connsiteY1" fmla="*/ 437784 h 1038747"/>
                  <a:gd name="connsiteX2" fmla="*/ 110533 w 503606"/>
                  <a:gd name="connsiteY2" fmla="*/ 47354 h 1038747"/>
                  <a:gd name="connsiteX3" fmla="*/ 124502 w 503606"/>
                  <a:gd name="connsiteY3" fmla="*/ 0 h 1038747"/>
                  <a:gd name="connsiteX4" fmla="*/ 249042 w 503606"/>
                  <a:gd name="connsiteY4" fmla="*/ 464066 h 1038747"/>
                  <a:gd name="connsiteX5" fmla="*/ 415490 w 503606"/>
                  <a:gd name="connsiteY5" fmla="*/ 853549 h 1038747"/>
                  <a:gd name="connsiteX6" fmla="*/ 484626 w 503606"/>
                  <a:gd name="connsiteY6" fmla="*/ 963883 h 1038747"/>
                  <a:gd name="connsiteX7" fmla="*/ 503568 w 503606"/>
                  <a:gd name="connsiteY7" fmla="*/ 1003897 h 1038747"/>
                  <a:gd name="connsiteX8" fmla="*/ 477050 w 503606"/>
                  <a:gd name="connsiteY8" fmla="*/ 1027574 h 1038747"/>
                  <a:gd name="connsiteX9" fmla="*/ 379501 w 503606"/>
                  <a:gd name="connsiteY9" fmla="*/ 1035151 h 1038747"/>
                  <a:gd name="connsiteX10" fmla="*/ 267747 w 503606"/>
                  <a:gd name="connsiteY10" fmla="*/ 981404 h 1038747"/>
                  <a:gd name="connsiteX11" fmla="*/ 975 w 503606"/>
                  <a:gd name="connsiteY11" fmla="*/ 714137 h 1038747"/>
                  <a:gd name="connsiteX12" fmla="*/ 356061 w 503606"/>
                  <a:gd name="connsiteY12" fmla="*/ 986140 h 1038747"/>
                  <a:gd name="connsiteX13" fmla="*/ 415253 w 503606"/>
                  <a:gd name="connsiteY13" fmla="*/ 1000819 h 1038747"/>
                  <a:gd name="connsiteX14" fmla="*/ 437273 w 503606"/>
                  <a:gd name="connsiteY14" fmla="*/ 967909 h 1038747"/>
                  <a:gd name="connsiteX15" fmla="*/ 312259 w 503606"/>
                  <a:gd name="connsiteY15" fmla="*/ 730904 h 1038747"/>
                  <a:gd name="connsiteX0" fmla="*/ 318172 w 509519"/>
                  <a:gd name="connsiteY0" fmla="*/ 730904 h 1038747"/>
                  <a:gd name="connsiteX1" fmla="*/ 215888 w 509519"/>
                  <a:gd name="connsiteY1" fmla="*/ 437784 h 1038747"/>
                  <a:gd name="connsiteX2" fmla="*/ 116446 w 509519"/>
                  <a:gd name="connsiteY2" fmla="*/ 47354 h 1038747"/>
                  <a:gd name="connsiteX3" fmla="*/ 130415 w 509519"/>
                  <a:gd name="connsiteY3" fmla="*/ 0 h 1038747"/>
                  <a:gd name="connsiteX4" fmla="*/ 254955 w 509519"/>
                  <a:gd name="connsiteY4" fmla="*/ 464066 h 1038747"/>
                  <a:gd name="connsiteX5" fmla="*/ 421403 w 509519"/>
                  <a:gd name="connsiteY5" fmla="*/ 853549 h 1038747"/>
                  <a:gd name="connsiteX6" fmla="*/ 490539 w 509519"/>
                  <a:gd name="connsiteY6" fmla="*/ 963883 h 1038747"/>
                  <a:gd name="connsiteX7" fmla="*/ 509481 w 509519"/>
                  <a:gd name="connsiteY7" fmla="*/ 1003897 h 1038747"/>
                  <a:gd name="connsiteX8" fmla="*/ 482963 w 509519"/>
                  <a:gd name="connsiteY8" fmla="*/ 1027574 h 1038747"/>
                  <a:gd name="connsiteX9" fmla="*/ 385414 w 509519"/>
                  <a:gd name="connsiteY9" fmla="*/ 1035151 h 1038747"/>
                  <a:gd name="connsiteX10" fmla="*/ 23756 w 509519"/>
                  <a:gd name="connsiteY10" fmla="*/ 757466 h 1038747"/>
                  <a:gd name="connsiteX11" fmla="*/ 6888 w 509519"/>
                  <a:gd name="connsiteY11" fmla="*/ 714137 h 1038747"/>
                  <a:gd name="connsiteX12" fmla="*/ 361974 w 509519"/>
                  <a:gd name="connsiteY12" fmla="*/ 986140 h 1038747"/>
                  <a:gd name="connsiteX13" fmla="*/ 421166 w 509519"/>
                  <a:gd name="connsiteY13" fmla="*/ 1000819 h 1038747"/>
                  <a:gd name="connsiteX14" fmla="*/ 443186 w 509519"/>
                  <a:gd name="connsiteY14" fmla="*/ 967909 h 1038747"/>
                  <a:gd name="connsiteX15" fmla="*/ 318172 w 509519"/>
                  <a:gd name="connsiteY15" fmla="*/ 730904 h 10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519" h="1038747">
                    <a:moveTo>
                      <a:pt x="318172" y="730904"/>
                    </a:moveTo>
                    <a:cubicBezTo>
                      <a:pt x="270582" y="637854"/>
                      <a:pt x="237434" y="540068"/>
                      <a:pt x="215888" y="437784"/>
                    </a:cubicBezTo>
                    <a:cubicBezTo>
                      <a:pt x="200735" y="366754"/>
                      <a:pt x="112657" y="58955"/>
                      <a:pt x="116446" y="47354"/>
                    </a:cubicBezTo>
                    <a:cubicBezTo>
                      <a:pt x="124496" y="35515"/>
                      <a:pt x="127337" y="1894"/>
                      <a:pt x="130415" y="0"/>
                    </a:cubicBezTo>
                    <a:cubicBezTo>
                      <a:pt x="156223" y="26281"/>
                      <a:pt x="236250" y="402269"/>
                      <a:pt x="254955" y="464066"/>
                    </a:cubicBezTo>
                    <a:cubicBezTo>
                      <a:pt x="297100" y="604469"/>
                      <a:pt x="345164" y="727352"/>
                      <a:pt x="421403" y="853549"/>
                    </a:cubicBezTo>
                    <a:cubicBezTo>
                      <a:pt x="422113" y="854497"/>
                      <a:pt x="467099" y="933814"/>
                      <a:pt x="490539" y="963883"/>
                    </a:cubicBezTo>
                    <a:cubicBezTo>
                      <a:pt x="506166" y="981404"/>
                      <a:pt x="509955" y="992059"/>
                      <a:pt x="509481" y="1003897"/>
                    </a:cubicBezTo>
                    <a:cubicBezTo>
                      <a:pt x="509244" y="1017867"/>
                      <a:pt x="503799" y="1016209"/>
                      <a:pt x="482963" y="1027574"/>
                    </a:cubicBezTo>
                    <a:cubicBezTo>
                      <a:pt x="451236" y="1039649"/>
                      <a:pt x="418562" y="1041543"/>
                      <a:pt x="385414" y="1035151"/>
                    </a:cubicBezTo>
                    <a:cubicBezTo>
                      <a:pt x="326933" y="1019050"/>
                      <a:pt x="48380" y="773803"/>
                      <a:pt x="23756" y="757466"/>
                    </a:cubicBezTo>
                    <a:cubicBezTo>
                      <a:pt x="14285" y="750126"/>
                      <a:pt x="-12527" y="710112"/>
                      <a:pt x="6888" y="714137"/>
                    </a:cubicBezTo>
                    <a:cubicBezTo>
                      <a:pt x="35537" y="723134"/>
                      <a:pt x="292928" y="938360"/>
                      <a:pt x="361974" y="986140"/>
                    </a:cubicBezTo>
                    <a:cubicBezTo>
                      <a:pt x="431020" y="1033920"/>
                      <a:pt x="405303" y="998925"/>
                      <a:pt x="421166" y="1000819"/>
                    </a:cubicBezTo>
                    <a:cubicBezTo>
                      <a:pt x="444606" y="1003661"/>
                      <a:pt x="447211" y="983772"/>
                      <a:pt x="443186" y="967909"/>
                    </a:cubicBezTo>
                    <a:cubicBezTo>
                      <a:pt x="434425" y="949677"/>
                      <a:pt x="348242" y="789859"/>
                      <a:pt x="318172" y="730904"/>
                    </a:cubicBezTo>
                    <a:close/>
                  </a:path>
                </a:pathLst>
              </a:custGeom>
              <a:solidFill>
                <a:srgbClr val="FEFEFE"/>
              </a:solidFill>
              <a:ln w="2363" cap="flat">
                <a:noFill/>
                <a:prstDash val="solid"/>
                <a:miter/>
              </a:ln>
            </p:spPr>
            <p:txBody>
              <a:bodyPr rtlCol="0" anchor="ctr"/>
              <a:lstStyle/>
              <a:p>
                <a:endParaRPr lang="en-US"/>
              </a:p>
            </p:txBody>
          </p:sp>
          <p:sp>
            <p:nvSpPr>
              <p:cNvPr id="41" name="Freeform: Shape 236">
                <a:extLst>
                  <a:ext uri="{FF2B5EF4-FFF2-40B4-BE49-F238E27FC236}">
                    <a16:creationId xmlns:a16="http://schemas.microsoft.com/office/drawing/2014/main" id="{971E08F7-E352-4834-875D-1B83DDB4E529}"/>
                  </a:ext>
                </a:extLst>
              </p:cNvPr>
              <p:cNvSpPr/>
              <p:nvPr/>
            </p:nvSpPr>
            <p:spPr>
              <a:xfrm>
                <a:off x="7056507" y="1368636"/>
                <a:ext cx="513155" cy="1043482"/>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 name="connsiteX0" fmla="*/ 191584 w 508727"/>
                  <a:gd name="connsiteY0" fmla="*/ 735639 h 1043482"/>
                  <a:gd name="connsiteX1" fmla="*/ 293868 w 508727"/>
                  <a:gd name="connsiteY1" fmla="*/ 442520 h 1043482"/>
                  <a:gd name="connsiteX2" fmla="*/ 390706 w 508727"/>
                  <a:gd name="connsiteY2" fmla="*/ 47354 h 1043482"/>
                  <a:gd name="connsiteX3" fmla="*/ 376736 w 508727"/>
                  <a:gd name="connsiteY3" fmla="*/ 0 h 1043482"/>
                  <a:gd name="connsiteX4" fmla="*/ 254564 w 508727"/>
                  <a:gd name="connsiteY4" fmla="*/ 468801 h 1043482"/>
                  <a:gd name="connsiteX5" fmla="*/ 88116 w 508727"/>
                  <a:gd name="connsiteY5" fmla="*/ 858285 h 1043482"/>
                  <a:gd name="connsiteX6" fmla="*/ 18980 w 508727"/>
                  <a:gd name="connsiteY6" fmla="*/ 968619 h 1043482"/>
                  <a:gd name="connsiteX7" fmla="*/ 38 w 508727"/>
                  <a:gd name="connsiteY7" fmla="*/ 1008633 h 1043482"/>
                  <a:gd name="connsiteX8" fmla="*/ 26556 w 508727"/>
                  <a:gd name="connsiteY8" fmla="*/ 1032309 h 1043482"/>
                  <a:gd name="connsiteX9" fmla="*/ 124105 w 508727"/>
                  <a:gd name="connsiteY9" fmla="*/ 1039886 h 1043482"/>
                  <a:gd name="connsiteX10" fmla="*/ 252433 w 508727"/>
                  <a:gd name="connsiteY10" fmla="*/ 981404 h 1043482"/>
                  <a:gd name="connsiteX11" fmla="*/ 507712 w 508727"/>
                  <a:gd name="connsiteY11" fmla="*/ 759573 h 1043482"/>
                  <a:gd name="connsiteX12" fmla="*/ 147545 w 508727"/>
                  <a:gd name="connsiteY12" fmla="*/ 990875 h 1043482"/>
                  <a:gd name="connsiteX13" fmla="*/ 88353 w 508727"/>
                  <a:gd name="connsiteY13" fmla="*/ 1005555 h 1043482"/>
                  <a:gd name="connsiteX14" fmla="*/ 66333 w 508727"/>
                  <a:gd name="connsiteY14" fmla="*/ 972644 h 1043482"/>
                  <a:gd name="connsiteX15" fmla="*/ 191584 w 508727"/>
                  <a:gd name="connsiteY15" fmla="*/ 735639 h 1043482"/>
                  <a:gd name="connsiteX0" fmla="*/ 191584 w 513155"/>
                  <a:gd name="connsiteY0" fmla="*/ 735639 h 1043482"/>
                  <a:gd name="connsiteX1" fmla="*/ 293868 w 513155"/>
                  <a:gd name="connsiteY1" fmla="*/ 442520 h 1043482"/>
                  <a:gd name="connsiteX2" fmla="*/ 390706 w 513155"/>
                  <a:gd name="connsiteY2" fmla="*/ 47354 h 1043482"/>
                  <a:gd name="connsiteX3" fmla="*/ 376736 w 513155"/>
                  <a:gd name="connsiteY3" fmla="*/ 0 h 1043482"/>
                  <a:gd name="connsiteX4" fmla="*/ 254564 w 513155"/>
                  <a:gd name="connsiteY4" fmla="*/ 468801 h 1043482"/>
                  <a:gd name="connsiteX5" fmla="*/ 88116 w 513155"/>
                  <a:gd name="connsiteY5" fmla="*/ 858285 h 1043482"/>
                  <a:gd name="connsiteX6" fmla="*/ 18980 w 513155"/>
                  <a:gd name="connsiteY6" fmla="*/ 968619 h 1043482"/>
                  <a:gd name="connsiteX7" fmla="*/ 38 w 513155"/>
                  <a:gd name="connsiteY7" fmla="*/ 1008633 h 1043482"/>
                  <a:gd name="connsiteX8" fmla="*/ 26556 w 513155"/>
                  <a:gd name="connsiteY8" fmla="*/ 1032309 h 1043482"/>
                  <a:gd name="connsiteX9" fmla="*/ 124105 w 513155"/>
                  <a:gd name="connsiteY9" fmla="*/ 1039886 h 1043482"/>
                  <a:gd name="connsiteX10" fmla="*/ 479618 w 513155"/>
                  <a:gd name="connsiteY10" fmla="*/ 806148 h 1043482"/>
                  <a:gd name="connsiteX11" fmla="*/ 507712 w 513155"/>
                  <a:gd name="connsiteY11" fmla="*/ 759573 h 1043482"/>
                  <a:gd name="connsiteX12" fmla="*/ 147545 w 513155"/>
                  <a:gd name="connsiteY12" fmla="*/ 990875 h 1043482"/>
                  <a:gd name="connsiteX13" fmla="*/ 88353 w 513155"/>
                  <a:gd name="connsiteY13" fmla="*/ 1005555 h 1043482"/>
                  <a:gd name="connsiteX14" fmla="*/ 66333 w 513155"/>
                  <a:gd name="connsiteY14" fmla="*/ 972644 h 1043482"/>
                  <a:gd name="connsiteX15" fmla="*/ 191584 w 513155"/>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155"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454994" y="822485"/>
                      <a:pt x="479618" y="806148"/>
                    </a:cubicBezTo>
                    <a:cubicBezTo>
                      <a:pt x="489089" y="798808"/>
                      <a:pt x="527127" y="755548"/>
                      <a:pt x="507712" y="759573"/>
                    </a:cubicBezTo>
                    <a:cubicBezTo>
                      <a:pt x="479063" y="768570"/>
                      <a:pt x="217438" y="949878"/>
                      <a:pt x="147545" y="990875"/>
                    </a:cubicBezTo>
                    <a:cubicBezTo>
                      <a:pt x="77652" y="1031872"/>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grpSp>
      <p:pic>
        <p:nvPicPr>
          <p:cNvPr id="46" name="Picture 45"/>
          <p:cNvPicPr/>
          <p:nvPr/>
        </p:nvPicPr>
        <p:blipFill>
          <a:blip r:embed="rId2" cstate="print">
            <a:extLst>
              <a:ext uri="{28A0092B-C50C-407E-A947-70E740481C1C}">
                <a14:useLocalDpi xmlns:a14="http://schemas.microsoft.com/office/drawing/2010/main" val="0"/>
              </a:ext>
            </a:extLst>
          </a:blip>
          <a:stretch>
            <a:fillRect/>
          </a:stretch>
        </p:blipFill>
        <p:spPr>
          <a:xfrm>
            <a:off x="474008" y="1367441"/>
            <a:ext cx="3647618" cy="1012023"/>
          </a:xfrm>
          <a:prstGeom prst="rect">
            <a:avLst/>
          </a:prstGeom>
        </p:spPr>
      </p:pic>
    </p:spTree>
    <p:extLst>
      <p:ext uri="{BB962C8B-B14F-4D97-AF65-F5344CB8AC3E}">
        <p14:creationId xmlns:p14="http://schemas.microsoft.com/office/powerpoint/2010/main" val="219170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03322" y="124100"/>
            <a:ext cx="11372291" cy="724247"/>
          </a:xfrm>
        </p:spPr>
        <p:txBody>
          <a:bodyPr>
            <a:normAutofit fontScale="70000" lnSpcReduction="20000"/>
          </a:bodyPr>
          <a:lstStyle/>
          <a:p>
            <a:r>
              <a:rPr lang="ka-GE" dirty="0"/>
              <a:t>რისკების მართვის ფუნდამენტური პრინციპები</a:t>
            </a:r>
          </a:p>
        </p:txBody>
      </p:sp>
      <p:grpSp>
        <p:nvGrpSpPr>
          <p:cNvPr id="4" name="Group 3">
            <a:extLst>
              <a:ext uri="{FF2B5EF4-FFF2-40B4-BE49-F238E27FC236}">
                <a16:creationId xmlns:a16="http://schemas.microsoft.com/office/drawing/2014/main" id="{11256743-2392-4233-B867-93CD55AD436F}"/>
              </a:ext>
            </a:extLst>
          </p:cNvPr>
          <p:cNvGrpSpPr/>
          <p:nvPr/>
        </p:nvGrpSpPr>
        <p:grpSpPr>
          <a:xfrm>
            <a:off x="752476" y="5296355"/>
            <a:ext cx="10410824" cy="1186006"/>
            <a:chOff x="179512" y="5240233"/>
            <a:chExt cx="4220765" cy="764754"/>
          </a:xfrm>
        </p:grpSpPr>
        <p:sp>
          <p:nvSpPr>
            <p:cNvPr id="5" name="TextBox 4">
              <a:extLst>
                <a:ext uri="{FF2B5EF4-FFF2-40B4-BE49-F238E27FC236}">
                  <a16:creationId xmlns:a16="http://schemas.microsoft.com/office/drawing/2014/main" id="{6DF8E43B-F840-44EF-8486-6B1023BE39E8}"/>
                </a:ext>
              </a:extLst>
            </p:cNvPr>
            <p:cNvSpPr txBox="1"/>
            <p:nvPr/>
          </p:nvSpPr>
          <p:spPr>
            <a:xfrm>
              <a:off x="188133" y="5469148"/>
              <a:ext cx="4212144" cy="535839"/>
            </a:xfrm>
            <a:prstGeom prst="rect">
              <a:avLst/>
            </a:prstGeom>
            <a:noFill/>
          </p:spPr>
          <p:txBody>
            <a:bodyPr wrap="square" rtlCol="0">
              <a:spAutoFit/>
            </a:bodyPr>
            <a:lstStyle/>
            <a:p>
              <a:pPr algn="ctr"/>
              <a:r>
                <a:rPr lang="ka-GE" altLang="ko-KR" sz="1600" b="1" dirty="0" smtClean="0">
                  <a:solidFill>
                    <a:srgbClr val="1D6FA9"/>
                  </a:solidFill>
                  <a:cs typeface="Arial" pitchFamily="34" charset="0"/>
                </a:rPr>
                <a:t>დოკუმენტი ბიზნეს და სხვა სექტორებს, ასევე ინდივიდებს აძლევს შესაძლებლობას წინასწარ გააკეთონ რეალური პროგნოზირება მოსალოდნელი შეზღუდვების შესახებ, რაც მათ დაეხმარება საქმიანობის სწორად დაგეგმვაში, მოქნილ ფუნქციონირებასა და რისკების სწორ მართვაში.</a:t>
              </a:r>
            </a:p>
          </p:txBody>
        </p:sp>
        <p:sp>
          <p:nvSpPr>
            <p:cNvPr id="6" name="TextBox 5">
              <a:extLst>
                <a:ext uri="{FF2B5EF4-FFF2-40B4-BE49-F238E27FC236}">
                  <a16:creationId xmlns:a16="http://schemas.microsoft.com/office/drawing/2014/main" id="{27883735-951B-418B-8978-453FB732D08A}"/>
                </a:ext>
              </a:extLst>
            </p:cNvPr>
            <p:cNvSpPr txBox="1"/>
            <p:nvPr/>
          </p:nvSpPr>
          <p:spPr>
            <a:xfrm>
              <a:off x="179512" y="5240233"/>
              <a:ext cx="4220765" cy="178613"/>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grpSp>
      <p:sp>
        <p:nvSpPr>
          <p:cNvPr id="7" name="Oval 6">
            <a:extLst>
              <a:ext uri="{FF2B5EF4-FFF2-40B4-BE49-F238E27FC236}">
                <a16:creationId xmlns:a16="http://schemas.microsoft.com/office/drawing/2014/main" id="{39819D04-3F49-4B81-8EF0-B8F3A2E58359}"/>
              </a:ext>
            </a:extLst>
          </p:cNvPr>
          <p:cNvSpPr/>
          <p:nvPr/>
        </p:nvSpPr>
        <p:spPr>
          <a:xfrm>
            <a:off x="7774286" y="3141656"/>
            <a:ext cx="693414" cy="6934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8" name="Oval 7">
            <a:extLst>
              <a:ext uri="{FF2B5EF4-FFF2-40B4-BE49-F238E27FC236}">
                <a16:creationId xmlns:a16="http://schemas.microsoft.com/office/drawing/2014/main" id="{639BA0DE-8A06-4144-A9C8-3FEAC06F3802}"/>
              </a:ext>
            </a:extLst>
          </p:cNvPr>
          <p:cNvSpPr/>
          <p:nvPr/>
        </p:nvSpPr>
        <p:spPr>
          <a:xfrm>
            <a:off x="3683920" y="2039882"/>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9" name="Oval 8">
            <a:extLst>
              <a:ext uri="{FF2B5EF4-FFF2-40B4-BE49-F238E27FC236}">
                <a16:creationId xmlns:a16="http://schemas.microsoft.com/office/drawing/2014/main" id="{6C0EDAAC-60CA-4BD0-87CD-93A4F35B66E5}"/>
              </a:ext>
            </a:extLst>
          </p:cNvPr>
          <p:cNvSpPr/>
          <p:nvPr/>
        </p:nvSpPr>
        <p:spPr>
          <a:xfrm>
            <a:off x="3683920" y="3141656"/>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 name="Oval 9">
            <a:extLst>
              <a:ext uri="{FF2B5EF4-FFF2-40B4-BE49-F238E27FC236}">
                <a16:creationId xmlns:a16="http://schemas.microsoft.com/office/drawing/2014/main" id="{4B3BAF65-8071-46F6-9BAC-D0A0415E43C7}"/>
              </a:ext>
            </a:extLst>
          </p:cNvPr>
          <p:cNvSpPr/>
          <p:nvPr/>
        </p:nvSpPr>
        <p:spPr>
          <a:xfrm>
            <a:off x="3683920" y="4377570"/>
            <a:ext cx="693414" cy="693414"/>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1" name="Oval 10">
            <a:extLst>
              <a:ext uri="{FF2B5EF4-FFF2-40B4-BE49-F238E27FC236}">
                <a16:creationId xmlns:a16="http://schemas.microsoft.com/office/drawing/2014/main" id="{51DFDC9F-1C55-4486-A0CA-5C7A81723C31}"/>
              </a:ext>
            </a:extLst>
          </p:cNvPr>
          <p:cNvSpPr/>
          <p:nvPr/>
        </p:nvSpPr>
        <p:spPr>
          <a:xfrm>
            <a:off x="7774286" y="2039882"/>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Oval 11">
            <a:extLst>
              <a:ext uri="{FF2B5EF4-FFF2-40B4-BE49-F238E27FC236}">
                <a16:creationId xmlns:a16="http://schemas.microsoft.com/office/drawing/2014/main" id="{1A56A870-7958-406F-AADF-91DF6A3D5515}"/>
              </a:ext>
            </a:extLst>
          </p:cNvPr>
          <p:cNvSpPr/>
          <p:nvPr/>
        </p:nvSpPr>
        <p:spPr>
          <a:xfrm>
            <a:off x="7774286" y="4377570"/>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13" name="Group 12">
            <a:extLst>
              <a:ext uri="{FF2B5EF4-FFF2-40B4-BE49-F238E27FC236}">
                <a16:creationId xmlns:a16="http://schemas.microsoft.com/office/drawing/2014/main" id="{4334DD4E-2568-45E3-BB54-9135CCC91AD6}"/>
              </a:ext>
            </a:extLst>
          </p:cNvPr>
          <p:cNvGrpSpPr/>
          <p:nvPr/>
        </p:nvGrpSpPr>
        <p:grpSpPr>
          <a:xfrm>
            <a:off x="103322" y="1832591"/>
            <a:ext cx="3456391" cy="923330"/>
            <a:chOff x="2725123" y="4283314"/>
            <a:chExt cx="1292073" cy="923330"/>
          </a:xfrm>
        </p:grpSpPr>
        <p:sp>
          <p:nvSpPr>
            <p:cNvPr id="14" name="TextBox 13">
              <a:extLst>
                <a:ext uri="{FF2B5EF4-FFF2-40B4-BE49-F238E27FC236}">
                  <a16:creationId xmlns:a16="http://schemas.microsoft.com/office/drawing/2014/main" id="{F8C4A2D2-719A-4C48-BDAC-28A6BE3D0F62}"/>
                </a:ext>
              </a:extLst>
            </p:cNvPr>
            <p:cNvSpPr txBox="1"/>
            <p:nvPr/>
          </p:nvSpPr>
          <p:spPr>
            <a:xfrm>
              <a:off x="2725124" y="4560313"/>
              <a:ext cx="1292072" cy="646331"/>
            </a:xfrm>
            <a:prstGeom prst="rect">
              <a:avLst/>
            </a:prstGeom>
            <a:noFill/>
          </p:spPr>
          <p:txBody>
            <a:bodyPr wrap="square" rtlCol="0">
              <a:spAutoFit/>
            </a:bodyPr>
            <a:lstStyle/>
            <a:p>
              <a:pPr algn="r"/>
              <a:r>
                <a:rPr lang="ka-GE" altLang="ko-KR" sz="1200" dirty="0" smtClean="0">
                  <a:solidFill>
                    <a:schemeClr val="tx1">
                      <a:lumMod val="75000"/>
                      <a:lumOff val="25000"/>
                    </a:schemeClr>
                  </a:solidFill>
                  <a:cs typeface="Arial" pitchFamily="34" charset="0"/>
                </a:rPr>
                <a:t>ბიზნეს სექტორის უსაფრთხოდ ოპერირებაში დახმარება, ადაპტაციისა და საქმიანობის შენარჩუნებისთვის.</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F068E761-B7E8-465F-BD4B-3EB05A44B673}"/>
                </a:ext>
              </a:extLst>
            </p:cNvPr>
            <p:cNvSpPr txBox="1"/>
            <p:nvPr/>
          </p:nvSpPr>
          <p:spPr>
            <a:xfrm>
              <a:off x="2725123" y="4283314"/>
              <a:ext cx="1292072" cy="461665"/>
            </a:xfrm>
            <a:prstGeom prst="rect">
              <a:avLst/>
            </a:prstGeom>
            <a:noFill/>
          </p:spPr>
          <p:txBody>
            <a:bodyPr wrap="square" rtlCol="0">
              <a:spAutoFit/>
            </a:bodyPr>
            <a:lstStyle/>
            <a:p>
              <a:pPr algn="r"/>
              <a:r>
                <a:rPr lang="ka-GE" altLang="ko-KR" sz="1200" b="1" dirty="0" smtClean="0">
                  <a:solidFill>
                    <a:schemeClr val="tx1">
                      <a:lumMod val="75000"/>
                      <a:lumOff val="25000"/>
                    </a:schemeClr>
                  </a:solidFill>
                  <a:cs typeface="Arial" pitchFamily="34" charset="0"/>
                </a:rPr>
                <a:t>ეკონომიკის მდგრადობის განვითარება</a:t>
              </a:r>
              <a:endParaRPr lang="ko-KR" altLang="en-US" sz="1200" b="1"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C78F63FF-14D2-4C51-B11D-BEE3A7B36357}"/>
              </a:ext>
            </a:extLst>
          </p:cNvPr>
          <p:cNvGrpSpPr/>
          <p:nvPr/>
        </p:nvGrpSpPr>
        <p:grpSpPr>
          <a:xfrm>
            <a:off x="0" y="2934364"/>
            <a:ext cx="3559713" cy="1477328"/>
            <a:chOff x="2725123" y="4283314"/>
            <a:chExt cx="1292073" cy="1477328"/>
          </a:xfrm>
        </p:grpSpPr>
        <p:sp>
          <p:nvSpPr>
            <p:cNvPr id="17" name="TextBox 16">
              <a:extLst>
                <a:ext uri="{FF2B5EF4-FFF2-40B4-BE49-F238E27FC236}">
                  <a16:creationId xmlns:a16="http://schemas.microsoft.com/office/drawing/2014/main" id="{093221AB-4DA9-49D0-9934-E7DBCD653B42}"/>
                </a:ext>
              </a:extLst>
            </p:cNvPr>
            <p:cNvSpPr txBox="1"/>
            <p:nvPr/>
          </p:nvSpPr>
          <p:spPr>
            <a:xfrm>
              <a:off x="2725124" y="4560313"/>
              <a:ext cx="1292072" cy="1200329"/>
            </a:xfrm>
            <a:prstGeom prst="rect">
              <a:avLst/>
            </a:prstGeom>
            <a:noFill/>
          </p:spPr>
          <p:txBody>
            <a:bodyPr wrap="square" rtlCol="0">
              <a:spAutoFit/>
            </a:bodyPr>
            <a:lstStyle/>
            <a:p>
              <a:pPr algn="r"/>
              <a:r>
                <a:rPr lang="ka-GE" altLang="ko-KR" sz="1200" dirty="0" smtClean="0">
                  <a:solidFill>
                    <a:schemeClr val="tx1">
                      <a:lumMod val="75000"/>
                      <a:lumOff val="25000"/>
                    </a:schemeClr>
                  </a:solidFill>
                  <a:cs typeface="Arial" pitchFamily="34" charset="0"/>
                </a:rPr>
                <a:t>საზოგადოებრივი ჯანდაცვისა და სხვა სამოქალაქო სერვისების მზაობა, ჰქონდეთ მყისიერი პასუხი ეპიდემიის გამოწვევებზე, განსაკუთრებით </a:t>
              </a:r>
              <a:r>
                <a:rPr lang="en-US" altLang="ko-KR" sz="1200" dirty="0" smtClean="0">
                  <a:solidFill>
                    <a:schemeClr val="tx1">
                      <a:lumMod val="75000"/>
                      <a:lumOff val="25000"/>
                    </a:schemeClr>
                  </a:solidFill>
                  <a:cs typeface="Arial" pitchFamily="34" charset="0"/>
                </a:rPr>
                <a:t>COVID-19-</a:t>
              </a:r>
              <a:r>
                <a:rPr lang="ka-GE" altLang="ko-KR" sz="1200" dirty="0" smtClean="0">
                  <a:solidFill>
                    <a:schemeClr val="tx1">
                      <a:lumMod val="75000"/>
                      <a:lumOff val="25000"/>
                    </a:schemeClr>
                  </a:solidFill>
                  <a:cs typeface="Arial" pitchFamily="34" charset="0"/>
                </a:rPr>
                <a:t>ის საწინააღმდეგო ვაქცინის შექმნამდე.</a:t>
              </a:r>
            </a:p>
          </p:txBody>
        </p:sp>
        <p:sp>
          <p:nvSpPr>
            <p:cNvPr id="18" name="TextBox 17">
              <a:extLst>
                <a:ext uri="{FF2B5EF4-FFF2-40B4-BE49-F238E27FC236}">
                  <a16:creationId xmlns:a16="http://schemas.microsoft.com/office/drawing/2014/main" id="{45A47178-5661-4166-8C58-70DC333A42CC}"/>
                </a:ext>
              </a:extLst>
            </p:cNvPr>
            <p:cNvSpPr txBox="1"/>
            <p:nvPr/>
          </p:nvSpPr>
          <p:spPr>
            <a:xfrm>
              <a:off x="2725123" y="4283314"/>
              <a:ext cx="1292072" cy="276999"/>
            </a:xfrm>
            <a:prstGeom prst="rect">
              <a:avLst/>
            </a:prstGeom>
            <a:noFill/>
          </p:spPr>
          <p:txBody>
            <a:bodyPr wrap="square" rtlCol="0">
              <a:spAutoFit/>
            </a:bodyPr>
            <a:lstStyle/>
            <a:p>
              <a:pPr algn="r"/>
              <a:r>
                <a:rPr lang="ka-GE" altLang="ko-KR" sz="1200" b="1" dirty="0" smtClean="0">
                  <a:solidFill>
                    <a:schemeClr val="tx1">
                      <a:lumMod val="75000"/>
                      <a:lumOff val="25000"/>
                    </a:schemeClr>
                  </a:solidFill>
                  <a:cs typeface="Arial" pitchFamily="34" charset="0"/>
                </a:rPr>
                <a:t>მზაობა პასუხისთვის</a:t>
              </a:r>
            </a:p>
          </p:txBody>
        </p:sp>
      </p:grpSp>
      <p:grpSp>
        <p:nvGrpSpPr>
          <p:cNvPr id="19" name="Group 18">
            <a:extLst>
              <a:ext uri="{FF2B5EF4-FFF2-40B4-BE49-F238E27FC236}">
                <a16:creationId xmlns:a16="http://schemas.microsoft.com/office/drawing/2014/main" id="{A7082E94-77DC-49D5-9E06-724BDEE6B6E3}"/>
              </a:ext>
            </a:extLst>
          </p:cNvPr>
          <p:cNvGrpSpPr/>
          <p:nvPr/>
        </p:nvGrpSpPr>
        <p:grpSpPr>
          <a:xfrm>
            <a:off x="103321" y="4170278"/>
            <a:ext cx="3456391" cy="1107996"/>
            <a:chOff x="2426340" y="4283314"/>
            <a:chExt cx="1590856" cy="1107996"/>
          </a:xfrm>
        </p:grpSpPr>
        <p:sp>
          <p:nvSpPr>
            <p:cNvPr id="20" name="TextBox 19">
              <a:extLst>
                <a:ext uri="{FF2B5EF4-FFF2-40B4-BE49-F238E27FC236}">
                  <a16:creationId xmlns:a16="http://schemas.microsoft.com/office/drawing/2014/main" id="{F85008CE-4ACB-4130-97B5-938CE33D0418}"/>
                </a:ext>
              </a:extLst>
            </p:cNvPr>
            <p:cNvSpPr txBox="1"/>
            <p:nvPr/>
          </p:nvSpPr>
          <p:spPr>
            <a:xfrm>
              <a:off x="2426340" y="4560313"/>
              <a:ext cx="1590856" cy="830997"/>
            </a:xfrm>
            <a:prstGeom prst="rect">
              <a:avLst/>
            </a:prstGeom>
            <a:noFill/>
          </p:spPr>
          <p:txBody>
            <a:bodyPr wrap="square" rtlCol="0">
              <a:spAutoFit/>
            </a:bodyPr>
            <a:lstStyle/>
            <a:p>
              <a:pPr algn="r"/>
              <a:r>
                <a:rPr lang="ka-GE" altLang="ko-KR" sz="1200" dirty="0" smtClean="0">
                  <a:solidFill>
                    <a:schemeClr val="tx1">
                      <a:lumMod val="75000"/>
                      <a:lumOff val="25000"/>
                    </a:schemeClr>
                  </a:solidFill>
                  <a:cs typeface="Arial" pitchFamily="34" charset="0"/>
                </a:rPr>
                <a:t>ადამიანების სიცოცხლე, არის ის უმთავრესი დანაკარგი, რომელიც მუდამ უნდა ახსოვდეს საზოგადოებას, რათა შემდგომი მოქმედებები იყოს უფრო პასუხისმგებლიანი.</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895477B8-973E-4571-B46E-9D09679AB516}"/>
                </a:ext>
              </a:extLst>
            </p:cNvPr>
            <p:cNvSpPr txBox="1"/>
            <p:nvPr/>
          </p:nvSpPr>
          <p:spPr>
            <a:xfrm>
              <a:off x="2725123" y="4283314"/>
              <a:ext cx="1292072" cy="276999"/>
            </a:xfrm>
            <a:prstGeom prst="rect">
              <a:avLst/>
            </a:prstGeom>
            <a:noFill/>
          </p:spPr>
          <p:txBody>
            <a:bodyPr wrap="square" rtlCol="0">
              <a:spAutoFit/>
            </a:bodyPr>
            <a:lstStyle/>
            <a:p>
              <a:pPr algn="r"/>
              <a:r>
                <a:rPr lang="ka-GE" altLang="ko-KR" sz="1200" b="1" dirty="0" smtClean="0">
                  <a:solidFill>
                    <a:schemeClr val="tx1">
                      <a:lumMod val="75000"/>
                      <a:lumOff val="25000"/>
                    </a:schemeClr>
                  </a:solidFill>
                  <a:cs typeface="Arial" pitchFamily="34" charset="0"/>
                </a:rPr>
                <a:t>დანაკარგების გაცნობიერება</a:t>
              </a:r>
              <a:endParaRPr lang="ko-KR" altLang="en-US" sz="1200" b="1" dirty="0">
                <a:solidFill>
                  <a:schemeClr val="tx1">
                    <a:lumMod val="75000"/>
                    <a:lumOff val="25000"/>
                  </a:schemeClr>
                </a:solidFill>
                <a:cs typeface="Arial" pitchFamily="34" charset="0"/>
              </a:endParaRPr>
            </a:p>
          </p:txBody>
        </p:sp>
      </p:grpSp>
      <p:grpSp>
        <p:nvGrpSpPr>
          <p:cNvPr id="22" name="Group 21">
            <a:extLst>
              <a:ext uri="{FF2B5EF4-FFF2-40B4-BE49-F238E27FC236}">
                <a16:creationId xmlns:a16="http://schemas.microsoft.com/office/drawing/2014/main" id="{8D817CEA-4514-479C-92D6-9AA6E6E0A752}"/>
              </a:ext>
            </a:extLst>
          </p:cNvPr>
          <p:cNvGrpSpPr/>
          <p:nvPr/>
        </p:nvGrpSpPr>
        <p:grpSpPr>
          <a:xfrm>
            <a:off x="8597239" y="1832591"/>
            <a:ext cx="3309415" cy="923330"/>
            <a:chOff x="2725123" y="4283314"/>
            <a:chExt cx="1292073" cy="923330"/>
          </a:xfrm>
        </p:grpSpPr>
        <p:sp>
          <p:nvSpPr>
            <p:cNvPr id="23" name="TextBox 22">
              <a:extLst>
                <a:ext uri="{FF2B5EF4-FFF2-40B4-BE49-F238E27FC236}">
                  <a16:creationId xmlns:a16="http://schemas.microsoft.com/office/drawing/2014/main" id="{21F1A201-59CA-444A-94B4-B174F91AF269}"/>
                </a:ext>
              </a:extLst>
            </p:cNvPr>
            <p:cNvSpPr txBox="1"/>
            <p:nvPr/>
          </p:nvSpPr>
          <p:spPr>
            <a:xfrm>
              <a:off x="2725124" y="4560313"/>
              <a:ext cx="1292072" cy="646331"/>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COVID-19-</a:t>
              </a:r>
              <a:r>
                <a:rPr lang="ka-GE" altLang="ko-KR" sz="1200" dirty="0" smtClean="0">
                  <a:solidFill>
                    <a:schemeClr val="tx1">
                      <a:lumMod val="75000"/>
                      <a:lumOff val="25000"/>
                    </a:schemeClr>
                  </a:solidFill>
                  <a:cs typeface="Arial" pitchFamily="34" charset="0"/>
                </a:rPr>
                <a:t>ის ფოკუსირებული და მიზანმიმართული ზედამხედველობა მოსახლეობაში.</a:t>
              </a:r>
            </a:p>
          </p:txBody>
        </p:sp>
        <p:sp>
          <p:nvSpPr>
            <p:cNvPr id="24" name="TextBox 23">
              <a:extLst>
                <a:ext uri="{FF2B5EF4-FFF2-40B4-BE49-F238E27FC236}">
                  <a16:creationId xmlns:a16="http://schemas.microsoft.com/office/drawing/2014/main" id="{0CEC5D59-CA45-4A2A-8459-CDB80B4935EE}"/>
                </a:ext>
              </a:extLst>
            </p:cNvPr>
            <p:cNvSpPr txBox="1"/>
            <p:nvPr/>
          </p:nvSpPr>
          <p:spPr>
            <a:xfrm>
              <a:off x="2725123" y="4283314"/>
              <a:ext cx="1292072" cy="276999"/>
            </a:xfrm>
            <a:prstGeom prst="rect">
              <a:avLst/>
            </a:prstGeom>
            <a:noFill/>
          </p:spPr>
          <p:txBody>
            <a:bodyPr wrap="square" rtlCol="0">
              <a:spAutoFit/>
            </a:bodyPr>
            <a:lstStyle/>
            <a:p>
              <a:r>
                <a:rPr lang="ka-GE" altLang="ko-KR" sz="1200" b="1" dirty="0" smtClean="0">
                  <a:solidFill>
                    <a:schemeClr val="tx1">
                      <a:lumMod val="75000"/>
                      <a:lumOff val="25000"/>
                    </a:schemeClr>
                  </a:solidFill>
                  <a:cs typeface="Arial" pitchFamily="34" charset="0"/>
                </a:rPr>
                <a:t>უსაფრთხოების უზრუნველყოფა</a:t>
              </a:r>
            </a:p>
          </p:txBody>
        </p:sp>
      </p:grpSp>
      <p:grpSp>
        <p:nvGrpSpPr>
          <p:cNvPr id="25" name="Group 24">
            <a:extLst>
              <a:ext uri="{FF2B5EF4-FFF2-40B4-BE49-F238E27FC236}">
                <a16:creationId xmlns:a16="http://schemas.microsoft.com/office/drawing/2014/main" id="{C9CC2EDE-5182-4DEE-BF3C-DCAA0D51C598}"/>
              </a:ext>
            </a:extLst>
          </p:cNvPr>
          <p:cNvGrpSpPr/>
          <p:nvPr/>
        </p:nvGrpSpPr>
        <p:grpSpPr>
          <a:xfrm>
            <a:off x="8597239" y="2925631"/>
            <a:ext cx="3594757" cy="923330"/>
            <a:chOff x="2725123" y="4283314"/>
            <a:chExt cx="1292073" cy="923330"/>
          </a:xfrm>
        </p:grpSpPr>
        <p:sp>
          <p:nvSpPr>
            <p:cNvPr id="26" name="TextBox 25">
              <a:extLst>
                <a:ext uri="{FF2B5EF4-FFF2-40B4-BE49-F238E27FC236}">
                  <a16:creationId xmlns:a16="http://schemas.microsoft.com/office/drawing/2014/main" id="{EA1B30E6-52E9-41D5-8B37-D399C4422F76}"/>
                </a:ext>
              </a:extLst>
            </p:cNvPr>
            <p:cNvSpPr txBox="1"/>
            <p:nvPr/>
          </p:nvSpPr>
          <p:spPr>
            <a:xfrm>
              <a:off x="2725124" y="4560313"/>
              <a:ext cx="1292072" cy="646331"/>
            </a:xfrm>
            <a:prstGeom prst="rect">
              <a:avLst/>
            </a:prstGeom>
            <a:noFill/>
          </p:spPr>
          <p:txBody>
            <a:bodyPr wrap="square" rtlCol="0">
              <a:spAutoFit/>
            </a:bodyPr>
            <a:lstStyle/>
            <a:p>
              <a:r>
                <a:rPr lang="ka-GE" altLang="ko-KR" sz="1200" dirty="0" smtClean="0">
                  <a:solidFill>
                    <a:schemeClr val="tx1">
                      <a:lumMod val="75000"/>
                      <a:lumOff val="25000"/>
                    </a:schemeClr>
                  </a:solidFill>
                  <a:cs typeface="Arial" pitchFamily="34" charset="0"/>
                </a:rPr>
                <a:t>კრიტიკულად მნიშვნელოვანი სერვისების უწყვეტობის ჯანდაცვისა და განათლების სერვისები.</a:t>
              </a:r>
            </a:p>
          </p:txBody>
        </p:sp>
        <p:sp>
          <p:nvSpPr>
            <p:cNvPr id="27" name="TextBox 26">
              <a:extLst>
                <a:ext uri="{FF2B5EF4-FFF2-40B4-BE49-F238E27FC236}">
                  <a16:creationId xmlns:a16="http://schemas.microsoft.com/office/drawing/2014/main" id="{0AC371A5-2D9D-4524-9153-9C1178F9F94F}"/>
                </a:ext>
              </a:extLst>
            </p:cNvPr>
            <p:cNvSpPr txBox="1"/>
            <p:nvPr/>
          </p:nvSpPr>
          <p:spPr>
            <a:xfrm>
              <a:off x="2725123" y="4283314"/>
              <a:ext cx="1292072" cy="276999"/>
            </a:xfrm>
            <a:prstGeom prst="rect">
              <a:avLst/>
            </a:prstGeom>
            <a:noFill/>
          </p:spPr>
          <p:txBody>
            <a:bodyPr wrap="square" rtlCol="0">
              <a:spAutoFit/>
            </a:bodyPr>
            <a:lstStyle/>
            <a:p>
              <a:r>
                <a:rPr lang="ka-GE" altLang="ko-KR" sz="1200" b="1" dirty="0" smtClean="0">
                  <a:solidFill>
                    <a:schemeClr val="tx1">
                      <a:lumMod val="75000"/>
                      <a:lumOff val="25000"/>
                    </a:schemeClr>
                  </a:solidFill>
                  <a:cs typeface="Arial" pitchFamily="34" charset="0"/>
                </a:rPr>
                <a:t>სამოქალაქო სერვისების უწყვეტობა</a:t>
              </a:r>
            </a:p>
          </p:txBody>
        </p:sp>
      </p:grpSp>
      <p:grpSp>
        <p:nvGrpSpPr>
          <p:cNvPr id="28" name="Group 27">
            <a:extLst>
              <a:ext uri="{FF2B5EF4-FFF2-40B4-BE49-F238E27FC236}">
                <a16:creationId xmlns:a16="http://schemas.microsoft.com/office/drawing/2014/main" id="{C16A7BAA-4E52-4351-B296-5FABA0D22C65}"/>
              </a:ext>
            </a:extLst>
          </p:cNvPr>
          <p:cNvGrpSpPr/>
          <p:nvPr/>
        </p:nvGrpSpPr>
        <p:grpSpPr>
          <a:xfrm>
            <a:off x="8597240" y="4170278"/>
            <a:ext cx="3594760" cy="1477328"/>
            <a:chOff x="2725123" y="4283314"/>
            <a:chExt cx="1292073" cy="1477328"/>
          </a:xfrm>
        </p:grpSpPr>
        <p:sp>
          <p:nvSpPr>
            <p:cNvPr id="29" name="TextBox 28">
              <a:extLst>
                <a:ext uri="{FF2B5EF4-FFF2-40B4-BE49-F238E27FC236}">
                  <a16:creationId xmlns:a16="http://schemas.microsoft.com/office/drawing/2014/main" id="{C22EC9AA-9C00-45E0-B18C-1D6459F3507D}"/>
                </a:ext>
              </a:extLst>
            </p:cNvPr>
            <p:cNvSpPr txBox="1"/>
            <p:nvPr/>
          </p:nvSpPr>
          <p:spPr>
            <a:xfrm>
              <a:off x="2725124" y="4560313"/>
              <a:ext cx="1292072" cy="1200329"/>
            </a:xfrm>
            <a:prstGeom prst="rect">
              <a:avLst/>
            </a:prstGeom>
            <a:noFill/>
          </p:spPr>
          <p:txBody>
            <a:bodyPr wrap="square" rtlCol="0">
              <a:spAutoFit/>
            </a:bodyPr>
            <a:lstStyle/>
            <a:p>
              <a:r>
                <a:rPr lang="ka-GE" altLang="ko-KR" sz="1200" dirty="0" smtClean="0">
                  <a:solidFill>
                    <a:schemeClr val="tx1">
                      <a:lumMod val="75000"/>
                      <a:lumOff val="25000"/>
                    </a:schemeClr>
                  </a:solidFill>
                  <a:cs typeface="Arial" pitchFamily="34" charset="0"/>
                </a:rPr>
                <a:t>ადამიანებში საკუთარი შესაძლებლობების რწმენა და ურთიერთდახმარება, რათა შესაძლებელი იყოს პანდემიის თანმხლებ სტრესთან და სირთულეებთან გამკლავება.</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59406A7E-8CEC-478F-8AD1-01F743BA910B}"/>
                </a:ext>
              </a:extLst>
            </p:cNvPr>
            <p:cNvSpPr txBox="1"/>
            <p:nvPr/>
          </p:nvSpPr>
          <p:spPr>
            <a:xfrm>
              <a:off x="2725123" y="4283314"/>
              <a:ext cx="1292072" cy="276999"/>
            </a:xfrm>
            <a:prstGeom prst="rect">
              <a:avLst/>
            </a:prstGeom>
            <a:noFill/>
          </p:spPr>
          <p:txBody>
            <a:bodyPr wrap="square" rtlCol="0">
              <a:spAutoFit/>
            </a:bodyPr>
            <a:lstStyle/>
            <a:p>
              <a:r>
                <a:rPr lang="ka-GE" altLang="ko-KR" sz="1200" b="1" dirty="0" smtClean="0">
                  <a:solidFill>
                    <a:schemeClr val="tx1">
                      <a:lumMod val="75000"/>
                      <a:lumOff val="25000"/>
                    </a:schemeClr>
                  </a:solidFill>
                  <a:cs typeface="Arial" pitchFamily="34" charset="0"/>
                </a:rPr>
                <a:t>ადამიანების მდგრადობის გაზრდა</a:t>
              </a:r>
              <a:endParaRPr lang="ko-KR" altLang="en-US" sz="1200" b="1" dirty="0">
                <a:solidFill>
                  <a:schemeClr val="tx1">
                    <a:lumMod val="75000"/>
                    <a:lumOff val="25000"/>
                  </a:schemeClr>
                </a:solidFill>
                <a:cs typeface="Arial" pitchFamily="34" charset="0"/>
              </a:endParaRPr>
            </a:p>
          </p:txBody>
        </p:sp>
      </p:grpSp>
      <p:sp>
        <p:nvSpPr>
          <p:cNvPr id="31" name="Rectangle 7">
            <a:extLst>
              <a:ext uri="{FF2B5EF4-FFF2-40B4-BE49-F238E27FC236}">
                <a16:creationId xmlns:a16="http://schemas.microsoft.com/office/drawing/2014/main" id="{DD49124F-BA7F-4B9D-8C10-847C05F903E5}"/>
              </a:ext>
            </a:extLst>
          </p:cNvPr>
          <p:cNvSpPr/>
          <p:nvPr/>
        </p:nvSpPr>
        <p:spPr>
          <a:xfrm>
            <a:off x="3880138" y="2227990"/>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ectangle 9">
            <a:extLst>
              <a:ext uri="{FF2B5EF4-FFF2-40B4-BE49-F238E27FC236}">
                <a16:creationId xmlns:a16="http://schemas.microsoft.com/office/drawing/2014/main" id="{1A7326B6-9D66-4646-A801-747105E0651D}"/>
              </a:ext>
            </a:extLst>
          </p:cNvPr>
          <p:cNvSpPr/>
          <p:nvPr/>
        </p:nvSpPr>
        <p:spPr>
          <a:xfrm>
            <a:off x="3865395" y="334782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 Same Side Corner Rectangle 11">
            <a:extLst>
              <a:ext uri="{FF2B5EF4-FFF2-40B4-BE49-F238E27FC236}">
                <a16:creationId xmlns:a16="http://schemas.microsoft.com/office/drawing/2014/main" id="{66D83CE5-E53E-4913-A5E7-81E14E594750}"/>
              </a:ext>
            </a:extLst>
          </p:cNvPr>
          <p:cNvSpPr>
            <a:spLocks noChangeAspect="1"/>
          </p:cNvSpPr>
          <p:nvPr/>
        </p:nvSpPr>
        <p:spPr>
          <a:xfrm rot="9900000">
            <a:off x="7929684" y="2232990"/>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ectangle 16">
            <a:extLst>
              <a:ext uri="{FF2B5EF4-FFF2-40B4-BE49-F238E27FC236}">
                <a16:creationId xmlns:a16="http://schemas.microsoft.com/office/drawing/2014/main" id="{70510987-8E70-4CA3-B872-6BBAA9621E85}"/>
              </a:ext>
            </a:extLst>
          </p:cNvPr>
          <p:cNvSpPr/>
          <p:nvPr/>
        </p:nvSpPr>
        <p:spPr>
          <a:xfrm>
            <a:off x="7927842" y="4588224"/>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Oval 21">
            <a:extLst>
              <a:ext uri="{FF2B5EF4-FFF2-40B4-BE49-F238E27FC236}">
                <a16:creationId xmlns:a16="http://schemas.microsoft.com/office/drawing/2014/main" id="{97A67001-A4A4-40E5-938C-0EFB69A6BACD}"/>
              </a:ext>
            </a:extLst>
          </p:cNvPr>
          <p:cNvSpPr>
            <a:spLocks noChangeAspect="1"/>
          </p:cNvSpPr>
          <p:nvPr/>
        </p:nvSpPr>
        <p:spPr>
          <a:xfrm>
            <a:off x="7931509" y="3284252"/>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Heart 17">
            <a:extLst>
              <a:ext uri="{FF2B5EF4-FFF2-40B4-BE49-F238E27FC236}">
                <a16:creationId xmlns:a16="http://schemas.microsoft.com/office/drawing/2014/main" id="{FD25AA3C-FD36-4FC1-9406-60F9CCE3DC0D}"/>
              </a:ext>
            </a:extLst>
          </p:cNvPr>
          <p:cNvSpPr/>
          <p:nvPr/>
        </p:nvSpPr>
        <p:spPr>
          <a:xfrm>
            <a:off x="3779476" y="4481899"/>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028" name="Picture 4" descr="icon-values - CultureSy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039" y="1609899"/>
            <a:ext cx="3733800" cy="3733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39"/>
          <p:cNvPicPr/>
          <p:nvPr/>
        </p:nvPicPr>
        <p:blipFill>
          <a:blip r:embed="rId3" cstate="print">
            <a:extLst>
              <a:ext uri="{28A0092B-C50C-407E-A947-70E740481C1C}">
                <a14:useLocalDpi xmlns:a14="http://schemas.microsoft.com/office/drawing/2010/main" val="0"/>
              </a:ext>
            </a:extLst>
          </a:blip>
          <a:stretch>
            <a:fillRect/>
          </a:stretch>
        </p:blipFill>
        <p:spPr>
          <a:xfrm>
            <a:off x="99653" y="1192483"/>
            <a:ext cx="2467702" cy="604523"/>
          </a:xfrm>
          <a:prstGeom prst="rect">
            <a:avLst/>
          </a:prstGeom>
        </p:spPr>
      </p:pic>
    </p:spTree>
    <p:extLst>
      <p:ext uri="{BB962C8B-B14F-4D97-AF65-F5344CB8AC3E}">
        <p14:creationId xmlns:p14="http://schemas.microsoft.com/office/powerpoint/2010/main" val="396726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53692" y="198820"/>
            <a:ext cx="10498015" cy="766726"/>
          </a:xfrm>
        </p:spPr>
        <p:txBody>
          <a:bodyPr>
            <a:normAutofit fontScale="92500" lnSpcReduction="10000"/>
          </a:bodyPr>
          <a:lstStyle/>
          <a:p>
            <a:r>
              <a:rPr lang="ka-GE" b="1" dirty="0"/>
              <a:t>განგაშის </a:t>
            </a:r>
            <a:r>
              <a:rPr lang="ka-GE" b="1" dirty="0" smtClean="0"/>
              <a:t>5 დონიანი სისტემა</a:t>
            </a:r>
            <a:endParaRPr lang="en-US" b="1" dirty="0"/>
          </a:p>
        </p:txBody>
      </p:sp>
      <p:pic>
        <p:nvPicPr>
          <p:cNvPr id="3" name="Picture 7" descr="E:\002-KIMS BUSINESS\000-B-KIMS-소스 분류-2014\10-ESP to IMG\모바일-01.png">
            <a:extLst>
              <a:ext uri="{FF2B5EF4-FFF2-40B4-BE49-F238E27FC236}">
                <a16:creationId xmlns:a16="http://schemas.microsoft.com/office/drawing/2014/main" id="{628A0FF4-DAA6-4DEB-8A74-9E94D82AF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82" y="2114675"/>
            <a:ext cx="2399601" cy="3756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96703F-B4A8-4235-86BA-DFE10326F4AF}"/>
              </a:ext>
            </a:extLst>
          </p:cNvPr>
          <p:cNvSpPr txBox="1"/>
          <p:nvPr/>
        </p:nvSpPr>
        <p:spPr>
          <a:xfrm>
            <a:off x="1039787" y="2714246"/>
            <a:ext cx="1728192" cy="461665"/>
          </a:xfrm>
          <a:prstGeom prst="rect">
            <a:avLst/>
          </a:prstGeom>
          <a:noFill/>
        </p:spPr>
        <p:txBody>
          <a:bodyPr wrap="square" rtlCol="0">
            <a:spAutoFit/>
          </a:bodyPr>
          <a:lstStyle/>
          <a:p>
            <a:pPr algn="ctr"/>
            <a:r>
              <a:rPr lang="en-US" altLang="ko-KR" sz="2400" b="1" dirty="0">
                <a:solidFill>
                  <a:srgbClr val="FF0000"/>
                </a:solidFill>
              </a:rPr>
              <a:t>COVID-19</a:t>
            </a:r>
          </a:p>
        </p:txBody>
      </p:sp>
      <p:sp>
        <p:nvSpPr>
          <p:cNvPr id="5" name="TextBox 4">
            <a:extLst>
              <a:ext uri="{FF2B5EF4-FFF2-40B4-BE49-F238E27FC236}">
                <a16:creationId xmlns:a16="http://schemas.microsoft.com/office/drawing/2014/main" id="{1D410D4F-5596-4A21-8314-3F564749BB69}"/>
              </a:ext>
            </a:extLst>
          </p:cNvPr>
          <p:cNvSpPr txBox="1"/>
          <p:nvPr/>
        </p:nvSpPr>
        <p:spPr>
          <a:xfrm>
            <a:off x="1039787" y="4817236"/>
            <a:ext cx="1728192" cy="307777"/>
          </a:xfrm>
          <a:prstGeom prst="rect">
            <a:avLst/>
          </a:prstGeom>
          <a:noFill/>
        </p:spPr>
        <p:txBody>
          <a:bodyPr wrap="square" rtlCol="0">
            <a:spAutoFit/>
          </a:bodyPr>
          <a:lstStyle/>
          <a:p>
            <a:pPr algn="ctr"/>
            <a:r>
              <a:rPr lang="ka-GE" altLang="ko-KR" sz="1400" b="1" dirty="0" smtClean="0">
                <a:solidFill>
                  <a:srgbClr val="C00000"/>
                </a:solidFill>
              </a:rPr>
              <a:t>განგაშის 5 დონე</a:t>
            </a:r>
            <a:endParaRPr lang="en-US" altLang="ko-KR" sz="1400" b="1" dirty="0">
              <a:solidFill>
                <a:srgbClr val="C00000"/>
              </a:solidFill>
            </a:endParaRPr>
          </a:p>
        </p:txBody>
      </p:sp>
      <p:graphicFrame>
        <p:nvGraphicFramePr>
          <p:cNvPr id="26" name="SmartArt Placeholder 13">
            <a:extLst>
              <a:ext uri="{FF2B5EF4-FFF2-40B4-BE49-F238E27FC236}">
                <a16:creationId xmlns:a16="http://schemas.microsoft.com/office/drawing/2014/main" id="{8A1DFE5C-B5DC-46BD-A374-2075D4FE3FD0}"/>
              </a:ext>
            </a:extLst>
          </p:cNvPr>
          <p:cNvGraphicFramePr>
            <a:graphicFrameLocks/>
          </p:cNvGraphicFramePr>
          <p:nvPr>
            <p:extLst>
              <p:ext uri="{D42A27DB-BD31-4B8C-83A1-F6EECF244321}">
                <p14:modId xmlns:p14="http://schemas.microsoft.com/office/powerpoint/2010/main" val="961832009"/>
              </p:ext>
            </p:extLst>
          </p:nvPr>
        </p:nvGraphicFramePr>
        <p:xfrm>
          <a:off x="1137690" y="3322712"/>
          <a:ext cx="1532386" cy="1347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9" name="Diagram 48"/>
          <p:cNvGraphicFramePr/>
          <p:nvPr>
            <p:extLst>
              <p:ext uri="{D42A27DB-BD31-4B8C-83A1-F6EECF244321}">
                <p14:modId xmlns:p14="http://schemas.microsoft.com/office/powerpoint/2010/main" val="1948401671"/>
              </p:ext>
            </p:extLst>
          </p:nvPr>
        </p:nvGraphicFramePr>
        <p:xfrm>
          <a:off x="2954215" y="1518976"/>
          <a:ext cx="9478107" cy="5112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0" name="Rectangle 49"/>
          <p:cNvSpPr/>
          <p:nvPr/>
        </p:nvSpPr>
        <p:spPr>
          <a:xfrm>
            <a:off x="4097215" y="1283678"/>
            <a:ext cx="7879217" cy="830997"/>
          </a:xfrm>
          <a:prstGeom prst="rect">
            <a:avLst/>
          </a:prstGeom>
          <a:solidFill>
            <a:srgbClr val="008080"/>
          </a:solidFill>
        </p:spPr>
        <p:txBody>
          <a:bodyPr wrap="square">
            <a:spAutoFit/>
          </a:bodyPr>
          <a:lstStyle/>
          <a:p>
            <a:pPr lvl="0" algn="ctr"/>
            <a:r>
              <a:rPr lang="ka-GE" sz="2400" b="1" dirty="0" smtClean="0">
                <a:solidFill>
                  <a:schemeClr val="bg1"/>
                </a:solidFill>
              </a:rPr>
              <a:t>გამოვლენილი შემთხვევების რაოდენობის შესაბამისად თითოეული დონისთვის  განისაზღვრება </a:t>
            </a:r>
            <a:endParaRPr lang="en-US" sz="2400" b="1" dirty="0">
              <a:solidFill>
                <a:schemeClr val="bg1"/>
              </a:solidFill>
            </a:endParaRPr>
          </a:p>
        </p:txBody>
      </p:sp>
      <p:pic>
        <p:nvPicPr>
          <p:cNvPr id="51" name="Picture 50"/>
          <p:cNvPicPr/>
          <p:nvPr/>
        </p:nvPicPr>
        <p:blipFill>
          <a:blip r:embed="rId13" cstate="print">
            <a:extLst>
              <a:ext uri="{28A0092B-C50C-407E-A947-70E740481C1C}">
                <a14:useLocalDpi xmlns:a14="http://schemas.microsoft.com/office/drawing/2010/main" val="0"/>
              </a:ext>
            </a:extLst>
          </a:blip>
          <a:stretch>
            <a:fillRect/>
          </a:stretch>
        </p:blipFill>
        <p:spPr>
          <a:xfrm>
            <a:off x="97659" y="1283678"/>
            <a:ext cx="2670320" cy="726734"/>
          </a:xfrm>
          <a:prstGeom prst="rect">
            <a:avLst/>
          </a:prstGeom>
        </p:spPr>
      </p:pic>
    </p:spTree>
    <p:extLst>
      <p:ext uri="{BB962C8B-B14F-4D97-AF65-F5344CB8AC3E}">
        <p14:creationId xmlns:p14="http://schemas.microsoft.com/office/powerpoint/2010/main" val="277940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bg1"/>
            </a:gs>
            <a:gs pos="72000">
              <a:schemeClr val="bg1">
                <a:lumMod val="85000"/>
              </a:schemeClr>
            </a:gs>
          </a:gsLst>
          <a:lin ang="0" scaled="0"/>
        </a:gra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10ECA38-D32C-4141-BC6E-17F24F2B14B6}"/>
              </a:ext>
            </a:extLst>
          </p:cNvPr>
          <p:cNvSpPr/>
          <p:nvPr/>
        </p:nvSpPr>
        <p:spPr>
          <a:xfrm>
            <a:off x="397386" y="1444669"/>
            <a:ext cx="2564144" cy="5255122"/>
          </a:xfrm>
          <a:custGeom>
            <a:avLst/>
            <a:gdLst>
              <a:gd name="connsiteX0" fmla="*/ 1391553 w 1392710"/>
              <a:gd name="connsiteY0" fmla="*/ 361443 h 2854310"/>
              <a:gd name="connsiteX1" fmla="*/ 1337872 w 1392710"/>
              <a:gd name="connsiteY1" fmla="*/ 20540 h 2854310"/>
              <a:gd name="connsiteX2" fmla="*/ 1309094 w 1392710"/>
              <a:gd name="connsiteY2" fmla="*/ 3937 h 2854310"/>
              <a:gd name="connsiteX3" fmla="*/ 936093 w 1392710"/>
              <a:gd name="connsiteY3" fmla="*/ 142291 h 2854310"/>
              <a:gd name="connsiteX4" fmla="*/ 850314 w 1392710"/>
              <a:gd name="connsiteY4" fmla="*/ 173282 h 2854310"/>
              <a:gd name="connsiteX5" fmla="*/ 767302 w 1392710"/>
              <a:gd name="connsiteY5" fmla="*/ 203166 h 2854310"/>
              <a:gd name="connsiteX6" fmla="*/ 682630 w 1392710"/>
              <a:gd name="connsiteY6" fmla="*/ 235264 h 2854310"/>
              <a:gd name="connsiteX7" fmla="*/ 607366 w 1392710"/>
              <a:gd name="connsiteY7" fmla="*/ 256294 h 2854310"/>
              <a:gd name="connsiteX8" fmla="*/ 555898 w 1392710"/>
              <a:gd name="connsiteY8" fmla="*/ 255187 h 2854310"/>
              <a:gd name="connsiteX9" fmla="*/ 488935 w 1392710"/>
              <a:gd name="connsiteY9" fmla="*/ 318830 h 2854310"/>
              <a:gd name="connsiteX10" fmla="*/ 542063 w 1392710"/>
              <a:gd name="connsiteY10" fmla="*/ 423978 h 2854310"/>
              <a:gd name="connsiteX11" fmla="*/ 554238 w 1392710"/>
              <a:gd name="connsiteY11" fmla="*/ 447222 h 2854310"/>
              <a:gd name="connsiteX12" fmla="*/ 520480 w 1392710"/>
              <a:gd name="connsiteY12" fmla="*/ 578380 h 2854310"/>
              <a:gd name="connsiteX13" fmla="*/ 429167 w 1392710"/>
              <a:gd name="connsiteY13" fmla="*/ 587235 h 2854310"/>
              <a:gd name="connsiteX14" fmla="*/ 356116 w 1392710"/>
              <a:gd name="connsiteY14" fmla="*/ 528573 h 2854310"/>
              <a:gd name="connsiteX15" fmla="*/ 355009 w 1392710"/>
              <a:gd name="connsiteY15" fmla="*/ 505883 h 2854310"/>
              <a:gd name="connsiteX16" fmla="*/ 382127 w 1392710"/>
              <a:gd name="connsiteY16" fmla="*/ 451649 h 2854310"/>
              <a:gd name="connsiteX17" fmla="*/ 384894 w 1392710"/>
              <a:gd name="connsiteY17" fmla="*/ 443901 h 2854310"/>
              <a:gd name="connsiteX18" fmla="*/ 378253 w 1392710"/>
              <a:gd name="connsiteY18" fmla="*/ 389666 h 2854310"/>
              <a:gd name="connsiteX19" fmla="*/ 386554 w 1392710"/>
              <a:gd name="connsiteY19" fmla="*/ 342073 h 2854310"/>
              <a:gd name="connsiteX20" fmla="*/ 410351 w 1392710"/>
              <a:gd name="connsiteY20" fmla="*/ 259061 h 2854310"/>
              <a:gd name="connsiteX21" fmla="*/ 407030 w 1392710"/>
              <a:gd name="connsiteY21" fmla="*/ 254634 h 2854310"/>
              <a:gd name="connsiteX22" fmla="*/ 351135 w 1392710"/>
              <a:gd name="connsiteY22" fmla="*/ 186564 h 2854310"/>
              <a:gd name="connsiteX23" fmla="*/ 337300 w 1392710"/>
              <a:gd name="connsiteY23" fmla="*/ 173282 h 2854310"/>
              <a:gd name="connsiteX24" fmla="*/ 294134 w 1392710"/>
              <a:gd name="connsiteY24" fmla="*/ 120708 h 2854310"/>
              <a:gd name="connsiteX25" fmla="*/ 257055 w 1392710"/>
              <a:gd name="connsiteY25" fmla="*/ 82522 h 2854310"/>
              <a:gd name="connsiteX26" fmla="*/ 9679 w 1392710"/>
              <a:gd name="connsiteY26" fmla="*/ 158340 h 2854310"/>
              <a:gd name="connsiteX27" fmla="*/ 3592 w 1392710"/>
              <a:gd name="connsiteY27" fmla="*/ 203166 h 2854310"/>
              <a:gd name="connsiteX28" fmla="*/ 13553 w 1392710"/>
              <a:gd name="connsiteY28" fmla="*/ 265148 h 2854310"/>
              <a:gd name="connsiteX29" fmla="*/ 81070 w 1392710"/>
              <a:gd name="connsiteY29" fmla="*/ 416784 h 2854310"/>
              <a:gd name="connsiteX30" fmla="*/ 39564 w 1392710"/>
              <a:gd name="connsiteY30" fmla="*/ 426745 h 2854310"/>
              <a:gd name="connsiteX31" fmla="*/ 5252 w 1392710"/>
              <a:gd name="connsiteY31" fmla="*/ 465484 h 2854310"/>
              <a:gd name="connsiteX32" fmla="*/ 9126 w 1392710"/>
              <a:gd name="connsiteY32" fmla="*/ 489834 h 2854310"/>
              <a:gd name="connsiteX33" fmla="*/ 19641 w 1392710"/>
              <a:gd name="connsiteY33" fmla="*/ 612139 h 2854310"/>
              <a:gd name="connsiteX34" fmla="*/ 65574 w 1392710"/>
              <a:gd name="connsiteY34" fmla="*/ 941420 h 2854310"/>
              <a:gd name="connsiteX35" fmla="*/ 129217 w 1392710"/>
              <a:gd name="connsiteY35" fmla="*/ 1097482 h 2854310"/>
              <a:gd name="connsiteX36" fmla="*/ 138071 w 1392710"/>
              <a:gd name="connsiteY36" fmla="*/ 1132347 h 2854310"/>
              <a:gd name="connsiteX37" fmla="*/ 122022 w 1392710"/>
              <a:gd name="connsiteY37" fmla="*/ 1220340 h 2854310"/>
              <a:gd name="connsiteX38" fmla="*/ 55059 w 1392710"/>
              <a:gd name="connsiteY38" fmla="*/ 1579505 h 2854310"/>
              <a:gd name="connsiteX39" fmla="*/ 94352 w 1392710"/>
              <a:gd name="connsiteY39" fmla="*/ 1630419 h 2854310"/>
              <a:gd name="connsiteX40" fmla="*/ 121469 w 1392710"/>
              <a:gd name="connsiteY40" fmla="*/ 1663624 h 2854310"/>
              <a:gd name="connsiteX41" fmla="*/ 125896 w 1392710"/>
              <a:gd name="connsiteY41" fmla="*/ 2003420 h 2854310"/>
              <a:gd name="connsiteX42" fmla="*/ 110401 w 1392710"/>
              <a:gd name="connsiteY42" fmla="*/ 2190474 h 2854310"/>
              <a:gd name="connsiteX43" fmla="*/ 78303 w 1392710"/>
              <a:gd name="connsiteY43" fmla="*/ 2609961 h 2854310"/>
              <a:gd name="connsiteX44" fmla="*/ 76642 w 1392710"/>
              <a:gd name="connsiteY44" fmla="*/ 2632098 h 2854310"/>
              <a:gd name="connsiteX45" fmla="*/ 94905 w 1392710"/>
              <a:gd name="connsiteY45" fmla="*/ 2764917 h 2854310"/>
              <a:gd name="connsiteX46" fmla="*/ 117042 w 1392710"/>
              <a:gd name="connsiteY46" fmla="*/ 2784286 h 2854310"/>
              <a:gd name="connsiteX47" fmla="*/ 159654 w 1392710"/>
              <a:gd name="connsiteY47" fmla="*/ 2795355 h 2854310"/>
              <a:gd name="connsiteX48" fmla="*/ 303542 w 1392710"/>
              <a:gd name="connsiteY48" fmla="*/ 2831880 h 2854310"/>
              <a:gd name="connsiteX49" fmla="*/ 491702 w 1392710"/>
              <a:gd name="connsiteY49" fmla="*/ 2853463 h 2854310"/>
              <a:gd name="connsiteX50" fmla="*/ 532102 w 1392710"/>
              <a:gd name="connsiteY50" fmla="*/ 2819151 h 2854310"/>
              <a:gd name="connsiteX51" fmla="*/ 490042 w 1392710"/>
              <a:gd name="connsiteY51" fmla="*/ 2752188 h 2854310"/>
              <a:gd name="connsiteX52" fmla="*/ 410904 w 1392710"/>
              <a:gd name="connsiteY52" fmla="*/ 2707362 h 2854310"/>
              <a:gd name="connsiteX53" fmla="*/ 356116 w 1392710"/>
              <a:gd name="connsiteY53" fmla="*/ 2634311 h 2854310"/>
              <a:gd name="connsiteX54" fmla="*/ 351689 w 1392710"/>
              <a:gd name="connsiteY54" fmla="*/ 2565688 h 2854310"/>
              <a:gd name="connsiteX55" fmla="*/ 369398 w 1392710"/>
              <a:gd name="connsiteY55" fmla="*/ 2541338 h 2854310"/>
              <a:gd name="connsiteX56" fmla="*/ 449090 w 1392710"/>
              <a:gd name="connsiteY56" fmla="*/ 2518648 h 2854310"/>
              <a:gd name="connsiteX57" fmla="*/ 481741 w 1392710"/>
              <a:gd name="connsiteY57" fmla="*/ 2479356 h 2854310"/>
              <a:gd name="connsiteX58" fmla="*/ 441895 w 1392710"/>
              <a:gd name="connsiteY58" fmla="*/ 2441723 h 2854310"/>
              <a:gd name="connsiteX59" fmla="*/ 392641 w 1392710"/>
              <a:gd name="connsiteY59" fmla="*/ 2436189 h 2854310"/>
              <a:gd name="connsiteX60" fmla="*/ 369952 w 1392710"/>
              <a:gd name="connsiteY60" fmla="*/ 2420694 h 2854310"/>
              <a:gd name="connsiteX61" fmla="*/ 368845 w 1392710"/>
              <a:gd name="connsiteY61" fmla="*/ 2347090 h 2854310"/>
              <a:gd name="connsiteX62" fmla="*/ 380466 w 1392710"/>
              <a:gd name="connsiteY62" fmla="*/ 2293409 h 2854310"/>
              <a:gd name="connsiteX63" fmla="*/ 407584 w 1392710"/>
              <a:gd name="connsiteY63" fmla="*/ 2091413 h 2854310"/>
              <a:gd name="connsiteX64" fmla="*/ 439682 w 1392710"/>
              <a:gd name="connsiteY64" fmla="*/ 1965788 h 2854310"/>
              <a:gd name="connsiteX65" fmla="*/ 522694 w 1392710"/>
              <a:gd name="connsiteY65" fmla="*/ 1625438 h 2854310"/>
              <a:gd name="connsiteX66" fmla="*/ 563093 w 1392710"/>
              <a:gd name="connsiteY66" fmla="*/ 1595001 h 2854310"/>
              <a:gd name="connsiteX67" fmla="*/ 644445 w 1392710"/>
              <a:gd name="connsiteY67" fmla="*/ 1539106 h 2854310"/>
              <a:gd name="connsiteX68" fmla="*/ 671562 w 1392710"/>
              <a:gd name="connsiteY68" fmla="*/ 1401860 h 2854310"/>
              <a:gd name="connsiteX69" fmla="*/ 666581 w 1392710"/>
              <a:gd name="connsiteY69" fmla="*/ 1208718 h 2854310"/>
              <a:gd name="connsiteX70" fmla="*/ 652192 w 1392710"/>
              <a:gd name="connsiteY70" fmla="*/ 1133454 h 2854310"/>
              <a:gd name="connsiteX71" fmla="*/ 595191 w 1392710"/>
              <a:gd name="connsiteY71" fmla="*/ 937546 h 2854310"/>
              <a:gd name="connsiteX72" fmla="*/ 572501 w 1392710"/>
              <a:gd name="connsiteY72" fmla="*/ 852320 h 2854310"/>
              <a:gd name="connsiteX73" fmla="*/ 587996 w 1392710"/>
              <a:gd name="connsiteY73" fmla="*/ 826863 h 2854310"/>
              <a:gd name="connsiteX74" fmla="*/ 763428 w 1392710"/>
              <a:gd name="connsiteY74" fmla="*/ 779270 h 2854310"/>
              <a:gd name="connsiteX75" fmla="*/ 916724 w 1392710"/>
              <a:gd name="connsiteY75" fmla="*/ 716180 h 2854310"/>
              <a:gd name="connsiteX76" fmla="*/ 965978 w 1392710"/>
              <a:gd name="connsiteY76" fmla="*/ 653091 h 2854310"/>
              <a:gd name="connsiteX77" fmla="*/ 969298 w 1392710"/>
              <a:gd name="connsiteY77" fmla="*/ 626527 h 2854310"/>
              <a:gd name="connsiteX78" fmla="*/ 1037368 w 1392710"/>
              <a:gd name="connsiteY78" fmla="*/ 562885 h 2854310"/>
              <a:gd name="connsiteX79" fmla="*/ 1089389 w 1392710"/>
              <a:gd name="connsiteY79" fmla="*/ 503670 h 2854310"/>
              <a:gd name="connsiteX80" fmla="*/ 1145284 w 1392710"/>
              <a:gd name="connsiteY80" fmla="*/ 432279 h 2854310"/>
              <a:gd name="connsiteX81" fmla="*/ 1162440 w 1392710"/>
              <a:gd name="connsiteY81" fmla="*/ 405162 h 2854310"/>
              <a:gd name="connsiteX82" fmla="*/ 1187343 w 1392710"/>
              <a:gd name="connsiteY82" fmla="*/ 383579 h 2854310"/>
              <a:gd name="connsiteX83" fmla="*/ 1367202 w 1392710"/>
              <a:gd name="connsiteY83" fmla="*/ 389113 h 2854310"/>
              <a:gd name="connsiteX84" fmla="*/ 1391553 w 1392710"/>
              <a:gd name="connsiteY84" fmla="*/ 361443 h 2854310"/>
              <a:gd name="connsiteX85" fmla="*/ 885179 w 1392710"/>
              <a:gd name="connsiteY85" fmla="*/ 518058 h 2854310"/>
              <a:gd name="connsiteX86" fmla="*/ 734651 w 1392710"/>
              <a:gd name="connsiteY86" fmla="*/ 578380 h 2854310"/>
              <a:gd name="connsiteX87" fmla="*/ 719709 w 1392710"/>
              <a:gd name="connsiteY87" fmla="*/ 577827 h 2854310"/>
              <a:gd name="connsiteX88" fmla="*/ 723583 w 1392710"/>
              <a:gd name="connsiteY88" fmla="*/ 562885 h 2854310"/>
              <a:gd name="connsiteX89" fmla="*/ 708087 w 1392710"/>
              <a:gd name="connsiteY89" fmla="*/ 483193 h 2854310"/>
              <a:gd name="connsiteX90" fmla="*/ 688164 w 1392710"/>
              <a:gd name="connsiteY90" fmla="*/ 440581 h 2854310"/>
              <a:gd name="connsiteX91" fmla="*/ 673222 w 1392710"/>
              <a:gd name="connsiteY91" fmla="*/ 412356 h 2854310"/>
              <a:gd name="connsiteX92" fmla="*/ 662154 w 1392710"/>
              <a:gd name="connsiteY92" fmla="*/ 384132 h 2854310"/>
              <a:gd name="connsiteX93" fmla="*/ 689271 w 1392710"/>
              <a:gd name="connsiteY93" fmla="*/ 377491 h 2854310"/>
              <a:gd name="connsiteX94" fmla="*/ 832605 w 1392710"/>
              <a:gd name="connsiteY94" fmla="*/ 376938 h 2854310"/>
              <a:gd name="connsiteX95" fmla="*/ 894034 w 1392710"/>
              <a:gd name="connsiteY95" fmla="*/ 410143 h 2854310"/>
              <a:gd name="connsiteX96" fmla="*/ 924472 w 1392710"/>
              <a:gd name="connsiteY96" fmla="*/ 480426 h 2854310"/>
              <a:gd name="connsiteX97" fmla="*/ 885179 w 1392710"/>
              <a:gd name="connsiteY97" fmla="*/ 518058 h 2854310"/>
              <a:gd name="connsiteX98" fmla="*/ 957677 w 1392710"/>
              <a:gd name="connsiteY98" fmla="*/ 410696 h 2854310"/>
              <a:gd name="connsiteX99" fmla="*/ 916171 w 1392710"/>
              <a:gd name="connsiteY99" fmla="*/ 389666 h 2854310"/>
              <a:gd name="connsiteX100" fmla="*/ 928899 w 1392710"/>
              <a:gd name="connsiteY100" fmla="*/ 380812 h 2854310"/>
              <a:gd name="connsiteX101" fmla="*/ 994755 w 1392710"/>
              <a:gd name="connsiteY101" fmla="*/ 380812 h 2854310"/>
              <a:gd name="connsiteX102" fmla="*/ 957677 w 1392710"/>
              <a:gd name="connsiteY102" fmla="*/ 410696 h 28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392710" h="2854310">
                <a:moveTo>
                  <a:pt x="1391553" y="361443"/>
                </a:moveTo>
                <a:cubicBezTo>
                  <a:pt x="1372183" y="247993"/>
                  <a:pt x="1354474" y="133990"/>
                  <a:pt x="1337872" y="20540"/>
                </a:cubicBezTo>
                <a:cubicBezTo>
                  <a:pt x="1334551" y="-2150"/>
                  <a:pt x="1328464" y="-3257"/>
                  <a:pt x="1309094" y="3937"/>
                </a:cubicBezTo>
                <a:cubicBezTo>
                  <a:pt x="1185129" y="50424"/>
                  <a:pt x="1060611" y="96357"/>
                  <a:pt x="936093" y="142291"/>
                </a:cubicBezTo>
                <a:cubicBezTo>
                  <a:pt x="907316" y="152806"/>
                  <a:pt x="879092" y="162767"/>
                  <a:pt x="850314" y="173282"/>
                </a:cubicBezTo>
                <a:cubicBezTo>
                  <a:pt x="822644" y="183243"/>
                  <a:pt x="794973" y="193205"/>
                  <a:pt x="767302" y="203166"/>
                </a:cubicBezTo>
                <a:cubicBezTo>
                  <a:pt x="738525" y="213681"/>
                  <a:pt x="706427" y="218662"/>
                  <a:pt x="682630" y="235264"/>
                </a:cubicBezTo>
                <a:cubicBezTo>
                  <a:pt x="658280" y="251867"/>
                  <a:pt x="625075" y="224749"/>
                  <a:pt x="607366" y="256294"/>
                </a:cubicBezTo>
                <a:cubicBezTo>
                  <a:pt x="590763" y="240245"/>
                  <a:pt x="574161" y="259614"/>
                  <a:pt x="555898" y="255187"/>
                </a:cubicBezTo>
                <a:cubicBezTo>
                  <a:pt x="521033" y="246886"/>
                  <a:pt x="486168" y="283965"/>
                  <a:pt x="488935" y="318830"/>
                </a:cubicBezTo>
                <a:cubicBezTo>
                  <a:pt x="492256" y="361443"/>
                  <a:pt x="512732" y="394647"/>
                  <a:pt x="542063" y="423978"/>
                </a:cubicBezTo>
                <a:cubicBezTo>
                  <a:pt x="548704" y="430619"/>
                  <a:pt x="554238" y="436707"/>
                  <a:pt x="554238" y="447222"/>
                </a:cubicBezTo>
                <a:cubicBezTo>
                  <a:pt x="555345" y="494262"/>
                  <a:pt x="530441" y="534661"/>
                  <a:pt x="520480" y="578380"/>
                </a:cubicBezTo>
                <a:cubicBezTo>
                  <a:pt x="514946" y="603284"/>
                  <a:pt x="454624" y="607158"/>
                  <a:pt x="429167" y="587235"/>
                </a:cubicBezTo>
                <a:cubicBezTo>
                  <a:pt x="404263" y="567866"/>
                  <a:pt x="380466" y="547943"/>
                  <a:pt x="356116" y="528573"/>
                </a:cubicBezTo>
                <a:cubicBezTo>
                  <a:pt x="346708" y="520825"/>
                  <a:pt x="342834" y="515845"/>
                  <a:pt x="355009" y="505883"/>
                </a:cubicBezTo>
                <a:cubicBezTo>
                  <a:pt x="371058" y="492048"/>
                  <a:pt x="387661" y="477106"/>
                  <a:pt x="382127" y="451649"/>
                </a:cubicBezTo>
                <a:cubicBezTo>
                  <a:pt x="381573" y="449435"/>
                  <a:pt x="383233" y="446115"/>
                  <a:pt x="384894" y="443901"/>
                </a:cubicBezTo>
                <a:cubicBezTo>
                  <a:pt x="403710" y="423425"/>
                  <a:pt x="396515" y="407376"/>
                  <a:pt x="378253" y="389666"/>
                </a:cubicBezTo>
                <a:cubicBezTo>
                  <a:pt x="359437" y="370850"/>
                  <a:pt x="363311" y="355355"/>
                  <a:pt x="386554" y="342073"/>
                </a:cubicBezTo>
                <a:cubicBezTo>
                  <a:pt x="395962" y="337092"/>
                  <a:pt x="415331" y="268469"/>
                  <a:pt x="410351" y="259061"/>
                </a:cubicBezTo>
                <a:cubicBezTo>
                  <a:pt x="409244" y="257401"/>
                  <a:pt x="408137" y="255741"/>
                  <a:pt x="407030" y="254634"/>
                </a:cubicBezTo>
                <a:cubicBezTo>
                  <a:pt x="383233" y="236371"/>
                  <a:pt x="359990" y="217555"/>
                  <a:pt x="351135" y="186564"/>
                </a:cubicBezTo>
                <a:cubicBezTo>
                  <a:pt x="349475" y="181030"/>
                  <a:pt x="342281" y="177709"/>
                  <a:pt x="337300" y="173282"/>
                </a:cubicBezTo>
                <a:cubicBezTo>
                  <a:pt x="321251" y="157233"/>
                  <a:pt x="302435" y="141737"/>
                  <a:pt x="294134" y="120708"/>
                </a:cubicBezTo>
                <a:cubicBezTo>
                  <a:pt x="286386" y="101338"/>
                  <a:pt x="274211" y="90270"/>
                  <a:pt x="257055" y="82522"/>
                </a:cubicBezTo>
                <a:cubicBezTo>
                  <a:pt x="185111" y="49317"/>
                  <a:pt x="50632" y="90823"/>
                  <a:pt x="9679" y="158340"/>
                </a:cubicBezTo>
                <a:cubicBezTo>
                  <a:pt x="825" y="172729"/>
                  <a:pt x="-3602" y="188777"/>
                  <a:pt x="3592" y="203166"/>
                </a:cubicBezTo>
                <a:cubicBezTo>
                  <a:pt x="13553" y="223642"/>
                  <a:pt x="11340" y="244119"/>
                  <a:pt x="13553" y="265148"/>
                </a:cubicBezTo>
                <a:cubicBezTo>
                  <a:pt x="19641" y="321597"/>
                  <a:pt x="17427" y="382472"/>
                  <a:pt x="81070" y="416784"/>
                </a:cubicBezTo>
                <a:cubicBezTo>
                  <a:pt x="65574" y="425638"/>
                  <a:pt x="52846" y="426192"/>
                  <a:pt x="39564" y="426745"/>
                </a:cubicBezTo>
                <a:cubicBezTo>
                  <a:pt x="4145" y="427852"/>
                  <a:pt x="1378" y="431172"/>
                  <a:pt x="5252" y="465484"/>
                </a:cubicBezTo>
                <a:cubicBezTo>
                  <a:pt x="6359" y="473785"/>
                  <a:pt x="6912" y="482087"/>
                  <a:pt x="9126" y="489834"/>
                </a:cubicBezTo>
                <a:cubicBezTo>
                  <a:pt x="19087" y="530234"/>
                  <a:pt x="24068" y="572846"/>
                  <a:pt x="19641" y="612139"/>
                </a:cubicBezTo>
                <a:cubicBezTo>
                  <a:pt x="5806" y="726695"/>
                  <a:pt x="21855" y="835718"/>
                  <a:pt x="65574" y="941420"/>
                </a:cubicBezTo>
                <a:cubicBezTo>
                  <a:pt x="87157" y="993440"/>
                  <a:pt x="107634" y="1045461"/>
                  <a:pt x="129217" y="1097482"/>
                </a:cubicBezTo>
                <a:cubicBezTo>
                  <a:pt x="133644" y="1108551"/>
                  <a:pt x="136411" y="1120172"/>
                  <a:pt x="138071" y="1132347"/>
                </a:cubicBezTo>
                <a:cubicBezTo>
                  <a:pt x="141392" y="1163338"/>
                  <a:pt x="134197" y="1191009"/>
                  <a:pt x="122022" y="1220340"/>
                </a:cubicBezTo>
                <a:cubicBezTo>
                  <a:pt x="76089" y="1335450"/>
                  <a:pt x="66681" y="1457754"/>
                  <a:pt x="55059" y="1579505"/>
                </a:cubicBezTo>
                <a:cubicBezTo>
                  <a:pt x="51739" y="1612157"/>
                  <a:pt x="66128" y="1626545"/>
                  <a:pt x="94352" y="1630419"/>
                </a:cubicBezTo>
                <a:cubicBezTo>
                  <a:pt x="115381" y="1633186"/>
                  <a:pt x="120362" y="1644255"/>
                  <a:pt x="121469" y="1663624"/>
                </a:cubicBezTo>
                <a:cubicBezTo>
                  <a:pt x="127556" y="1777074"/>
                  <a:pt x="119809" y="1889970"/>
                  <a:pt x="125896" y="2003420"/>
                </a:cubicBezTo>
                <a:cubicBezTo>
                  <a:pt x="129217" y="2064849"/>
                  <a:pt x="114828" y="2127938"/>
                  <a:pt x="110401" y="2190474"/>
                </a:cubicBezTo>
                <a:cubicBezTo>
                  <a:pt x="100439" y="2330487"/>
                  <a:pt x="72769" y="2468841"/>
                  <a:pt x="78303" y="2609961"/>
                </a:cubicBezTo>
                <a:cubicBezTo>
                  <a:pt x="78303" y="2617155"/>
                  <a:pt x="78303" y="2624903"/>
                  <a:pt x="76642" y="2632098"/>
                </a:cubicBezTo>
                <a:cubicBezTo>
                  <a:pt x="66128" y="2678584"/>
                  <a:pt x="83837" y="2721751"/>
                  <a:pt x="94905" y="2764917"/>
                </a:cubicBezTo>
                <a:cubicBezTo>
                  <a:pt x="97672" y="2775432"/>
                  <a:pt x="107080" y="2781519"/>
                  <a:pt x="117042" y="2784286"/>
                </a:cubicBezTo>
                <a:cubicBezTo>
                  <a:pt x="130877" y="2788713"/>
                  <a:pt x="145266" y="2793694"/>
                  <a:pt x="159654" y="2795355"/>
                </a:cubicBezTo>
                <a:cubicBezTo>
                  <a:pt x="209462" y="2801442"/>
                  <a:pt x="256502" y="2813617"/>
                  <a:pt x="303542" y="2831880"/>
                </a:cubicBezTo>
                <a:cubicBezTo>
                  <a:pt x="363864" y="2855123"/>
                  <a:pt x="428060" y="2855677"/>
                  <a:pt x="491702" y="2853463"/>
                </a:cubicBezTo>
                <a:cubicBezTo>
                  <a:pt x="513286" y="2852910"/>
                  <a:pt x="527121" y="2841288"/>
                  <a:pt x="532102" y="2819151"/>
                </a:cubicBezTo>
                <a:cubicBezTo>
                  <a:pt x="537082" y="2795908"/>
                  <a:pt x="524907" y="2773218"/>
                  <a:pt x="490042" y="2752188"/>
                </a:cubicBezTo>
                <a:cubicBezTo>
                  <a:pt x="464032" y="2736693"/>
                  <a:pt x="436915" y="2722857"/>
                  <a:pt x="410904" y="2707362"/>
                </a:cubicBezTo>
                <a:cubicBezTo>
                  <a:pt x="382680" y="2690759"/>
                  <a:pt x="364971" y="2666409"/>
                  <a:pt x="356116" y="2634311"/>
                </a:cubicBezTo>
                <a:cubicBezTo>
                  <a:pt x="349475" y="2611621"/>
                  <a:pt x="354456" y="2588378"/>
                  <a:pt x="351689" y="2565688"/>
                </a:cubicBezTo>
                <a:cubicBezTo>
                  <a:pt x="349475" y="2549639"/>
                  <a:pt x="355563" y="2544658"/>
                  <a:pt x="369398" y="2541338"/>
                </a:cubicBezTo>
                <a:cubicBezTo>
                  <a:pt x="395962" y="2534697"/>
                  <a:pt x="423079" y="2528056"/>
                  <a:pt x="449090" y="2518648"/>
                </a:cubicBezTo>
                <a:cubicBezTo>
                  <a:pt x="466245" y="2512007"/>
                  <a:pt x="484508" y="2498725"/>
                  <a:pt x="481741" y="2479356"/>
                </a:cubicBezTo>
                <a:cubicBezTo>
                  <a:pt x="478974" y="2460539"/>
                  <a:pt x="462372" y="2445597"/>
                  <a:pt x="441895" y="2441723"/>
                </a:cubicBezTo>
                <a:cubicBezTo>
                  <a:pt x="425846" y="2438403"/>
                  <a:pt x="409244" y="2437296"/>
                  <a:pt x="392641" y="2436189"/>
                </a:cubicBezTo>
                <a:cubicBezTo>
                  <a:pt x="381573" y="2435636"/>
                  <a:pt x="372165" y="2432869"/>
                  <a:pt x="369952" y="2420694"/>
                </a:cubicBezTo>
                <a:cubicBezTo>
                  <a:pt x="364417" y="2396344"/>
                  <a:pt x="359437" y="2371440"/>
                  <a:pt x="368845" y="2347090"/>
                </a:cubicBezTo>
                <a:cubicBezTo>
                  <a:pt x="375486" y="2329380"/>
                  <a:pt x="378806" y="2311671"/>
                  <a:pt x="380466" y="2293409"/>
                </a:cubicBezTo>
                <a:cubicBezTo>
                  <a:pt x="386001" y="2225892"/>
                  <a:pt x="386001" y="2157269"/>
                  <a:pt x="407584" y="2091413"/>
                </a:cubicBezTo>
                <a:cubicBezTo>
                  <a:pt x="420866" y="2050460"/>
                  <a:pt x="433041" y="2008401"/>
                  <a:pt x="439682" y="1965788"/>
                </a:cubicBezTo>
                <a:cubicBezTo>
                  <a:pt x="457944" y="1849571"/>
                  <a:pt x="495576" y="1738888"/>
                  <a:pt x="522694" y="1625438"/>
                </a:cubicBezTo>
                <a:cubicBezTo>
                  <a:pt x="528228" y="1602195"/>
                  <a:pt x="539849" y="1594447"/>
                  <a:pt x="563093" y="1595001"/>
                </a:cubicBezTo>
                <a:cubicBezTo>
                  <a:pt x="609026" y="1595554"/>
                  <a:pt x="628949" y="1581165"/>
                  <a:pt x="644445" y="1539106"/>
                </a:cubicBezTo>
                <a:cubicBezTo>
                  <a:pt x="661047" y="1494833"/>
                  <a:pt x="671008" y="1449453"/>
                  <a:pt x="671562" y="1401860"/>
                </a:cubicBezTo>
                <a:cubicBezTo>
                  <a:pt x="672669" y="1337664"/>
                  <a:pt x="658833" y="1273468"/>
                  <a:pt x="666581" y="1208718"/>
                </a:cubicBezTo>
                <a:cubicBezTo>
                  <a:pt x="669902" y="1182708"/>
                  <a:pt x="659940" y="1157804"/>
                  <a:pt x="652192" y="1133454"/>
                </a:cubicBezTo>
                <a:cubicBezTo>
                  <a:pt x="632823" y="1068151"/>
                  <a:pt x="602939" y="1006169"/>
                  <a:pt x="595191" y="937546"/>
                </a:cubicBezTo>
                <a:cubicBezTo>
                  <a:pt x="591870" y="908215"/>
                  <a:pt x="585783" y="878884"/>
                  <a:pt x="572501" y="852320"/>
                </a:cubicBezTo>
                <a:cubicBezTo>
                  <a:pt x="563093" y="833504"/>
                  <a:pt x="570287" y="827970"/>
                  <a:pt x="587996" y="826863"/>
                </a:cubicBezTo>
                <a:cubicBezTo>
                  <a:pt x="649425" y="822989"/>
                  <a:pt x="706980" y="803066"/>
                  <a:pt x="763428" y="779270"/>
                </a:cubicBezTo>
                <a:cubicBezTo>
                  <a:pt x="814342" y="757686"/>
                  <a:pt x="864703" y="735550"/>
                  <a:pt x="916724" y="716180"/>
                </a:cubicBezTo>
                <a:cubicBezTo>
                  <a:pt x="952142" y="702898"/>
                  <a:pt x="963764" y="690723"/>
                  <a:pt x="965978" y="653091"/>
                </a:cubicBezTo>
                <a:cubicBezTo>
                  <a:pt x="966531" y="644237"/>
                  <a:pt x="961550" y="632615"/>
                  <a:pt x="969298" y="626527"/>
                </a:cubicBezTo>
                <a:cubicBezTo>
                  <a:pt x="994202" y="607711"/>
                  <a:pt x="1015785" y="586128"/>
                  <a:pt x="1037368" y="562885"/>
                </a:cubicBezTo>
                <a:cubicBezTo>
                  <a:pt x="1055631" y="543515"/>
                  <a:pt x="1077214" y="528020"/>
                  <a:pt x="1089389" y="503670"/>
                </a:cubicBezTo>
                <a:cubicBezTo>
                  <a:pt x="1103224" y="475999"/>
                  <a:pt x="1122594" y="452756"/>
                  <a:pt x="1145284" y="432279"/>
                </a:cubicBezTo>
                <a:cubicBezTo>
                  <a:pt x="1153585" y="424532"/>
                  <a:pt x="1163546" y="416784"/>
                  <a:pt x="1162440" y="405162"/>
                </a:cubicBezTo>
                <a:cubicBezTo>
                  <a:pt x="1159672" y="383579"/>
                  <a:pt x="1171848" y="383026"/>
                  <a:pt x="1187343" y="383579"/>
                </a:cubicBezTo>
                <a:cubicBezTo>
                  <a:pt x="1247112" y="385239"/>
                  <a:pt x="1307434" y="386346"/>
                  <a:pt x="1367202" y="389113"/>
                </a:cubicBezTo>
                <a:cubicBezTo>
                  <a:pt x="1387679" y="389666"/>
                  <a:pt x="1395980" y="386899"/>
                  <a:pt x="1391553" y="361443"/>
                </a:cubicBezTo>
                <a:close/>
                <a:moveTo>
                  <a:pt x="885179" y="518058"/>
                </a:moveTo>
                <a:cubicBezTo>
                  <a:pt x="836479" y="540748"/>
                  <a:pt x="786672" y="563438"/>
                  <a:pt x="734651" y="578380"/>
                </a:cubicBezTo>
                <a:cubicBezTo>
                  <a:pt x="729670" y="580041"/>
                  <a:pt x="723583" y="583361"/>
                  <a:pt x="719709" y="577827"/>
                </a:cubicBezTo>
                <a:cubicBezTo>
                  <a:pt x="715835" y="572293"/>
                  <a:pt x="721369" y="567866"/>
                  <a:pt x="723583" y="562885"/>
                </a:cubicBezTo>
                <a:cubicBezTo>
                  <a:pt x="737418" y="532447"/>
                  <a:pt x="729117" y="505883"/>
                  <a:pt x="708087" y="483193"/>
                </a:cubicBezTo>
                <a:cubicBezTo>
                  <a:pt x="696465" y="470465"/>
                  <a:pt x="686504" y="458843"/>
                  <a:pt x="688164" y="440581"/>
                </a:cubicBezTo>
                <a:cubicBezTo>
                  <a:pt x="689271" y="428959"/>
                  <a:pt x="682077" y="418997"/>
                  <a:pt x="673222" y="412356"/>
                </a:cubicBezTo>
                <a:cubicBezTo>
                  <a:pt x="663261" y="404609"/>
                  <a:pt x="657726" y="395754"/>
                  <a:pt x="662154" y="384132"/>
                </a:cubicBezTo>
                <a:cubicBezTo>
                  <a:pt x="667135" y="371404"/>
                  <a:pt x="679863" y="377491"/>
                  <a:pt x="689271" y="377491"/>
                </a:cubicBezTo>
                <a:cubicBezTo>
                  <a:pt x="736865" y="376938"/>
                  <a:pt x="785012" y="378598"/>
                  <a:pt x="832605" y="376938"/>
                </a:cubicBezTo>
                <a:cubicBezTo>
                  <a:pt x="860829" y="375831"/>
                  <a:pt x="879092" y="386899"/>
                  <a:pt x="894034" y="410143"/>
                </a:cubicBezTo>
                <a:cubicBezTo>
                  <a:pt x="907316" y="431726"/>
                  <a:pt x="916171" y="454416"/>
                  <a:pt x="924472" y="480426"/>
                </a:cubicBezTo>
                <a:cubicBezTo>
                  <a:pt x="916724" y="497582"/>
                  <a:pt x="900675" y="510864"/>
                  <a:pt x="885179" y="518058"/>
                </a:cubicBezTo>
                <a:close/>
                <a:moveTo>
                  <a:pt x="957677" y="410696"/>
                </a:moveTo>
                <a:cubicBezTo>
                  <a:pt x="942734" y="420104"/>
                  <a:pt x="918938" y="406822"/>
                  <a:pt x="916171" y="389666"/>
                </a:cubicBezTo>
                <a:cubicBezTo>
                  <a:pt x="914510" y="378598"/>
                  <a:pt x="922811" y="380812"/>
                  <a:pt x="928899" y="380812"/>
                </a:cubicBezTo>
                <a:cubicBezTo>
                  <a:pt x="948822" y="380259"/>
                  <a:pt x="968745" y="380812"/>
                  <a:pt x="994755" y="380812"/>
                </a:cubicBezTo>
                <a:cubicBezTo>
                  <a:pt x="982027" y="398521"/>
                  <a:pt x="969298" y="404055"/>
                  <a:pt x="957677" y="410696"/>
                </a:cubicBezTo>
                <a:close/>
              </a:path>
            </a:pathLst>
          </a:custGeom>
          <a:solidFill>
            <a:srgbClr val="008080"/>
          </a:solidFill>
          <a:ln w="5528" cap="flat">
            <a:noFill/>
            <a:prstDash val="solid"/>
            <a:miter/>
          </a:ln>
        </p:spPr>
        <p:txBody>
          <a:bodyPr rtlCol="0" anchor="ctr"/>
          <a:lstStyle/>
          <a:p>
            <a:endParaRPr lang="en-US"/>
          </a:p>
        </p:txBody>
      </p:sp>
      <p:sp>
        <p:nvSpPr>
          <p:cNvPr id="27" name="Chevron 2">
            <a:extLst>
              <a:ext uri="{FF2B5EF4-FFF2-40B4-BE49-F238E27FC236}">
                <a16:creationId xmlns:a16="http://schemas.microsoft.com/office/drawing/2014/main" id="{E35895FD-D623-4089-BA39-DEA30D8639E6}"/>
              </a:ext>
            </a:extLst>
          </p:cNvPr>
          <p:cNvSpPr/>
          <p:nvPr/>
        </p:nvSpPr>
        <p:spPr>
          <a:xfrm rot="5400000">
            <a:off x="3057296" y="1463633"/>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1" name="TextBox 40">
            <a:extLst>
              <a:ext uri="{FF2B5EF4-FFF2-40B4-BE49-F238E27FC236}">
                <a16:creationId xmlns:a16="http://schemas.microsoft.com/office/drawing/2014/main" id="{666E72EB-6146-4DD5-B093-E88026875620}"/>
              </a:ext>
            </a:extLst>
          </p:cNvPr>
          <p:cNvSpPr txBox="1"/>
          <p:nvPr/>
        </p:nvSpPr>
        <p:spPr>
          <a:xfrm>
            <a:off x="3560531" y="841994"/>
            <a:ext cx="8580911" cy="6016006"/>
          </a:xfrm>
          <a:prstGeom prst="rect">
            <a:avLst/>
          </a:prstGeom>
          <a:noFill/>
        </p:spPr>
        <p:txBody>
          <a:bodyPr wrap="square" rtlCol="0">
            <a:spAutoFit/>
          </a:bodyPr>
          <a:lstStyle/>
          <a:p>
            <a:pPr>
              <a:lnSpc>
                <a:spcPct val="250000"/>
              </a:lnSpc>
            </a:pPr>
            <a:r>
              <a:rPr lang="ka-GE" altLang="ko-KR" sz="1300" b="1" dirty="0" smtClean="0">
                <a:solidFill>
                  <a:schemeClr val="tx1">
                    <a:lumMod val="65000"/>
                    <a:lumOff val="35000"/>
                  </a:schemeClr>
                </a:solidFill>
                <a:cs typeface="Arial" pitchFamily="34" charset="0"/>
              </a:rPr>
              <a:t>ხალხმრავალ, დახურულ სივრცეში ყოფნის შეზღუდვა;</a:t>
            </a:r>
          </a:p>
          <a:p>
            <a:pPr>
              <a:lnSpc>
                <a:spcPct val="250000"/>
              </a:lnSpc>
            </a:pPr>
            <a:r>
              <a:rPr lang="ka-GE" altLang="ko-KR" sz="1300" b="1" dirty="0" smtClean="0">
                <a:solidFill>
                  <a:schemeClr val="tx1">
                    <a:lumMod val="65000"/>
                    <a:lumOff val="35000"/>
                  </a:schemeClr>
                </a:solidFill>
                <a:cs typeface="Arial" pitchFamily="34" charset="0"/>
              </a:rPr>
              <a:t>სულ მცირე 1,5 მეტრი დისტანციის დაცვა;</a:t>
            </a:r>
          </a:p>
          <a:p>
            <a:pPr>
              <a:lnSpc>
                <a:spcPct val="250000"/>
              </a:lnSpc>
            </a:pPr>
            <a:r>
              <a:rPr lang="ka-GE" altLang="ko-KR" sz="1300" b="1" dirty="0" smtClean="0">
                <a:solidFill>
                  <a:schemeClr val="tx1">
                    <a:lumMod val="65000"/>
                    <a:lumOff val="35000"/>
                  </a:schemeClr>
                </a:solidFill>
                <a:cs typeface="Arial" pitchFamily="34" charset="0"/>
              </a:rPr>
              <a:t>სხვა ადამიანებთან კონტაქტისას, სადაც შეუძლებელია დისტანციის დაცვა, ნიღბის ტარება;</a:t>
            </a:r>
          </a:p>
          <a:p>
            <a:pPr>
              <a:lnSpc>
                <a:spcPct val="250000"/>
              </a:lnSpc>
            </a:pPr>
            <a:r>
              <a:rPr lang="ka-GE" altLang="ko-KR" sz="1300" b="1" dirty="0" smtClean="0">
                <a:solidFill>
                  <a:schemeClr val="tx1">
                    <a:lumMod val="65000"/>
                    <a:lumOff val="35000"/>
                  </a:schemeClr>
                </a:solidFill>
                <a:cs typeface="Arial" pitchFamily="34" charset="0"/>
              </a:rPr>
              <a:t>პირადი და საზოგადო ჰიგიენის დაცვა; </a:t>
            </a:r>
          </a:p>
          <a:p>
            <a:pPr>
              <a:lnSpc>
                <a:spcPct val="250000"/>
              </a:lnSpc>
            </a:pPr>
            <a:r>
              <a:rPr lang="ka-GE" altLang="ko-KR" sz="1300" b="1" dirty="0" smtClean="0">
                <a:solidFill>
                  <a:schemeClr val="tx1">
                    <a:lumMod val="65000"/>
                    <a:lumOff val="35000"/>
                  </a:schemeClr>
                </a:solidFill>
                <a:cs typeface="Arial" pitchFamily="34" charset="0"/>
              </a:rPr>
              <a:t>რესპირატორული ჰიგიენის დაცვა;</a:t>
            </a:r>
          </a:p>
          <a:p>
            <a:pPr>
              <a:lnSpc>
                <a:spcPct val="250000"/>
              </a:lnSpc>
            </a:pPr>
            <a:r>
              <a:rPr lang="ka-GE" altLang="ko-KR" sz="1300" b="1" dirty="0" smtClean="0">
                <a:solidFill>
                  <a:schemeClr val="tx1">
                    <a:lumMod val="65000"/>
                    <a:lumOff val="35000"/>
                  </a:schemeClr>
                </a:solidFill>
                <a:cs typeface="Arial" pitchFamily="34" charset="0"/>
              </a:rPr>
              <a:t>საკუთარი ჯანმრთელობის თვითკონტროლი და შეუძლოდ ყოფნისას - იზოლირება;</a:t>
            </a:r>
          </a:p>
          <a:p>
            <a:pPr>
              <a:lnSpc>
                <a:spcPct val="250000"/>
              </a:lnSpc>
            </a:pPr>
            <a:r>
              <a:rPr lang="ka-GE" altLang="ko-KR" sz="1300" b="1" dirty="0" smtClean="0">
                <a:solidFill>
                  <a:schemeClr val="tx1">
                    <a:lumMod val="65000"/>
                    <a:lumOff val="35000"/>
                  </a:schemeClr>
                </a:solidFill>
                <a:cs typeface="Arial" pitchFamily="34" charset="0"/>
              </a:rPr>
              <a:t>შეძლებისდაგვარად შენარჩუნებულია დისტანციური მუშაობის ტაქტიკა;</a:t>
            </a:r>
          </a:p>
          <a:p>
            <a:pPr>
              <a:lnSpc>
                <a:spcPct val="250000"/>
              </a:lnSpc>
            </a:pPr>
            <a:r>
              <a:rPr lang="ka-GE" altLang="ko-KR" sz="1300" b="1" dirty="0" smtClean="0">
                <a:solidFill>
                  <a:schemeClr val="tx1">
                    <a:lumMod val="65000"/>
                    <a:lumOff val="35000"/>
                  </a:schemeClr>
                </a:solidFill>
                <a:cs typeface="Arial" pitchFamily="34" charset="0"/>
              </a:rPr>
              <a:t>სამუშაო ადგილებზე თანამშრომელთა/ვიზიტორთა ტემპერატურის სკრინინგი;</a:t>
            </a:r>
          </a:p>
          <a:p>
            <a:pPr>
              <a:lnSpc>
                <a:spcPct val="250000"/>
              </a:lnSpc>
            </a:pPr>
            <a:r>
              <a:rPr lang="ka-GE" altLang="ko-KR" sz="1300" b="1" dirty="0" smtClean="0">
                <a:solidFill>
                  <a:schemeClr val="tx1">
                    <a:lumMod val="65000"/>
                    <a:lumOff val="35000"/>
                  </a:schemeClr>
                </a:solidFill>
                <a:cs typeface="Arial" pitchFamily="34" charset="0"/>
              </a:rPr>
              <a:t>მომხმარებლებისა და სერვისის მიმწოდებლებს შორის კონტაქტის შეზღუდვა;</a:t>
            </a:r>
          </a:p>
          <a:p>
            <a:pPr>
              <a:lnSpc>
                <a:spcPct val="250000"/>
              </a:lnSpc>
            </a:pPr>
            <a:r>
              <a:rPr lang="ka-GE" altLang="ko-KR" sz="1300" b="1" dirty="0" smtClean="0">
                <a:solidFill>
                  <a:schemeClr val="tx1">
                    <a:lumMod val="65000"/>
                    <a:lumOff val="35000"/>
                  </a:schemeClr>
                </a:solidFill>
                <a:cs typeface="Arial" pitchFamily="34" charset="0"/>
              </a:rPr>
              <a:t>შესასვლელებსა და თვალსაჩინო ადგილებში ხელის დასამუშავებელი საშუალებების განთავსება;</a:t>
            </a:r>
          </a:p>
          <a:p>
            <a:pPr>
              <a:lnSpc>
                <a:spcPct val="250000"/>
              </a:lnSpc>
            </a:pPr>
            <a:r>
              <a:rPr lang="ka-GE" altLang="ko-KR" sz="1300" b="1" dirty="0" smtClean="0">
                <a:solidFill>
                  <a:schemeClr val="tx1">
                    <a:lumMod val="65000"/>
                    <a:lumOff val="35000"/>
                  </a:schemeClr>
                </a:solidFill>
                <a:cs typeface="Arial" pitchFamily="34" charset="0"/>
              </a:rPr>
              <a:t>საზ.ტრანსპორტის გამოყენების შეზღუდვა შესაძლებლობის ფარგლებში და გაზრდილი ფეხით გადაადგილება;</a:t>
            </a:r>
          </a:p>
          <a:p>
            <a:pPr>
              <a:lnSpc>
                <a:spcPct val="250000"/>
              </a:lnSpc>
            </a:pPr>
            <a:r>
              <a:rPr lang="ka-GE" altLang="ko-KR" sz="1300" b="1" dirty="0" smtClean="0">
                <a:solidFill>
                  <a:schemeClr val="tx1">
                    <a:lumMod val="65000"/>
                    <a:lumOff val="35000"/>
                  </a:schemeClr>
                </a:solidFill>
                <a:cs typeface="Arial" pitchFamily="34" charset="0"/>
              </a:rPr>
              <a:t>საჯარო ადგილების სანიტარული დამუშავება და დეზინფექცია.</a:t>
            </a:r>
          </a:p>
        </p:txBody>
      </p:sp>
      <p:sp>
        <p:nvSpPr>
          <p:cNvPr id="44" name="Rectangle 43"/>
          <p:cNvSpPr/>
          <p:nvPr/>
        </p:nvSpPr>
        <p:spPr>
          <a:xfrm>
            <a:off x="3060385" y="86631"/>
            <a:ext cx="8990737" cy="830997"/>
          </a:xfrm>
          <a:prstGeom prst="rect">
            <a:avLst/>
          </a:prstGeom>
          <a:solidFill>
            <a:srgbClr val="008080"/>
          </a:solidFill>
        </p:spPr>
        <p:txBody>
          <a:bodyPr wrap="square">
            <a:spAutoFit/>
          </a:bodyPr>
          <a:lstStyle/>
          <a:p>
            <a:pPr lvl="0" algn="ctr"/>
            <a:r>
              <a:rPr lang="ka-GE" sz="2400" b="1" dirty="0" smtClean="0">
                <a:solidFill>
                  <a:schemeClr val="bg1"/>
                </a:solidFill>
              </a:rPr>
              <a:t>განგაშის ყველა დონეზე ნარჩუნდება პანდემიის შემაკავებელი ძირითადი პრევენციული ღონისძიებების აღსრულება</a:t>
            </a:r>
            <a:endParaRPr lang="en-US" sz="2400" b="1" dirty="0">
              <a:solidFill>
                <a:schemeClr val="bg1"/>
              </a:solidFill>
            </a:endParaRPr>
          </a:p>
        </p:txBody>
      </p:sp>
      <p:pic>
        <p:nvPicPr>
          <p:cNvPr id="45" name="Picture 44"/>
          <p:cNvPicPr/>
          <p:nvPr/>
        </p:nvPicPr>
        <p:blipFill>
          <a:blip r:embed="rId2" cstate="print">
            <a:extLst>
              <a:ext uri="{28A0092B-C50C-407E-A947-70E740481C1C}">
                <a14:useLocalDpi xmlns:a14="http://schemas.microsoft.com/office/drawing/2010/main" val="0"/>
              </a:ext>
            </a:extLst>
          </a:blip>
          <a:stretch>
            <a:fillRect/>
          </a:stretch>
        </p:blipFill>
        <p:spPr>
          <a:xfrm>
            <a:off x="190849" y="168903"/>
            <a:ext cx="2670320" cy="726734"/>
          </a:xfrm>
          <a:prstGeom prst="rect">
            <a:avLst/>
          </a:prstGeom>
        </p:spPr>
      </p:pic>
      <p:sp>
        <p:nvSpPr>
          <p:cNvPr id="49" name="Chevron 2">
            <a:extLst>
              <a:ext uri="{FF2B5EF4-FFF2-40B4-BE49-F238E27FC236}">
                <a16:creationId xmlns:a16="http://schemas.microsoft.com/office/drawing/2014/main" id="{E35895FD-D623-4089-BA39-DEA30D8639E6}"/>
              </a:ext>
            </a:extLst>
          </p:cNvPr>
          <p:cNvSpPr/>
          <p:nvPr/>
        </p:nvSpPr>
        <p:spPr>
          <a:xfrm rot="5400000">
            <a:off x="3057296" y="1982144"/>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0" name="Chevron 2">
            <a:extLst>
              <a:ext uri="{FF2B5EF4-FFF2-40B4-BE49-F238E27FC236}">
                <a16:creationId xmlns:a16="http://schemas.microsoft.com/office/drawing/2014/main" id="{E35895FD-D623-4089-BA39-DEA30D8639E6}"/>
              </a:ext>
            </a:extLst>
          </p:cNvPr>
          <p:cNvSpPr/>
          <p:nvPr/>
        </p:nvSpPr>
        <p:spPr>
          <a:xfrm rot="5400000">
            <a:off x="3064198" y="5899752"/>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1" name="Chevron 2">
            <a:extLst>
              <a:ext uri="{FF2B5EF4-FFF2-40B4-BE49-F238E27FC236}">
                <a16:creationId xmlns:a16="http://schemas.microsoft.com/office/drawing/2014/main" id="{E35895FD-D623-4089-BA39-DEA30D8639E6}"/>
              </a:ext>
            </a:extLst>
          </p:cNvPr>
          <p:cNvSpPr/>
          <p:nvPr/>
        </p:nvSpPr>
        <p:spPr>
          <a:xfrm rot="5400000">
            <a:off x="3057297" y="959661"/>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2" name="Chevron 2">
            <a:extLst>
              <a:ext uri="{FF2B5EF4-FFF2-40B4-BE49-F238E27FC236}">
                <a16:creationId xmlns:a16="http://schemas.microsoft.com/office/drawing/2014/main" id="{E35895FD-D623-4089-BA39-DEA30D8639E6}"/>
              </a:ext>
            </a:extLst>
          </p:cNvPr>
          <p:cNvSpPr/>
          <p:nvPr/>
        </p:nvSpPr>
        <p:spPr>
          <a:xfrm rot="5400000">
            <a:off x="3054070" y="5434001"/>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3" name="Chevron 2">
            <a:extLst>
              <a:ext uri="{FF2B5EF4-FFF2-40B4-BE49-F238E27FC236}">
                <a16:creationId xmlns:a16="http://schemas.microsoft.com/office/drawing/2014/main" id="{E35895FD-D623-4089-BA39-DEA30D8639E6}"/>
              </a:ext>
            </a:extLst>
          </p:cNvPr>
          <p:cNvSpPr/>
          <p:nvPr/>
        </p:nvSpPr>
        <p:spPr>
          <a:xfrm rot="5400000">
            <a:off x="3057296" y="2487895"/>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4" name="Chevron 2">
            <a:extLst>
              <a:ext uri="{FF2B5EF4-FFF2-40B4-BE49-F238E27FC236}">
                <a16:creationId xmlns:a16="http://schemas.microsoft.com/office/drawing/2014/main" id="{E35895FD-D623-4089-BA39-DEA30D8639E6}"/>
              </a:ext>
            </a:extLst>
          </p:cNvPr>
          <p:cNvSpPr/>
          <p:nvPr/>
        </p:nvSpPr>
        <p:spPr>
          <a:xfrm rot="5400000">
            <a:off x="3057296" y="2993646"/>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5" name="Chevron 2">
            <a:extLst>
              <a:ext uri="{FF2B5EF4-FFF2-40B4-BE49-F238E27FC236}">
                <a16:creationId xmlns:a16="http://schemas.microsoft.com/office/drawing/2014/main" id="{E35895FD-D623-4089-BA39-DEA30D8639E6}"/>
              </a:ext>
            </a:extLst>
          </p:cNvPr>
          <p:cNvSpPr/>
          <p:nvPr/>
        </p:nvSpPr>
        <p:spPr>
          <a:xfrm rot="5400000">
            <a:off x="3057296" y="3451110"/>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6" name="Chevron 2">
            <a:extLst>
              <a:ext uri="{FF2B5EF4-FFF2-40B4-BE49-F238E27FC236}">
                <a16:creationId xmlns:a16="http://schemas.microsoft.com/office/drawing/2014/main" id="{E35895FD-D623-4089-BA39-DEA30D8639E6}"/>
              </a:ext>
            </a:extLst>
          </p:cNvPr>
          <p:cNvSpPr/>
          <p:nvPr/>
        </p:nvSpPr>
        <p:spPr>
          <a:xfrm rot="5400000">
            <a:off x="3057295" y="3965034"/>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7" name="Chevron 2">
            <a:extLst>
              <a:ext uri="{FF2B5EF4-FFF2-40B4-BE49-F238E27FC236}">
                <a16:creationId xmlns:a16="http://schemas.microsoft.com/office/drawing/2014/main" id="{E35895FD-D623-4089-BA39-DEA30D8639E6}"/>
              </a:ext>
            </a:extLst>
          </p:cNvPr>
          <p:cNvSpPr/>
          <p:nvPr/>
        </p:nvSpPr>
        <p:spPr>
          <a:xfrm rot="5400000">
            <a:off x="3043943" y="4478957"/>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8" name="Chevron 2">
            <a:extLst>
              <a:ext uri="{FF2B5EF4-FFF2-40B4-BE49-F238E27FC236}">
                <a16:creationId xmlns:a16="http://schemas.microsoft.com/office/drawing/2014/main" id="{E35895FD-D623-4089-BA39-DEA30D8639E6}"/>
              </a:ext>
            </a:extLst>
          </p:cNvPr>
          <p:cNvSpPr/>
          <p:nvPr/>
        </p:nvSpPr>
        <p:spPr>
          <a:xfrm rot="5400000">
            <a:off x="3043942" y="4961052"/>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9" name="Chevron 2">
            <a:extLst>
              <a:ext uri="{FF2B5EF4-FFF2-40B4-BE49-F238E27FC236}">
                <a16:creationId xmlns:a16="http://schemas.microsoft.com/office/drawing/2014/main" id="{E35895FD-D623-4089-BA39-DEA30D8639E6}"/>
              </a:ext>
            </a:extLst>
          </p:cNvPr>
          <p:cNvSpPr/>
          <p:nvPr/>
        </p:nvSpPr>
        <p:spPr>
          <a:xfrm rot="5400000">
            <a:off x="3076980" y="6375406"/>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7700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53692" y="198820"/>
            <a:ext cx="10498015" cy="766726"/>
          </a:xfrm>
        </p:spPr>
        <p:txBody>
          <a:bodyPr>
            <a:normAutofit fontScale="92500" lnSpcReduction="10000"/>
          </a:bodyPr>
          <a:lstStyle/>
          <a:p>
            <a:r>
              <a:rPr lang="ka-GE" dirty="0"/>
              <a:t>განგაშის </a:t>
            </a:r>
            <a:r>
              <a:rPr lang="ka-GE" dirty="0" smtClean="0"/>
              <a:t>5 დონიანი სისტემა</a:t>
            </a:r>
            <a:endParaRPr lang="en-US" dirty="0"/>
          </a:p>
        </p:txBody>
      </p:sp>
      <p:pic>
        <p:nvPicPr>
          <p:cNvPr id="3" name="Picture 7" descr="E:\002-KIMS BUSINESS\000-B-KIMS-소스 분류-2014\10-ESP to IMG\모바일-01.png">
            <a:extLst>
              <a:ext uri="{FF2B5EF4-FFF2-40B4-BE49-F238E27FC236}">
                <a16:creationId xmlns:a16="http://schemas.microsoft.com/office/drawing/2014/main" id="{628A0FF4-DAA6-4DEB-8A74-9E94D82AF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68" y="2108554"/>
            <a:ext cx="2399601" cy="3756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96703F-B4A8-4235-86BA-DFE10326F4AF}"/>
              </a:ext>
            </a:extLst>
          </p:cNvPr>
          <p:cNvSpPr txBox="1"/>
          <p:nvPr/>
        </p:nvSpPr>
        <p:spPr>
          <a:xfrm>
            <a:off x="1039787" y="2714246"/>
            <a:ext cx="1728192" cy="461665"/>
          </a:xfrm>
          <a:prstGeom prst="rect">
            <a:avLst/>
          </a:prstGeom>
          <a:noFill/>
        </p:spPr>
        <p:txBody>
          <a:bodyPr wrap="square" rtlCol="0">
            <a:spAutoFit/>
          </a:bodyPr>
          <a:lstStyle/>
          <a:p>
            <a:pPr algn="ctr"/>
            <a:r>
              <a:rPr lang="en-US" altLang="ko-KR" sz="2400" b="1" dirty="0">
                <a:solidFill>
                  <a:srgbClr val="FF0000"/>
                </a:solidFill>
              </a:rPr>
              <a:t>COVID-19</a:t>
            </a:r>
          </a:p>
        </p:txBody>
      </p:sp>
      <p:sp>
        <p:nvSpPr>
          <p:cNvPr id="5" name="TextBox 4">
            <a:extLst>
              <a:ext uri="{FF2B5EF4-FFF2-40B4-BE49-F238E27FC236}">
                <a16:creationId xmlns:a16="http://schemas.microsoft.com/office/drawing/2014/main" id="{1D410D4F-5596-4A21-8314-3F564749BB69}"/>
              </a:ext>
            </a:extLst>
          </p:cNvPr>
          <p:cNvSpPr txBox="1"/>
          <p:nvPr/>
        </p:nvSpPr>
        <p:spPr>
          <a:xfrm>
            <a:off x="1039787" y="4817236"/>
            <a:ext cx="1728192" cy="307777"/>
          </a:xfrm>
          <a:prstGeom prst="rect">
            <a:avLst/>
          </a:prstGeom>
          <a:noFill/>
        </p:spPr>
        <p:txBody>
          <a:bodyPr wrap="square" rtlCol="0">
            <a:spAutoFit/>
          </a:bodyPr>
          <a:lstStyle/>
          <a:p>
            <a:pPr algn="ctr"/>
            <a:r>
              <a:rPr lang="ka-GE" altLang="ko-KR" sz="1400" b="1" dirty="0" smtClean="0">
                <a:solidFill>
                  <a:srgbClr val="C00000"/>
                </a:solidFill>
              </a:rPr>
              <a:t>განგაშის დონე</a:t>
            </a:r>
            <a:endParaRPr lang="en-US" altLang="ko-KR" sz="1400" b="1" dirty="0">
              <a:solidFill>
                <a:srgbClr val="C00000"/>
              </a:solidFill>
            </a:endParaRPr>
          </a:p>
        </p:txBody>
      </p:sp>
      <p:cxnSp>
        <p:nvCxnSpPr>
          <p:cNvPr id="6" name="Straight Connector 5">
            <a:extLst>
              <a:ext uri="{FF2B5EF4-FFF2-40B4-BE49-F238E27FC236}">
                <a16:creationId xmlns:a16="http://schemas.microsoft.com/office/drawing/2014/main" id="{91B44332-E61E-4B1C-9199-B9603775CCE9}"/>
              </a:ext>
            </a:extLst>
          </p:cNvPr>
          <p:cNvCxnSpPr>
            <a:cxnSpLocks/>
            <a:endCxn id="9" idx="1"/>
          </p:cNvCxnSpPr>
          <p:nvPr/>
        </p:nvCxnSpPr>
        <p:spPr>
          <a:xfrm flipV="1">
            <a:off x="1676202" y="2333170"/>
            <a:ext cx="1746389" cy="1343318"/>
          </a:xfrm>
          <a:prstGeom prst="line">
            <a:avLst/>
          </a:prstGeom>
          <a:ln>
            <a:solidFill>
              <a:srgbClr val="FF00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AC1CB2-6F4F-4C92-B562-394E862DE39C}"/>
              </a:ext>
            </a:extLst>
          </p:cNvPr>
          <p:cNvCxnSpPr>
            <a:cxnSpLocks/>
            <a:endCxn id="13" idx="1"/>
          </p:cNvCxnSpPr>
          <p:nvPr/>
        </p:nvCxnSpPr>
        <p:spPr>
          <a:xfrm>
            <a:off x="1995395" y="3920755"/>
            <a:ext cx="1487741" cy="213724"/>
          </a:xfrm>
          <a:prstGeom prst="line">
            <a:avLst/>
          </a:prstGeom>
          <a:ln>
            <a:solidFill>
              <a:srgbClr val="FFFF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0245B3-C6AB-4BFD-BA04-74C9DE95F549}"/>
              </a:ext>
            </a:extLst>
          </p:cNvPr>
          <p:cNvCxnSpPr>
            <a:cxnSpLocks/>
            <a:endCxn id="21" idx="1"/>
          </p:cNvCxnSpPr>
          <p:nvPr/>
        </p:nvCxnSpPr>
        <p:spPr>
          <a:xfrm>
            <a:off x="2163726" y="4309185"/>
            <a:ext cx="1319410" cy="740550"/>
          </a:xfrm>
          <a:prstGeom prst="line">
            <a:avLst/>
          </a:prstGeom>
          <a:ln>
            <a:solidFill>
              <a:schemeClr val="accent3">
                <a:lumMod val="60000"/>
                <a:lumOff val="4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8B67ADD-D428-4C47-BF91-C6867D713F87}"/>
              </a:ext>
            </a:extLst>
          </p:cNvPr>
          <p:cNvSpPr txBox="1"/>
          <p:nvPr/>
        </p:nvSpPr>
        <p:spPr>
          <a:xfrm>
            <a:off x="3422591" y="2040782"/>
            <a:ext cx="1715762" cy="584775"/>
          </a:xfrm>
          <a:prstGeom prst="rect">
            <a:avLst/>
          </a:prstGeom>
          <a:noFill/>
        </p:spPr>
        <p:txBody>
          <a:bodyPr wrap="square" rtlCol="0">
            <a:spAutoFit/>
          </a:bodyPr>
          <a:lstStyle/>
          <a:p>
            <a:pPr algn="ctr"/>
            <a:r>
              <a:rPr lang="en-US" altLang="ko-KR" sz="3200" b="1" dirty="0" smtClean="0">
                <a:solidFill>
                  <a:srgbClr val="FF0000"/>
                </a:solidFill>
              </a:rPr>
              <a:t>V</a:t>
            </a:r>
            <a:r>
              <a:rPr lang="ka-GE" altLang="ko-KR" sz="3200" b="1" dirty="0" smtClean="0">
                <a:solidFill>
                  <a:srgbClr val="FF0000"/>
                </a:solidFill>
              </a:rPr>
              <a:t>დონე </a:t>
            </a:r>
            <a:endParaRPr lang="en-US" altLang="ko-KR" sz="3200" b="1" dirty="0">
              <a:solidFill>
                <a:srgbClr val="FF0000"/>
              </a:solidFill>
            </a:endParaRPr>
          </a:p>
        </p:txBody>
      </p:sp>
      <p:grpSp>
        <p:nvGrpSpPr>
          <p:cNvPr id="10" name="그룹 1">
            <a:extLst>
              <a:ext uri="{FF2B5EF4-FFF2-40B4-BE49-F238E27FC236}">
                <a16:creationId xmlns:a16="http://schemas.microsoft.com/office/drawing/2014/main" id="{9CAB1657-C7A8-4BC0-B1EE-C632191233DD}"/>
              </a:ext>
            </a:extLst>
          </p:cNvPr>
          <p:cNvGrpSpPr/>
          <p:nvPr/>
        </p:nvGrpSpPr>
        <p:grpSpPr>
          <a:xfrm>
            <a:off x="6520600" y="2066842"/>
            <a:ext cx="5388651" cy="944680"/>
            <a:chOff x="6888088" y="2012008"/>
            <a:chExt cx="2880320" cy="527953"/>
          </a:xfrm>
        </p:grpSpPr>
        <p:sp>
          <p:nvSpPr>
            <p:cNvPr id="11" name="TextBox 10">
              <a:extLst>
                <a:ext uri="{FF2B5EF4-FFF2-40B4-BE49-F238E27FC236}">
                  <a16:creationId xmlns:a16="http://schemas.microsoft.com/office/drawing/2014/main" id="{48AAFAC7-83C2-4A50-A30B-BD7D7C78078F}"/>
                </a:ext>
              </a:extLst>
            </p:cNvPr>
            <p:cNvSpPr txBox="1"/>
            <p:nvPr/>
          </p:nvSpPr>
          <p:spPr>
            <a:xfrm>
              <a:off x="6888088" y="2012008"/>
              <a:ext cx="2880320" cy="461665"/>
            </a:xfrm>
            <a:prstGeom prst="rect">
              <a:avLst/>
            </a:prstGeom>
            <a:noFill/>
          </p:spPr>
          <p:txBody>
            <a:bodyPr wrap="square" rtlCol="0">
              <a:spAutoFit/>
            </a:bodyPr>
            <a:lstStyle/>
            <a:p>
              <a:r>
                <a:rPr lang="ka-GE" altLang="ko-KR" sz="1200" b="1" dirty="0" smtClean="0">
                  <a:solidFill>
                    <a:schemeClr val="tx1">
                      <a:lumMod val="75000"/>
                      <a:lumOff val="25000"/>
                    </a:schemeClr>
                  </a:solidFill>
                  <a:latin typeface="Calibri" pitchFamily="34" charset="0"/>
                  <a:cs typeface="Calibri" pitchFamily="34" charset="0"/>
                </a:rPr>
                <a:t>ყოველდღიური ინციდენტობა 20-ზე მეტია / 100 000 მოსახლეზე, 14 დღის მანძილზე </a:t>
              </a:r>
              <a:endParaRPr lang="ko-KR" altLang="en-US" sz="1200" b="1" dirty="0">
                <a:solidFill>
                  <a:schemeClr val="tx1">
                    <a:lumMod val="75000"/>
                    <a:lumOff val="25000"/>
                  </a:schemeClr>
                </a:solidFill>
                <a:latin typeface="Calibri" pitchFamily="34" charset="0"/>
                <a:cs typeface="Calibri" pitchFamily="34" charset="0"/>
              </a:endParaRPr>
            </a:p>
          </p:txBody>
        </p:sp>
        <p:sp>
          <p:nvSpPr>
            <p:cNvPr id="12" name="TextBox 11">
              <a:extLst>
                <a:ext uri="{FF2B5EF4-FFF2-40B4-BE49-F238E27FC236}">
                  <a16:creationId xmlns:a16="http://schemas.microsoft.com/office/drawing/2014/main" id="{3BC7FB14-B76A-4224-8B0D-C9BB8859E728}"/>
                </a:ext>
              </a:extLst>
            </p:cNvPr>
            <p:cNvSpPr txBox="1"/>
            <p:nvPr/>
          </p:nvSpPr>
          <p:spPr>
            <a:xfrm>
              <a:off x="6888088" y="2262962"/>
              <a:ext cx="2880320" cy="276999"/>
            </a:xfrm>
            <a:prstGeom prst="rect">
              <a:avLst/>
            </a:prstGeom>
            <a:noFill/>
          </p:spPr>
          <p:txBody>
            <a:bodyPr wrap="square" rtlCol="0">
              <a:spAutoFit/>
            </a:bodyPr>
            <a:lstStyle/>
            <a:p>
              <a:r>
                <a:rPr lang="ka-GE" altLang="ko-KR" sz="1200" dirty="0" smtClean="0">
                  <a:solidFill>
                    <a:schemeClr val="tx1">
                      <a:lumMod val="75000"/>
                      <a:lumOff val="25000"/>
                    </a:schemeClr>
                  </a:solidFill>
                </a:rPr>
                <a:t>ტესტირების დღიური საშუალო მაჩვენებელია &gt;1 / 150 </a:t>
              </a:r>
              <a:endParaRPr lang="en-US" altLang="ko-KR" sz="1200" dirty="0">
                <a:solidFill>
                  <a:schemeClr val="tx1">
                    <a:lumMod val="75000"/>
                    <a:lumOff val="25000"/>
                  </a:schemeClr>
                </a:solidFill>
              </a:endParaRPr>
            </a:p>
          </p:txBody>
        </p:sp>
      </p:grpSp>
      <p:sp>
        <p:nvSpPr>
          <p:cNvPr id="13" name="TextBox 12">
            <a:extLst>
              <a:ext uri="{FF2B5EF4-FFF2-40B4-BE49-F238E27FC236}">
                <a16:creationId xmlns:a16="http://schemas.microsoft.com/office/drawing/2014/main" id="{82262E0D-1DEF-4F17-992B-74B50118CDE2}"/>
              </a:ext>
            </a:extLst>
          </p:cNvPr>
          <p:cNvSpPr txBox="1"/>
          <p:nvPr/>
        </p:nvSpPr>
        <p:spPr>
          <a:xfrm>
            <a:off x="3483136" y="3842091"/>
            <a:ext cx="1715762" cy="584775"/>
          </a:xfrm>
          <a:prstGeom prst="rect">
            <a:avLst/>
          </a:prstGeom>
          <a:noFill/>
        </p:spPr>
        <p:txBody>
          <a:bodyPr wrap="square" rtlCol="0">
            <a:spAutoFit/>
          </a:bodyPr>
          <a:lstStyle/>
          <a:p>
            <a:pPr algn="ctr"/>
            <a:r>
              <a:rPr lang="en-US" altLang="ko-KR" sz="3200" b="1" dirty="0" smtClean="0">
                <a:solidFill>
                  <a:srgbClr val="FFFF00"/>
                </a:solidFill>
              </a:rPr>
              <a:t>III </a:t>
            </a:r>
            <a:r>
              <a:rPr lang="ka-GE" altLang="ko-KR" sz="3200" b="1" dirty="0" smtClean="0">
                <a:solidFill>
                  <a:srgbClr val="FFFF00"/>
                </a:solidFill>
              </a:rPr>
              <a:t>დონე </a:t>
            </a:r>
            <a:endParaRPr lang="en-US" altLang="ko-KR" sz="3200" b="1" dirty="0">
              <a:solidFill>
                <a:srgbClr val="FFFF00"/>
              </a:solidFill>
            </a:endParaRPr>
          </a:p>
        </p:txBody>
      </p:sp>
      <p:grpSp>
        <p:nvGrpSpPr>
          <p:cNvPr id="14" name="그룹 2">
            <a:extLst>
              <a:ext uri="{FF2B5EF4-FFF2-40B4-BE49-F238E27FC236}">
                <a16:creationId xmlns:a16="http://schemas.microsoft.com/office/drawing/2014/main" id="{DF0BEED1-62C8-458F-B194-8FB509CE1192}"/>
              </a:ext>
            </a:extLst>
          </p:cNvPr>
          <p:cNvGrpSpPr/>
          <p:nvPr/>
        </p:nvGrpSpPr>
        <p:grpSpPr>
          <a:xfrm>
            <a:off x="6520601" y="3899682"/>
            <a:ext cx="5031508" cy="851143"/>
            <a:chOff x="6888088" y="3196108"/>
            <a:chExt cx="2894930" cy="851143"/>
          </a:xfrm>
        </p:grpSpPr>
        <p:sp>
          <p:nvSpPr>
            <p:cNvPr id="15" name="TextBox 14">
              <a:extLst>
                <a:ext uri="{FF2B5EF4-FFF2-40B4-BE49-F238E27FC236}">
                  <a16:creationId xmlns:a16="http://schemas.microsoft.com/office/drawing/2014/main" id="{3E36DAD1-E08B-4FF9-847E-95C782EC6A90}"/>
                </a:ext>
              </a:extLst>
            </p:cNvPr>
            <p:cNvSpPr txBox="1"/>
            <p:nvPr/>
          </p:nvSpPr>
          <p:spPr>
            <a:xfrm>
              <a:off x="6902698" y="3196108"/>
              <a:ext cx="2880320" cy="461665"/>
            </a:xfrm>
            <a:prstGeom prst="rect">
              <a:avLst/>
            </a:prstGeom>
            <a:noFill/>
          </p:spPr>
          <p:txBody>
            <a:bodyPr wrap="square" rtlCol="0">
              <a:spAutoFit/>
            </a:bodyPr>
            <a:lstStyle/>
            <a:p>
              <a:r>
                <a:rPr lang="ka-GE" altLang="ko-KR" sz="1200" b="1" dirty="0" smtClean="0">
                  <a:solidFill>
                    <a:schemeClr val="tx1">
                      <a:lumMod val="75000"/>
                      <a:lumOff val="25000"/>
                    </a:schemeClr>
                  </a:solidFill>
                  <a:latin typeface="Calibri" pitchFamily="34" charset="0"/>
                  <a:cs typeface="Calibri" pitchFamily="34" charset="0"/>
                </a:rPr>
                <a:t>ყოველდღიური ინციდენტობის 14 დღიანი საშუალო მერყეობს 10.1-15-ს შორის / 100 000 მოსახლეზე 14 დღის მანძილზე </a:t>
              </a:r>
              <a:endParaRPr lang="ko-KR" altLang="en-US" sz="1200" b="1" dirty="0">
                <a:solidFill>
                  <a:schemeClr val="tx1">
                    <a:lumMod val="75000"/>
                    <a:lumOff val="25000"/>
                  </a:schemeClr>
                </a:solidFill>
                <a:latin typeface="Calibri" pitchFamily="34" charset="0"/>
                <a:cs typeface="Calibri" pitchFamily="34" charset="0"/>
              </a:endParaRPr>
            </a:p>
          </p:txBody>
        </p:sp>
        <p:sp>
          <p:nvSpPr>
            <p:cNvPr id="16" name="TextBox 15">
              <a:extLst>
                <a:ext uri="{FF2B5EF4-FFF2-40B4-BE49-F238E27FC236}">
                  <a16:creationId xmlns:a16="http://schemas.microsoft.com/office/drawing/2014/main" id="{AD97DEE8-377E-407F-8D05-71A57B58C64A}"/>
                </a:ext>
              </a:extLst>
            </p:cNvPr>
            <p:cNvSpPr txBox="1"/>
            <p:nvPr/>
          </p:nvSpPr>
          <p:spPr>
            <a:xfrm>
              <a:off x="6888088" y="3585586"/>
              <a:ext cx="2880320" cy="461665"/>
            </a:xfrm>
            <a:prstGeom prst="rect">
              <a:avLst/>
            </a:prstGeom>
            <a:noFill/>
          </p:spPr>
          <p:txBody>
            <a:bodyPr wrap="square" rtlCol="0">
              <a:spAutoFit/>
            </a:bodyPr>
            <a:lstStyle/>
            <a:p>
              <a:r>
                <a:rPr lang="ka-GE" altLang="ko-KR" sz="1200" dirty="0" smtClean="0">
                  <a:solidFill>
                    <a:schemeClr val="tx1">
                      <a:lumMod val="75000"/>
                      <a:lumOff val="25000"/>
                    </a:schemeClr>
                  </a:solidFill>
                </a:rPr>
                <a:t>სტირების დღიური საშუალო მაჩვენებელია</a:t>
              </a:r>
            </a:p>
            <a:p>
              <a:r>
                <a:rPr lang="ka-GE" altLang="ko-KR" sz="1200" dirty="0" smtClean="0">
                  <a:solidFill>
                    <a:schemeClr val="tx1">
                      <a:lumMod val="75000"/>
                      <a:lumOff val="25000"/>
                    </a:schemeClr>
                  </a:solidFill>
                </a:rPr>
                <a:t> 1 / 375 მოსახლეზე </a:t>
              </a:r>
            </a:p>
          </p:txBody>
        </p:sp>
      </p:grpSp>
      <p:sp>
        <p:nvSpPr>
          <p:cNvPr id="17" name="TextBox 16">
            <a:extLst>
              <a:ext uri="{FF2B5EF4-FFF2-40B4-BE49-F238E27FC236}">
                <a16:creationId xmlns:a16="http://schemas.microsoft.com/office/drawing/2014/main" id="{AF5CF86B-5919-4A63-94DD-FE31F15DE9FE}"/>
              </a:ext>
            </a:extLst>
          </p:cNvPr>
          <p:cNvSpPr txBox="1"/>
          <p:nvPr/>
        </p:nvSpPr>
        <p:spPr>
          <a:xfrm>
            <a:off x="3551756" y="5693987"/>
            <a:ext cx="1715762" cy="584775"/>
          </a:xfrm>
          <a:prstGeom prst="rect">
            <a:avLst/>
          </a:prstGeom>
          <a:noFill/>
        </p:spPr>
        <p:txBody>
          <a:bodyPr wrap="square" rtlCol="0">
            <a:spAutoFit/>
          </a:bodyPr>
          <a:lstStyle/>
          <a:p>
            <a:pPr algn="ctr"/>
            <a:r>
              <a:rPr lang="en-US" altLang="ko-KR" sz="3200" b="1" dirty="0" smtClean="0">
                <a:solidFill>
                  <a:srgbClr val="92D050"/>
                </a:solidFill>
              </a:rPr>
              <a:t>I </a:t>
            </a:r>
            <a:r>
              <a:rPr lang="ka-GE" altLang="ko-KR" sz="3200" b="1" dirty="0" smtClean="0">
                <a:solidFill>
                  <a:srgbClr val="92D050"/>
                </a:solidFill>
              </a:rPr>
              <a:t>დონე </a:t>
            </a:r>
            <a:endParaRPr lang="en-US" altLang="ko-KR" sz="3200" b="1" dirty="0">
              <a:solidFill>
                <a:srgbClr val="92D050"/>
              </a:solidFill>
            </a:endParaRPr>
          </a:p>
        </p:txBody>
      </p:sp>
      <p:grpSp>
        <p:nvGrpSpPr>
          <p:cNvPr id="18" name="그룹 6">
            <a:extLst>
              <a:ext uri="{FF2B5EF4-FFF2-40B4-BE49-F238E27FC236}">
                <a16:creationId xmlns:a16="http://schemas.microsoft.com/office/drawing/2014/main" id="{1C8A12EB-926A-46B4-9F06-18C657A50442}"/>
              </a:ext>
            </a:extLst>
          </p:cNvPr>
          <p:cNvGrpSpPr/>
          <p:nvPr/>
        </p:nvGrpSpPr>
        <p:grpSpPr>
          <a:xfrm>
            <a:off x="6502319" y="5657141"/>
            <a:ext cx="5560727" cy="876234"/>
            <a:chOff x="6888088" y="4413449"/>
            <a:chExt cx="2889821" cy="876234"/>
          </a:xfrm>
        </p:grpSpPr>
        <p:sp>
          <p:nvSpPr>
            <p:cNvPr id="19" name="TextBox 18">
              <a:extLst>
                <a:ext uri="{FF2B5EF4-FFF2-40B4-BE49-F238E27FC236}">
                  <a16:creationId xmlns:a16="http://schemas.microsoft.com/office/drawing/2014/main" id="{14B1AAA8-CB67-4AA9-AEA1-29090F6644F3}"/>
                </a:ext>
              </a:extLst>
            </p:cNvPr>
            <p:cNvSpPr txBox="1"/>
            <p:nvPr/>
          </p:nvSpPr>
          <p:spPr>
            <a:xfrm>
              <a:off x="6888088" y="4413449"/>
              <a:ext cx="2880320" cy="430887"/>
            </a:xfrm>
            <a:prstGeom prst="rect">
              <a:avLst/>
            </a:prstGeom>
            <a:noFill/>
          </p:spPr>
          <p:txBody>
            <a:bodyPr wrap="square" rtlCol="0">
              <a:spAutoFit/>
            </a:bodyPr>
            <a:lstStyle/>
            <a:p>
              <a:r>
                <a:rPr lang="ka-GE" altLang="ko-KR" sz="1100" b="1" dirty="0" smtClean="0">
                  <a:solidFill>
                    <a:schemeClr val="tx1">
                      <a:lumMod val="75000"/>
                      <a:lumOff val="25000"/>
                    </a:schemeClr>
                  </a:solidFill>
                  <a:latin typeface="Calibri" pitchFamily="34" charset="0"/>
                  <a:cs typeface="Calibri" pitchFamily="34" charset="0"/>
                </a:rPr>
                <a:t>ყოველდღიური ინციდენტობის 14 დღის საშუალო არ აღემატება 5-ს / 100 000 მოსახლეზე</a:t>
              </a:r>
              <a:endParaRPr lang="ko-KR" altLang="en-US" sz="1100" b="1" dirty="0">
                <a:solidFill>
                  <a:schemeClr val="tx1">
                    <a:lumMod val="75000"/>
                    <a:lumOff val="25000"/>
                  </a:schemeClr>
                </a:solidFill>
                <a:latin typeface="Calibri" pitchFamily="34" charset="0"/>
                <a:cs typeface="Calibri" pitchFamily="34" charset="0"/>
              </a:endParaRPr>
            </a:p>
          </p:txBody>
        </p:sp>
        <p:sp>
          <p:nvSpPr>
            <p:cNvPr id="20" name="TextBox 19">
              <a:extLst>
                <a:ext uri="{FF2B5EF4-FFF2-40B4-BE49-F238E27FC236}">
                  <a16:creationId xmlns:a16="http://schemas.microsoft.com/office/drawing/2014/main" id="{31838722-795F-4AD2-8E7B-875559CFDB8E}"/>
                </a:ext>
              </a:extLst>
            </p:cNvPr>
            <p:cNvSpPr txBox="1"/>
            <p:nvPr/>
          </p:nvSpPr>
          <p:spPr>
            <a:xfrm>
              <a:off x="6897589" y="4828018"/>
              <a:ext cx="2880320" cy="461665"/>
            </a:xfrm>
            <a:prstGeom prst="rect">
              <a:avLst/>
            </a:prstGeom>
            <a:noFill/>
          </p:spPr>
          <p:txBody>
            <a:bodyPr wrap="square" rtlCol="0">
              <a:spAutoFit/>
            </a:bodyPr>
            <a:lstStyle/>
            <a:p>
              <a:r>
                <a:rPr lang="ka-GE" altLang="ko-KR" sz="1200" dirty="0" smtClean="0">
                  <a:solidFill>
                    <a:schemeClr val="tx1">
                      <a:lumMod val="75000"/>
                      <a:lumOff val="25000"/>
                    </a:schemeClr>
                  </a:solidFill>
                </a:rPr>
                <a:t>ტესტირება ფოკუსირებულია ეპიდზედამხედველობასა და სამკურნალო მიზნებზე </a:t>
              </a:r>
              <a:endParaRPr lang="en-US" altLang="ko-KR" sz="1200" dirty="0">
                <a:solidFill>
                  <a:schemeClr val="tx1">
                    <a:lumMod val="75000"/>
                    <a:lumOff val="25000"/>
                  </a:schemeClr>
                </a:solidFill>
              </a:endParaRPr>
            </a:p>
          </p:txBody>
        </p:sp>
      </p:grpSp>
      <p:sp>
        <p:nvSpPr>
          <p:cNvPr id="21" name="TextBox 20">
            <a:extLst>
              <a:ext uri="{FF2B5EF4-FFF2-40B4-BE49-F238E27FC236}">
                <a16:creationId xmlns:a16="http://schemas.microsoft.com/office/drawing/2014/main" id="{8F654C95-E68E-4E42-B660-71BB58CEF19C}"/>
              </a:ext>
            </a:extLst>
          </p:cNvPr>
          <p:cNvSpPr txBox="1"/>
          <p:nvPr/>
        </p:nvSpPr>
        <p:spPr>
          <a:xfrm>
            <a:off x="3483136" y="4757347"/>
            <a:ext cx="1715762" cy="584775"/>
          </a:xfrm>
          <a:prstGeom prst="rect">
            <a:avLst/>
          </a:prstGeom>
          <a:noFill/>
        </p:spPr>
        <p:txBody>
          <a:bodyPr wrap="square" rtlCol="0">
            <a:spAutoFit/>
          </a:bodyPr>
          <a:lstStyle/>
          <a:p>
            <a:pPr algn="ctr"/>
            <a:r>
              <a:rPr lang="en-US" altLang="ko-KR" sz="3200" b="1" dirty="0" smtClean="0">
                <a:solidFill>
                  <a:schemeClr val="accent3">
                    <a:lumMod val="60000"/>
                    <a:lumOff val="40000"/>
                  </a:schemeClr>
                </a:solidFill>
              </a:rPr>
              <a:t>II </a:t>
            </a:r>
            <a:r>
              <a:rPr lang="ka-GE" altLang="ko-KR" sz="3200" b="1" dirty="0" smtClean="0">
                <a:solidFill>
                  <a:schemeClr val="accent3">
                    <a:lumMod val="60000"/>
                    <a:lumOff val="40000"/>
                  </a:schemeClr>
                </a:solidFill>
              </a:rPr>
              <a:t>დონე </a:t>
            </a:r>
            <a:endParaRPr lang="en-US" altLang="ko-KR" sz="3200" b="1" dirty="0">
              <a:solidFill>
                <a:schemeClr val="accent3">
                  <a:lumMod val="60000"/>
                  <a:lumOff val="40000"/>
                </a:schemeClr>
              </a:solidFill>
            </a:endParaRPr>
          </a:p>
        </p:txBody>
      </p:sp>
      <p:grpSp>
        <p:nvGrpSpPr>
          <p:cNvPr id="22" name="그룹 40">
            <a:extLst>
              <a:ext uri="{FF2B5EF4-FFF2-40B4-BE49-F238E27FC236}">
                <a16:creationId xmlns:a16="http://schemas.microsoft.com/office/drawing/2014/main" id="{F2C8B156-66C9-48A4-9A47-0BCD1905F727}"/>
              </a:ext>
            </a:extLst>
          </p:cNvPr>
          <p:cNvGrpSpPr/>
          <p:nvPr/>
        </p:nvGrpSpPr>
        <p:grpSpPr>
          <a:xfrm>
            <a:off x="6495209" y="4791717"/>
            <a:ext cx="5567837" cy="666592"/>
            <a:chOff x="6874892" y="3234550"/>
            <a:chExt cx="2893516" cy="666592"/>
          </a:xfrm>
        </p:grpSpPr>
        <p:sp>
          <p:nvSpPr>
            <p:cNvPr id="23" name="TextBox 22">
              <a:extLst>
                <a:ext uri="{FF2B5EF4-FFF2-40B4-BE49-F238E27FC236}">
                  <a16:creationId xmlns:a16="http://schemas.microsoft.com/office/drawing/2014/main" id="{C3AD1450-D404-4E2F-808B-CDC210E60B15}"/>
                </a:ext>
              </a:extLst>
            </p:cNvPr>
            <p:cNvSpPr txBox="1"/>
            <p:nvPr/>
          </p:nvSpPr>
          <p:spPr>
            <a:xfrm>
              <a:off x="6874892" y="3234550"/>
              <a:ext cx="2880320" cy="461665"/>
            </a:xfrm>
            <a:prstGeom prst="rect">
              <a:avLst/>
            </a:prstGeom>
            <a:noFill/>
          </p:spPr>
          <p:txBody>
            <a:bodyPr wrap="square" rtlCol="0">
              <a:spAutoFit/>
            </a:bodyPr>
            <a:lstStyle/>
            <a:p>
              <a:r>
                <a:rPr lang="ka-GE" altLang="ko-KR" sz="1200" b="1" dirty="0" smtClean="0">
                  <a:solidFill>
                    <a:schemeClr val="tx1">
                      <a:lumMod val="75000"/>
                      <a:lumOff val="25000"/>
                    </a:schemeClr>
                  </a:solidFill>
                  <a:latin typeface="Calibri" pitchFamily="34" charset="0"/>
                  <a:cs typeface="Calibri" pitchFamily="34" charset="0"/>
                </a:rPr>
                <a:t>ყოველდღიური ინციდენტობის 14 დღიანი საშუალო მერყეობს 5.1-10-ს შორის / 100 000 მოსახლეზე </a:t>
              </a:r>
              <a:endParaRPr lang="ko-KR" altLang="en-US" sz="1200" b="1" dirty="0">
                <a:solidFill>
                  <a:schemeClr val="tx1">
                    <a:lumMod val="75000"/>
                    <a:lumOff val="25000"/>
                  </a:schemeClr>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326C99E4-1828-49B6-8632-6BB91C55195A}"/>
                </a:ext>
              </a:extLst>
            </p:cNvPr>
            <p:cNvSpPr txBox="1"/>
            <p:nvPr/>
          </p:nvSpPr>
          <p:spPr>
            <a:xfrm>
              <a:off x="6888088" y="3624143"/>
              <a:ext cx="2880320" cy="276999"/>
            </a:xfrm>
            <a:prstGeom prst="rect">
              <a:avLst/>
            </a:prstGeom>
            <a:noFill/>
          </p:spPr>
          <p:txBody>
            <a:bodyPr wrap="square" rtlCol="0">
              <a:spAutoFit/>
            </a:bodyPr>
            <a:lstStyle/>
            <a:p>
              <a:r>
                <a:rPr lang="ka-GE" altLang="ko-KR" sz="1200" dirty="0" smtClean="0">
                  <a:solidFill>
                    <a:schemeClr val="tx1">
                      <a:lumMod val="75000"/>
                      <a:lumOff val="25000"/>
                    </a:schemeClr>
                  </a:solidFill>
                </a:rPr>
                <a:t>ტესტირე|  ბის დღიური საშუალო მაჩვენებელია 1 / 500 მოსახლეზე </a:t>
              </a:r>
              <a:endParaRPr lang="en-US" altLang="ko-KR" sz="1200" dirty="0">
                <a:solidFill>
                  <a:schemeClr val="tx1">
                    <a:lumMod val="75000"/>
                    <a:lumOff val="25000"/>
                  </a:schemeClr>
                </a:solidFill>
              </a:endParaRPr>
            </a:p>
          </p:txBody>
        </p:sp>
      </p:grpSp>
      <p:cxnSp>
        <p:nvCxnSpPr>
          <p:cNvPr id="25" name="Straight Connector 26">
            <a:extLst>
              <a:ext uri="{FF2B5EF4-FFF2-40B4-BE49-F238E27FC236}">
                <a16:creationId xmlns:a16="http://schemas.microsoft.com/office/drawing/2014/main" id="{DA2F20B0-0160-4F63-BB61-970EFFA0AF65}"/>
              </a:ext>
            </a:extLst>
          </p:cNvPr>
          <p:cNvCxnSpPr>
            <a:cxnSpLocks/>
            <a:endCxn id="17" idx="1"/>
          </p:cNvCxnSpPr>
          <p:nvPr/>
        </p:nvCxnSpPr>
        <p:spPr>
          <a:xfrm>
            <a:off x="2470638" y="4464960"/>
            <a:ext cx="1081118" cy="1521415"/>
          </a:xfrm>
          <a:prstGeom prst="line">
            <a:avLst/>
          </a:prstGeom>
          <a:ln>
            <a:solidFill>
              <a:srgbClr val="92D050"/>
            </a:solidFill>
            <a:prstDash val="dash"/>
            <a:tailEnd type="oval"/>
          </a:ln>
        </p:spPr>
        <p:style>
          <a:lnRef idx="1">
            <a:schemeClr val="accent1"/>
          </a:lnRef>
          <a:fillRef idx="0">
            <a:schemeClr val="accent1"/>
          </a:fillRef>
          <a:effectRef idx="0">
            <a:schemeClr val="accent1"/>
          </a:effectRef>
          <a:fontRef idx="minor">
            <a:schemeClr val="tx1"/>
          </a:fontRef>
        </p:style>
      </p:cxnSp>
      <p:graphicFrame>
        <p:nvGraphicFramePr>
          <p:cNvPr id="26" name="SmartArt Placeholder 13">
            <a:extLst>
              <a:ext uri="{FF2B5EF4-FFF2-40B4-BE49-F238E27FC236}">
                <a16:creationId xmlns:a16="http://schemas.microsoft.com/office/drawing/2014/main" id="{8A1DFE5C-B5DC-46BD-A374-2075D4FE3FD0}"/>
              </a:ext>
            </a:extLst>
          </p:cNvPr>
          <p:cNvGraphicFramePr>
            <a:graphicFrameLocks/>
          </p:cNvGraphicFramePr>
          <p:nvPr>
            <p:extLst/>
          </p:nvPr>
        </p:nvGraphicFramePr>
        <p:xfrm>
          <a:off x="1137690" y="3322712"/>
          <a:ext cx="1532386" cy="1347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7" name="Straight Connector 26">
            <a:extLst>
              <a:ext uri="{FF2B5EF4-FFF2-40B4-BE49-F238E27FC236}">
                <a16:creationId xmlns:a16="http://schemas.microsoft.com/office/drawing/2014/main" id="{55734B56-8182-4CFE-ADC1-945F3903F6E4}"/>
              </a:ext>
            </a:extLst>
          </p:cNvPr>
          <p:cNvCxnSpPr>
            <a:cxnSpLocks/>
          </p:cNvCxnSpPr>
          <p:nvPr/>
        </p:nvCxnSpPr>
        <p:spPr>
          <a:xfrm>
            <a:off x="5208700" y="2359537"/>
            <a:ext cx="1188000" cy="1"/>
          </a:xfrm>
          <a:prstGeom prst="line">
            <a:avLst/>
          </a:prstGeom>
          <a:ln>
            <a:solidFill>
              <a:srgbClr val="FF00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6">
            <a:extLst>
              <a:ext uri="{FF2B5EF4-FFF2-40B4-BE49-F238E27FC236}">
                <a16:creationId xmlns:a16="http://schemas.microsoft.com/office/drawing/2014/main" id="{E66DAD32-5D13-4F76-9986-4252563CABCB}"/>
              </a:ext>
            </a:extLst>
          </p:cNvPr>
          <p:cNvCxnSpPr>
            <a:cxnSpLocks/>
          </p:cNvCxnSpPr>
          <p:nvPr/>
        </p:nvCxnSpPr>
        <p:spPr>
          <a:xfrm>
            <a:off x="5253053" y="4162403"/>
            <a:ext cx="1188000" cy="0"/>
          </a:xfrm>
          <a:prstGeom prst="line">
            <a:avLst/>
          </a:prstGeom>
          <a:ln>
            <a:solidFill>
              <a:srgbClr val="FFFF0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6">
            <a:extLst>
              <a:ext uri="{FF2B5EF4-FFF2-40B4-BE49-F238E27FC236}">
                <a16:creationId xmlns:a16="http://schemas.microsoft.com/office/drawing/2014/main" id="{E886B433-66AE-4498-AA1D-384C1415C080}"/>
              </a:ext>
            </a:extLst>
          </p:cNvPr>
          <p:cNvCxnSpPr>
            <a:cxnSpLocks/>
          </p:cNvCxnSpPr>
          <p:nvPr/>
        </p:nvCxnSpPr>
        <p:spPr>
          <a:xfrm>
            <a:off x="5281817" y="5127963"/>
            <a:ext cx="1188000" cy="1"/>
          </a:xfrm>
          <a:prstGeom prst="line">
            <a:avLst/>
          </a:prstGeom>
          <a:ln>
            <a:solidFill>
              <a:schemeClr val="accent3">
                <a:lumMod val="60000"/>
                <a:lumOff val="4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6">
            <a:extLst>
              <a:ext uri="{FF2B5EF4-FFF2-40B4-BE49-F238E27FC236}">
                <a16:creationId xmlns:a16="http://schemas.microsoft.com/office/drawing/2014/main" id="{5881D15C-A5B2-49EB-81CF-7CCE5E438896}"/>
              </a:ext>
            </a:extLst>
          </p:cNvPr>
          <p:cNvCxnSpPr>
            <a:cxnSpLocks/>
          </p:cNvCxnSpPr>
          <p:nvPr/>
        </p:nvCxnSpPr>
        <p:spPr>
          <a:xfrm>
            <a:off x="5314319" y="5872583"/>
            <a:ext cx="1188000" cy="0"/>
          </a:xfrm>
          <a:prstGeom prst="line">
            <a:avLst/>
          </a:prstGeom>
          <a:ln>
            <a:solidFill>
              <a:srgbClr val="92D05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8AC1CB2-6F4F-4C92-B562-394E862DE39C}"/>
              </a:ext>
            </a:extLst>
          </p:cNvPr>
          <p:cNvCxnSpPr>
            <a:cxnSpLocks/>
            <a:endCxn id="39" idx="1"/>
          </p:cNvCxnSpPr>
          <p:nvPr/>
        </p:nvCxnSpPr>
        <p:spPr>
          <a:xfrm flipV="1">
            <a:off x="2218202" y="3318320"/>
            <a:ext cx="1333554" cy="210126"/>
          </a:xfrm>
          <a:prstGeom prst="line">
            <a:avLst/>
          </a:prstGeom>
          <a:ln>
            <a:solidFill>
              <a:srgbClr val="FFC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2262E0D-1DEF-4F17-992B-74B50118CDE2}"/>
              </a:ext>
            </a:extLst>
          </p:cNvPr>
          <p:cNvSpPr txBox="1"/>
          <p:nvPr/>
        </p:nvSpPr>
        <p:spPr>
          <a:xfrm>
            <a:off x="3551756" y="3025932"/>
            <a:ext cx="1715762" cy="584775"/>
          </a:xfrm>
          <a:prstGeom prst="rect">
            <a:avLst/>
          </a:prstGeom>
          <a:noFill/>
        </p:spPr>
        <p:txBody>
          <a:bodyPr wrap="square" rtlCol="0">
            <a:spAutoFit/>
          </a:bodyPr>
          <a:lstStyle/>
          <a:p>
            <a:pPr algn="ctr"/>
            <a:r>
              <a:rPr lang="en-US" altLang="ko-KR" sz="3200" b="1" dirty="0" smtClean="0">
                <a:solidFill>
                  <a:srgbClr val="FFC000"/>
                </a:solidFill>
              </a:rPr>
              <a:t>IV</a:t>
            </a:r>
            <a:r>
              <a:rPr lang="ka-GE" altLang="ko-KR" sz="3200" b="1" dirty="0" smtClean="0">
                <a:solidFill>
                  <a:srgbClr val="FFC000"/>
                </a:solidFill>
              </a:rPr>
              <a:t>დონე </a:t>
            </a:r>
            <a:endParaRPr lang="en-US" altLang="ko-KR" sz="3200" b="1" dirty="0">
              <a:solidFill>
                <a:srgbClr val="FFC000"/>
              </a:solidFill>
            </a:endParaRPr>
          </a:p>
        </p:txBody>
      </p:sp>
      <p:cxnSp>
        <p:nvCxnSpPr>
          <p:cNvPr id="41" name="Straight Connector 26">
            <a:extLst>
              <a:ext uri="{FF2B5EF4-FFF2-40B4-BE49-F238E27FC236}">
                <a16:creationId xmlns:a16="http://schemas.microsoft.com/office/drawing/2014/main" id="{E66DAD32-5D13-4F76-9986-4252563CABCB}"/>
              </a:ext>
            </a:extLst>
          </p:cNvPr>
          <p:cNvCxnSpPr>
            <a:cxnSpLocks/>
          </p:cNvCxnSpPr>
          <p:nvPr/>
        </p:nvCxnSpPr>
        <p:spPr>
          <a:xfrm>
            <a:off x="5267518" y="3318320"/>
            <a:ext cx="1188000" cy="0"/>
          </a:xfrm>
          <a:prstGeom prst="line">
            <a:avLst/>
          </a:prstGeom>
          <a:ln>
            <a:solidFill>
              <a:srgbClr val="FFC00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42" name="그룹 1">
            <a:extLst>
              <a:ext uri="{FF2B5EF4-FFF2-40B4-BE49-F238E27FC236}">
                <a16:creationId xmlns:a16="http://schemas.microsoft.com/office/drawing/2014/main" id="{9CAB1657-C7A8-4BC0-B1EE-C632191233DD}"/>
              </a:ext>
            </a:extLst>
          </p:cNvPr>
          <p:cNvGrpSpPr/>
          <p:nvPr/>
        </p:nvGrpSpPr>
        <p:grpSpPr>
          <a:xfrm>
            <a:off x="6520601" y="3007063"/>
            <a:ext cx="5363137" cy="905634"/>
            <a:chOff x="6888088" y="2009705"/>
            <a:chExt cx="2894088" cy="905634"/>
          </a:xfrm>
        </p:grpSpPr>
        <p:sp>
          <p:nvSpPr>
            <p:cNvPr id="43" name="TextBox 42">
              <a:extLst>
                <a:ext uri="{FF2B5EF4-FFF2-40B4-BE49-F238E27FC236}">
                  <a16:creationId xmlns:a16="http://schemas.microsoft.com/office/drawing/2014/main" id="{48AAFAC7-83C2-4A50-A30B-BD7D7C78078F}"/>
                </a:ext>
              </a:extLst>
            </p:cNvPr>
            <p:cNvSpPr txBox="1"/>
            <p:nvPr/>
          </p:nvSpPr>
          <p:spPr>
            <a:xfrm>
              <a:off x="6901856" y="2009705"/>
              <a:ext cx="2880320" cy="461665"/>
            </a:xfrm>
            <a:prstGeom prst="rect">
              <a:avLst/>
            </a:prstGeom>
            <a:noFill/>
          </p:spPr>
          <p:txBody>
            <a:bodyPr wrap="square" rtlCol="0">
              <a:spAutoFit/>
            </a:bodyPr>
            <a:lstStyle/>
            <a:p>
              <a:r>
                <a:rPr lang="ka-GE" altLang="ko-KR" sz="1200" b="1" dirty="0" smtClean="0">
                  <a:solidFill>
                    <a:schemeClr val="tx1">
                      <a:lumMod val="75000"/>
                      <a:lumOff val="25000"/>
                    </a:schemeClr>
                  </a:solidFill>
                  <a:latin typeface="Calibri" pitchFamily="34" charset="0"/>
                  <a:cs typeface="Calibri" pitchFamily="34" charset="0"/>
                </a:rPr>
                <a:t>ყოველდღიური ინციდენტობა </a:t>
              </a:r>
              <a:r>
                <a:rPr lang="ka-GE" altLang="ko-KR" sz="1200" b="1" dirty="0">
                  <a:solidFill>
                    <a:schemeClr val="tx1">
                      <a:lumMod val="75000"/>
                      <a:lumOff val="25000"/>
                    </a:schemeClr>
                  </a:solidFill>
                  <a:latin typeface="Calibri" pitchFamily="34" charset="0"/>
                  <a:cs typeface="Calibri" pitchFamily="34" charset="0"/>
                </a:rPr>
                <a:t>მერყეობს </a:t>
              </a:r>
              <a:r>
                <a:rPr lang="ka-GE" altLang="ko-KR" sz="1200" b="1" dirty="0" smtClean="0">
                  <a:solidFill>
                    <a:schemeClr val="tx1">
                      <a:lumMod val="75000"/>
                      <a:lumOff val="25000"/>
                    </a:schemeClr>
                  </a:solidFill>
                  <a:latin typeface="Calibri" pitchFamily="34" charset="0"/>
                  <a:cs typeface="Calibri" pitchFamily="34" charset="0"/>
                </a:rPr>
                <a:t>15-20-ს </a:t>
              </a:r>
              <a:r>
                <a:rPr lang="ka-GE" altLang="ko-KR" sz="1200" b="1" dirty="0">
                  <a:solidFill>
                    <a:schemeClr val="tx1">
                      <a:lumMod val="75000"/>
                      <a:lumOff val="25000"/>
                    </a:schemeClr>
                  </a:solidFill>
                  <a:latin typeface="Calibri" pitchFamily="34" charset="0"/>
                  <a:cs typeface="Calibri" pitchFamily="34" charset="0"/>
                </a:rPr>
                <a:t>შორის / </a:t>
              </a:r>
              <a:r>
                <a:rPr lang="ka-GE" altLang="ko-KR" sz="1200" b="1" dirty="0" smtClean="0">
                  <a:solidFill>
                    <a:schemeClr val="tx1">
                      <a:lumMod val="75000"/>
                      <a:lumOff val="25000"/>
                    </a:schemeClr>
                  </a:solidFill>
                  <a:latin typeface="Calibri" pitchFamily="34" charset="0"/>
                  <a:cs typeface="Calibri" pitchFamily="34" charset="0"/>
                </a:rPr>
                <a:t>100 000 მოსახლეზე, 14 დღის მანძილზე </a:t>
              </a:r>
              <a:endParaRPr lang="ko-KR" altLang="en-US" sz="1200" b="1" dirty="0">
                <a:solidFill>
                  <a:schemeClr val="tx1">
                    <a:lumMod val="75000"/>
                    <a:lumOff val="25000"/>
                  </a:schemeClr>
                </a:solidFill>
                <a:latin typeface="Calibri" pitchFamily="34" charset="0"/>
                <a:cs typeface="Calibri" pitchFamily="34" charset="0"/>
              </a:endParaRPr>
            </a:p>
          </p:txBody>
        </p:sp>
        <p:sp>
          <p:nvSpPr>
            <p:cNvPr id="44" name="TextBox 43">
              <a:extLst>
                <a:ext uri="{FF2B5EF4-FFF2-40B4-BE49-F238E27FC236}">
                  <a16:creationId xmlns:a16="http://schemas.microsoft.com/office/drawing/2014/main" id="{3BC7FB14-B76A-4224-8B0D-C9BB8859E728}"/>
                </a:ext>
              </a:extLst>
            </p:cNvPr>
            <p:cNvSpPr txBox="1"/>
            <p:nvPr/>
          </p:nvSpPr>
          <p:spPr>
            <a:xfrm>
              <a:off x="6888088" y="2453674"/>
              <a:ext cx="2880320" cy="461665"/>
            </a:xfrm>
            <a:prstGeom prst="rect">
              <a:avLst/>
            </a:prstGeom>
            <a:noFill/>
          </p:spPr>
          <p:txBody>
            <a:bodyPr wrap="square" rtlCol="0">
              <a:spAutoFit/>
            </a:bodyPr>
            <a:lstStyle/>
            <a:p>
              <a:r>
                <a:rPr lang="ka-GE" altLang="ko-KR" sz="1200" dirty="0" smtClean="0">
                  <a:solidFill>
                    <a:schemeClr val="tx1">
                      <a:lumMod val="75000"/>
                      <a:lumOff val="25000"/>
                    </a:schemeClr>
                  </a:solidFill>
                </a:rPr>
                <a:t>ტესტირების დღიური საშუალო მაჩვენებელია &gt;1 / 250 მოსახლეზე </a:t>
              </a:r>
              <a:endParaRPr lang="en-US" altLang="ko-KR" sz="1200" dirty="0">
                <a:solidFill>
                  <a:schemeClr val="tx1">
                    <a:lumMod val="75000"/>
                    <a:lumOff val="25000"/>
                  </a:schemeClr>
                </a:solidFill>
              </a:endParaRPr>
            </a:p>
          </p:txBody>
        </p:sp>
      </p:grpSp>
      <p:pic>
        <p:nvPicPr>
          <p:cNvPr id="38" name="Picture 37"/>
          <p:cNvPicPr/>
          <p:nvPr/>
        </p:nvPicPr>
        <p:blipFill>
          <a:blip r:embed="rId8" cstate="print">
            <a:extLst>
              <a:ext uri="{28A0092B-C50C-407E-A947-70E740481C1C}">
                <a14:useLocalDpi xmlns:a14="http://schemas.microsoft.com/office/drawing/2010/main" val="0"/>
              </a:ext>
            </a:extLst>
          </a:blip>
          <a:stretch>
            <a:fillRect/>
          </a:stretch>
        </p:blipFill>
        <p:spPr>
          <a:xfrm>
            <a:off x="97659" y="1283678"/>
            <a:ext cx="2670320" cy="726734"/>
          </a:xfrm>
          <a:prstGeom prst="rect">
            <a:avLst/>
          </a:prstGeom>
        </p:spPr>
      </p:pic>
      <p:sp>
        <p:nvSpPr>
          <p:cNvPr id="31" name="Rectangle 30"/>
          <p:cNvSpPr/>
          <p:nvPr/>
        </p:nvSpPr>
        <p:spPr>
          <a:xfrm>
            <a:off x="3010829" y="1300563"/>
            <a:ext cx="9149876" cy="619144"/>
          </a:xfrm>
          <a:prstGeom prst="rect">
            <a:avLst/>
          </a:prstGeom>
        </p:spPr>
        <p:txBody>
          <a:bodyPr wrap="square">
            <a:spAutoFit/>
          </a:bodyPr>
          <a:lstStyle/>
          <a:p>
            <a:pPr algn="just">
              <a:lnSpc>
                <a:spcPct val="107000"/>
              </a:lnSpc>
              <a:spcAft>
                <a:spcPts val="0"/>
              </a:spcAft>
            </a:pPr>
            <a:r>
              <a:rPr lang="ka-GE" sz="800" b="1" i="1" dirty="0">
                <a:solidFill>
                  <a:srgbClr val="1F4E79"/>
                </a:solidFill>
                <a:ea typeface="Calibri" panose="020F0502020204030204" pitchFamily="34" charset="0"/>
                <a:cs typeface="Calibri" panose="020F0502020204030204" pitchFamily="34" charset="0"/>
              </a:rPr>
              <a:t>შენიშვნა: </a:t>
            </a:r>
            <a:r>
              <a:rPr lang="ka-GE" sz="800" i="1" dirty="0">
                <a:solidFill>
                  <a:srgbClr val="1F4E79"/>
                </a:solidFill>
                <a:ea typeface="Calibri" panose="020F0502020204030204" pitchFamily="34" charset="0"/>
                <a:cs typeface="Calibri" panose="020F0502020204030204" pitchFamily="34" charset="0"/>
              </a:rPr>
              <a:t>14 დღიანი შესაბამისი დროის პერიოდზე დაკვირვება შესაძლებელია განხორციელდეს როგორც მთლიანად ქვეყნის ჯამურ მონაცემებზე, ასევე ცალკე აღებულ რეგიონებზე. </a:t>
            </a:r>
            <a:r>
              <a:rPr lang="ka-GE" sz="800" i="1" dirty="0" smtClean="0">
                <a:solidFill>
                  <a:srgbClr val="1F4E79"/>
                </a:solidFill>
                <a:ea typeface="Calibri" panose="020F0502020204030204" pitchFamily="34" charset="0"/>
                <a:cs typeface="Calibri" panose="020F0502020204030204" pitchFamily="34" charset="0"/>
              </a:rPr>
              <a:t>შესაძლებელია </a:t>
            </a:r>
            <a:r>
              <a:rPr lang="ka-GE" sz="800" i="1" dirty="0">
                <a:solidFill>
                  <a:srgbClr val="1F4E79"/>
                </a:solidFill>
                <a:ea typeface="Calibri" panose="020F0502020204030204" pitchFamily="34" charset="0"/>
                <a:cs typeface="Calibri" panose="020F0502020204030204" pitchFamily="34" charset="0"/>
              </a:rPr>
              <a:t>ქვეყანაში სხვადასხვა ტერიტორიაზე გამოცხადებული იყოს განგაშის სხვადასხვა დონე, ასევე, განსხვავებული სიხშირით ხდებოდეს განგაშის დონეების ცვლა სხვადასხვა ტერიტორიაზე. </a:t>
            </a:r>
            <a:r>
              <a:rPr lang="ka-GE" sz="800" i="1" dirty="0" smtClean="0">
                <a:solidFill>
                  <a:srgbClr val="1F4E79"/>
                </a:solidFill>
                <a:ea typeface="Calibri" panose="020F0502020204030204" pitchFamily="34" charset="0"/>
                <a:cs typeface="Calibri" panose="020F0502020204030204" pitchFamily="34" charset="0"/>
              </a:rPr>
              <a:t>შესაძლებელია</a:t>
            </a:r>
            <a:r>
              <a:rPr lang="ka-GE" sz="800" i="1" dirty="0">
                <a:solidFill>
                  <a:srgbClr val="1F4E79"/>
                </a:solidFill>
                <a:ea typeface="Calibri" panose="020F0502020204030204" pitchFamily="34" charset="0"/>
                <a:cs typeface="Calibri" panose="020F0502020204030204" pitchFamily="34" charset="0"/>
              </a:rPr>
              <a:t>, რომ განგაშის დონის ცვლასთან ერთად, რომელიმე რეგიონში / მუნიციპალიტეტში / ქალაქში იზოლირებულად მოხდეს ტესტირების მასშტაბის გაფართოება და / ან შემუშავდეს შემზღუდველი ღონისძიებები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4926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45451" y="203428"/>
            <a:ext cx="11372291" cy="724247"/>
          </a:xfrm>
        </p:spPr>
        <p:txBody>
          <a:bodyPr>
            <a:normAutofit fontScale="55000" lnSpcReduction="20000"/>
          </a:bodyPr>
          <a:lstStyle/>
          <a:p>
            <a:r>
              <a:rPr lang="ka-GE" b="1" dirty="0" smtClean="0"/>
              <a:t>აქტივობების განსაზღვრა განგაშის დონეების შესაბამისად</a:t>
            </a:r>
            <a:endParaRPr lang="en-US" b="1" dirty="0"/>
          </a:p>
        </p:txBody>
      </p:sp>
      <p:sp>
        <p:nvSpPr>
          <p:cNvPr id="3" name="Rounded Rectangle 4">
            <a:extLst>
              <a:ext uri="{FF2B5EF4-FFF2-40B4-BE49-F238E27FC236}">
                <a16:creationId xmlns:a16="http://schemas.microsoft.com/office/drawing/2014/main" id="{844936DF-BABD-4610-B68B-31391A02C937}"/>
              </a:ext>
            </a:extLst>
          </p:cNvPr>
          <p:cNvSpPr/>
          <p:nvPr/>
        </p:nvSpPr>
        <p:spPr>
          <a:xfrm>
            <a:off x="2427995" y="1369043"/>
            <a:ext cx="2385048" cy="5319132"/>
          </a:xfrm>
          <a:prstGeom prst="roundRect">
            <a:avLst>
              <a:gd name="adj" fmla="val 7734"/>
            </a:avLst>
          </a:prstGeom>
          <a:solidFill>
            <a:schemeClr val="bg1"/>
          </a:solidFill>
          <a:ln w="25400">
            <a:solidFill>
              <a:srgbClr val="FFC000"/>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6" name="TextBox 5">
            <a:extLst>
              <a:ext uri="{FF2B5EF4-FFF2-40B4-BE49-F238E27FC236}">
                <a16:creationId xmlns:a16="http://schemas.microsoft.com/office/drawing/2014/main" id="{479952F3-B679-41B3-B563-497726E40222}"/>
              </a:ext>
            </a:extLst>
          </p:cNvPr>
          <p:cNvSpPr txBox="1"/>
          <p:nvPr/>
        </p:nvSpPr>
        <p:spPr>
          <a:xfrm>
            <a:off x="2334070" y="2171817"/>
            <a:ext cx="2471869" cy="5262979"/>
          </a:xfrm>
          <a:prstGeom prst="rect">
            <a:avLst/>
          </a:prstGeom>
          <a:noFill/>
        </p:spPr>
        <p:txBody>
          <a:bodyPr wrap="square" rtlCol="0">
            <a:spAutoFit/>
          </a:bodyPr>
          <a:lstStyle/>
          <a:p>
            <a:pPr algn="ctr"/>
            <a:endParaRPr lang="ka-GE" altLang="ko-KR" sz="1200" dirty="0">
              <a:solidFill>
                <a:schemeClr val="tx1">
                  <a:lumMod val="65000"/>
                  <a:lumOff val="35000"/>
                </a:schemeClr>
              </a:solidFill>
              <a:cs typeface="Arial" pitchFamily="34" charset="0"/>
            </a:endParaRPr>
          </a:p>
          <a:p>
            <a:pPr algn="ctr"/>
            <a:r>
              <a:rPr lang="ka-GE" altLang="ko-KR" sz="1200" dirty="0" smtClean="0">
                <a:solidFill>
                  <a:schemeClr val="tx1">
                    <a:lumMod val="75000"/>
                    <a:lumOff val="25000"/>
                  </a:schemeClr>
                </a:solidFill>
                <a:cs typeface="Arial" pitchFamily="34" charset="0"/>
              </a:rPr>
              <a:t>აქტიურდება „დარჩი სახლში“ მოწოდება განსაკუთრებულად საფრთხისშემცველი ჯგუფებისთვის. ბაღები, სკოლები და უნივერსიტეტები გადასულია დისტანციურ სწავლებაზე. იზღუდება ბაზრებისა და ბაზრობების ფუნქციონირება.  აკრძალულია ნებისმიერი სახის თავყრილობები არაუმეტეს 10 ადამიანის შემადგენლობით, ბიზნესი გადასულია უმეტესად მიწოდების სერვისზე, შენარჩუნებულია მხოლოდ განსაკუთრებით საჭირო სერვისების მიმწოდებელი ბიზნესის ჩვეული მუშაობა (აფთიაქი, სასურსათო მაღაზია, სუპერმარკეტი, ტგადამზიდავი და ტვირთის გადამტანი ორგანიზაციები). </a:t>
            </a:r>
            <a:endParaRPr lang="en-US" altLang="ko-KR" sz="1200" dirty="0" smtClean="0">
              <a:solidFill>
                <a:schemeClr val="tx1">
                  <a:lumMod val="65000"/>
                  <a:lumOff val="35000"/>
                </a:schemeClr>
              </a:solidFill>
              <a:cs typeface="Arial" pitchFamily="34" charset="0"/>
            </a:endParaRPr>
          </a:p>
          <a:p>
            <a:pPr algn="ctr"/>
            <a:r>
              <a:rPr lang="ka-GE" altLang="ko-KR" sz="1200" dirty="0" smtClean="0">
                <a:solidFill>
                  <a:schemeClr val="tx1">
                    <a:lumMod val="65000"/>
                    <a:lumOff val="35000"/>
                  </a:schemeClr>
                </a:solidFill>
                <a:cs typeface="Arial" pitchFamily="34" charset="0"/>
              </a:rPr>
              <a:t> </a:t>
            </a:r>
            <a:endParaRPr lang="en-US" altLang="ko-KR" sz="1200" dirty="0">
              <a:solidFill>
                <a:schemeClr val="tx1">
                  <a:lumMod val="65000"/>
                  <a:lumOff val="35000"/>
                </a:schemeClr>
              </a:solidFill>
              <a:cs typeface="Arial" pitchFamily="34" charset="0"/>
            </a:endParaRPr>
          </a:p>
        </p:txBody>
      </p:sp>
      <p:sp>
        <p:nvSpPr>
          <p:cNvPr id="7" name="Right Arrow 6">
            <a:extLst>
              <a:ext uri="{FF2B5EF4-FFF2-40B4-BE49-F238E27FC236}">
                <a16:creationId xmlns:a16="http://schemas.microsoft.com/office/drawing/2014/main" id="{5A13A25A-4821-4538-9959-DDBD22B5E284}"/>
              </a:ext>
            </a:extLst>
          </p:cNvPr>
          <p:cNvSpPr/>
          <p:nvPr/>
        </p:nvSpPr>
        <p:spPr>
          <a:xfrm>
            <a:off x="2442012" y="1377666"/>
            <a:ext cx="1478459" cy="864096"/>
          </a:xfrm>
          <a:prstGeom prst="rightArrow">
            <a:avLst>
              <a:gd name="adj1" fmla="val 65118"/>
              <a:gd name="adj2" fmla="val 8362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7">
            <a:extLst>
              <a:ext uri="{FF2B5EF4-FFF2-40B4-BE49-F238E27FC236}">
                <a16:creationId xmlns:a16="http://schemas.microsoft.com/office/drawing/2014/main" id="{4C74B34F-E5ED-4B2F-A846-4944A897D48E}"/>
              </a:ext>
            </a:extLst>
          </p:cNvPr>
          <p:cNvSpPr txBox="1"/>
          <p:nvPr/>
        </p:nvSpPr>
        <p:spPr>
          <a:xfrm>
            <a:off x="2341573" y="1524699"/>
            <a:ext cx="1364358" cy="461665"/>
          </a:xfrm>
          <a:prstGeom prst="rect">
            <a:avLst/>
          </a:prstGeom>
          <a:noFill/>
        </p:spPr>
        <p:txBody>
          <a:bodyPr wrap="square" rtlCol="0">
            <a:spAutoFit/>
          </a:bodyPr>
          <a:lstStyle/>
          <a:p>
            <a:pPr algn="ctr"/>
            <a:r>
              <a:rPr lang="en-US" altLang="ko-KR" sz="2400" b="1" dirty="0" smtClean="0">
                <a:solidFill>
                  <a:schemeClr val="bg1"/>
                </a:solidFill>
              </a:rPr>
              <a:t>IV </a:t>
            </a:r>
            <a:r>
              <a:rPr lang="ka-GE" altLang="ko-KR" sz="2400" b="1" dirty="0" smtClean="0">
                <a:solidFill>
                  <a:schemeClr val="bg1"/>
                </a:solidFill>
              </a:rPr>
              <a:t>დონე </a:t>
            </a:r>
            <a:endParaRPr lang="en-US" altLang="ko-KR" sz="2400" b="1" dirty="0">
              <a:solidFill>
                <a:schemeClr val="bg1"/>
              </a:solidFill>
            </a:endParaRPr>
          </a:p>
        </p:txBody>
      </p:sp>
      <p:sp>
        <p:nvSpPr>
          <p:cNvPr id="9" name="Rounded Rectangle 64">
            <a:extLst>
              <a:ext uri="{FF2B5EF4-FFF2-40B4-BE49-F238E27FC236}">
                <a16:creationId xmlns:a16="http://schemas.microsoft.com/office/drawing/2014/main" id="{C440F66F-C65B-4FA9-8390-DE9E5A3BFEEF}"/>
              </a:ext>
            </a:extLst>
          </p:cNvPr>
          <p:cNvSpPr/>
          <p:nvPr/>
        </p:nvSpPr>
        <p:spPr>
          <a:xfrm>
            <a:off x="5002342" y="1358906"/>
            <a:ext cx="2303960" cy="5319132"/>
          </a:xfrm>
          <a:prstGeom prst="roundRect">
            <a:avLst>
              <a:gd name="adj" fmla="val 7734"/>
            </a:avLst>
          </a:prstGeom>
          <a:solidFill>
            <a:schemeClr val="bg1"/>
          </a:solidFill>
          <a:ln w="25400">
            <a:solidFill>
              <a:srgbClr val="FFFF00"/>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12" name="TextBox 11">
            <a:extLst>
              <a:ext uri="{FF2B5EF4-FFF2-40B4-BE49-F238E27FC236}">
                <a16:creationId xmlns:a16="http://schemas.microsoft.com/office/drawing/2014/main" id="{FF836424-929F-4B62-B86F-73FBB14EF67E}"/>
              </a:ext>
            </a:extLst>
          </p:cNvPr>
          <p:cNvSpPr txBox="1"/>
          <p:nvPr/>
        </p:nvSpPr>
        <p:spPr>
          <a:xfrm>
            <a:off x="5098746" y="2427732"/>
            <a:ext cx="2111152" cy="4524315"/>
          </a:xfrm>
          <a:prstGeom prst="rect">
            <a:avLst/>
          </a:prstGeom>
          <a:noFill/>
        </p:spPr>
        <p:txBody>
          <a:bodyPr wrap="square" rtlCol="0">
            <a:spAutoFit/>
          </a:bodyPr>
          <a:lstStyle/>
          <a:p>
            <a:pPr algn="ctr"/>
            <a:r>
              <a:rPr lang="ka-GE" altLang="ko-KR" sz="1200" dirty="0" smtClean="0">
                <a:solidFill>
                  <a:schemeClr val="tx1">
                    <a:lumMod val="75000"/>
                    <a:lumOff val="25000"/>
                  </a:schemeClr>
                </a:solidFill>
                <a:cs typeface="Arial" pitchFamily="34" charset="0"/>
              </a:rPr>
              <a:t>უნივერსიტეტები გადასულია დისტანციურ სწავლებაზე, სანიტარულ-ჰიგიენური ნორმებისა და დისტანციის დაცვით მაქსიმუმ 50 ადამიანის მონაწილეობით თავყრილობები, ბიზნესის ოპერირების დრო შეზღუდულია. დახურულია ბიბლიოთეკა, კინო და თეატრი, სავარჯიშო დარბაზები, საცურაო აუზები, გასართობი პარკები.  შესაძლებელია ღია პარკებში  სეირნობა </a:t>
            </a:r>
            <a:endParaRPr lang="en-US" altLang="ko-KR" sz="1200" dirty="0">
              <a:solidFill>
                <a:schemeClr val="tx1">
                  <a:lumMod val="65000"/>
                  <a:lumOff val="35000"/>
                </a:schemeClr>
              </a:solidFill>
              <a:cs typeface="Arial" pitchFamily="34" charset="0"/>
            </a:endParaRPr>
          </a:p>
        </p:txBody>
      </p:sp>
      <p:sp>
        <p:nvSpPr>
          <p:cNvPr id="13" name="Right Arrow 66">
            <a:extLst>
              <a:ext uri="{FF2B5EF4-FFF2-40B4-BE49-F238E27FC236}">
                <a16:creationId xmlns:a16="http://schemas.microsoft.com/office/drawing/2014/main" id="{F8B6DB84-B7EE-47C9-B0D6-A0C4B15CCD96}"/>
              </a:ext>
            </a:extLst>
          </p:cNvPr>
          <p:cNvSpPr/>
          <p:nvPr/>
        </p:nvSpPr>
        <p:spPr>
          <a:xfrm>
            <a:off x="5017961" y="1377666"/>
            <a:ext cx="1478459" cy="864096"/>
          </a:xfrm>
          <a:prstGeom prst="rightArrow">
            <a:avLst>
              <a:gd name="adj1" fmla="val 65118"/>
              <a:gd name="adj2" fmla="val 8461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74FDB83A-4E45-42FF-A520-F6A4552CF7B5}"/>
              </a:ext>
            </a:extLst>
          </p:cNvPr>
          <p:cNvSpPr txBox="1"/>
          <p:nvPr/>
        </p:nvSpPr>
        <p:spPr>
          <a:xfrm>
            <a:off x="4832839" y="1534836"/>
            <a:ext cx="1646317" cy="461665"/>
          </a:xfrm>
          <a:prstGeom prst="rect">
            <a:avLst/>
          </a:prstGeom>
          <a:noFill/>
        </p:spPr>
        <p:txBody>
          <a:bodyPr wrap="square" rtlCol="0">
            <a:spAutoFit/>
          </a:bodyPr>
          <a:lstStyle/>
          <a:p>
            <a:pPr algn="ctr"/>
            <a:r>
              <a:rPr lang="en-US" altLang="ko-KR" sz="2400" b="1" dirty="0" smtClean="0">
                <a:solidFill>
                  <a:schemeClr val="bg1"/>
                </a:solidFill>
              </a:rPr>
              <a:t>III </a:t>
            </a:r>
            <a:r>
              <a:rPr lang="ka-GE" altLang="ko-KR" sz="2400" b="1" dirty="0" smtClean="0">
                <a:solidFill>
                  <a:schemeClr val="bg1"/>
                </a:solidFill>
              </a:rPr>
              <a:t>დონე </a:t>
            </a:r>
            <a:endParaRPr lang="en-US" altLang="ko-KR" sz="2400" b="1" dirty="0">
              <a:solidFill>
                <a:schemeClr val="bg1"/>
              </a:solidFill>
            </a:endParaRPr>
          </a:p>
        </p:txBody>
      </p:sp>
      <p:sp>
        <p:nvSpPr>
          <p:cNvPr id="15" name="Rounded Rectangle 71">
            <a:extLst>
              <a:ext uri="{FF2B5EF4-FFF2-40B4-BE49-F238E27FC236}">
                <a16:creationId xmlns:a16="http://schemas.microsoft.com/office/drawing/2014/main" id="{8C73E481-D8C5-464A-85DC-EE0BD90C877B}"/>
              </a:ext>
            </a:extLst>
          </p:cNvPr>
          <p:cNvSpPr/>
          <p:nvPr/>
        </p:nvSpPr>
        <p:spPr>
          <a:xfrm>
            <a:off x="7513383" y="1358906"/>
            <a:ext cx="2220594" cy="3891776"/>
          </a:xfrm>
          <a:prstGeom prst="roundRect">
            <a:avLst>
              <a:gd name="adj" fmla="val 7734"/>
            </a:avLst>
          </a:prstGeom>
          <a:solidFill>
            <a:schemeClr val="bg1"/>
          </a:solidFill>
          <a:ln w="25400">
            <a:solidFill>
              <a:schemeClr val="accent3">
                <a:lumMod val="60000"/>
                <a:lumOff val="40000"/>
              </a:schemeClr>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18" name="TextBox 17">
            <a:extLst>
              <a:ext uri="{FF2B5EF4-FFF2-40B4-BE49-F238E27FC236}">
                <a16:creationId xmlns:a16="http://schemas.microsoft.com/office/drawing/2014/main" id="{2D3F5479-70AE-4381-B237-340D869E76B6}"/>
              </a:ext>
            </a:extLst>
          </p:cNvPr>
          <p:cNvSpPr txBox="1"/>
          <p:nvPr/>
        </p:nvSpPr>
        <p:spPr>
          <a:xfrm>
            <a:off x="7513383" y="2412506"/>
            <a:ext cx="2117555" cy="2862322"/>
          </a:xfrm>
          <a:prstGeom prst="rect">
            <a:avLst/>
          </a:prstGeom>
          <a:noFill/>
        </p:spPr>
        <p:txBody>
          <a:bodyPr wrap="square" rtlCol="0">
            <a:spAutoFit/>
          </a:bodyPr>
          <a:lstStyle/>
          <a:p>
            <a:pPr algn="ctr"/>
            <a:r>
              <a:rPr lang="ka-GE" altLang="ko-KR" sz="1200" dirty="0" smtClean="0">
                <a:solidFill>
                  <a:schemeClr val="tx1">
                    <a:lumMod val="65000"/>
                    <a:lumOff val="35000"/>
                  </a:schemeClr>
                </a:solidFill>
                <a:cs typeface="Arial" pitchFamily="34" charset="0"/>
              </a:rPr>
              <a:t>დაშვებულია სახლიდან თავისუფალი გასვლა, სანიტარულ-ჰიგიენური ნორმებისა და დისტანციის დაცვით. მაქსიმუმ 200 ადამიანის მონაწილეობით თავყრილობები. ამავე პრინციპების დაცვით ფუნქციონირებენ ბიბლიოთეკები, მუზეუმები, სავარჯიშო დარბაზები, საცურაო აუზები, გასართობი პარკები, ბაზრობები</a:t>
            </a:r>
          </a:p>
          <a:p>
            <a:pPr algn="ctr"/>
            <a:endParaRPr lang="en-US" altLang="ko-KR" sz="1200" dirty="0">
              <a:solidFill>
                <a:schemeClr val="tx1">
                  <a:lumMod val="65000"/>
                  <a:lumOff val="35000"/>
                </a:schemeClr>
              </a:solidFill>
              <a:cs typeface="Arial" pitchFamily="34" charset="0"/>
            </a:endParaRPr>
          </a:p>
        </p:txBody>
      </p:sp>
      <p:sp>
        <p:nvSpPr>
          <p:cNvPr id="19" name="Right Arrow 73">
            <a:extLst>
              <a:ext uri="{FF2B5EF4-FFF2-40B4-BE49-F238E27FC236}">
                <a16:creationId xmlns:a16="http://schemas.microsoft.com/office/drawing/2014/main" id="{A57B2541-24BA-48AC-831B-2D2F1FE999E9}"/>
              </a:ext>
            </a:extLst>
          </p:cNvPr>
          <p:cNvSpPr/>
          <p:nvPr/>
        </p:nvSpPr>
        <p:spPr>
          <a:xfrm>
            <a:off x="7539184" y="1363991"/>
            <a:ext cx="1478459" cy="864096"/>
          </a:xfrm>
          <a:prstGeom prst="rightArrow">
            <a:avLst>
              <a:gd name="adj1" fmla="val 65118"/>
              <a:gd name="adj2" fmla="val 846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Rounded Rectangle 78">
            <a:extLst>
              <a:ext uri="{FF2B5EF4-FFF2-40B4-BE49-F238E27FC236}">
                <a16:creationId xmlns:a16="http://schemas.microsoft.com/office/drawing/2014/main" id="{45E6DBF1-06BE-4C81-BDC3-B701B15B175C}"/>
              </a:ext>
            </a:extLst>
          </p:cNvPr>
          <p:cNvSpPr/>
          <p:nvPr/>
        </p:nvSpPr>
        <p:spPr>
          <a:xfrm>
            <a:off x="145451" y="1382751"/>
            <a:ext cx="2152726" cy="5319132"/>
          </a:xfrm>
          <a:prstGeom prst="roundRect">
            <a:avLst>
              <a:gd name="adj" fmla="val 7734"/>
            </a:avLst>
          </a:prstGeom>
          <a:solidFill>
            <a:schemeClr val="bg1"/>
          </a:solidFill>
          <a:ln w="25400">
            <a:solidFill>
              <a:srgbClr val="FF0000"/>
            </a:solidFill>
          </a:ln>
          <a:effectLst/>
        </p:spPr>
        <p:txBody>
          <a:bodyPr vert="horz" wrap="square" lIns="91440" tIns="45720" rIns="91440" bIns="45720" numCol="1" anchor="t" anchorCtr="0" compatLnSpc="1">
            <a:prstTxWarp prst="textNoShape">
              <a:avLst/>
            </a:prstTxWarp>
          </a:bodyPr>
          <a:lstStyle/>
          <a:p>
            <a:endParaRPr lang="ko-KR" altLang="en-US" sz="1200"/>
          </a:p>
        </p:txBody>
      </p:sp>
      <p:sp>
        <p:nvSpPr>
          <p:cNvPr id="24" name="TextBox 23">
            <a:extLst>
              <a:ext uri="{FF2B5EF4-FFF2-40B4-BE49-F238E27FC236}">
                <a16:creationId xmlns:a16="http://schemas.microsoft.com/office/drawing/2014/main" id="{4534A615-61E2-4811-B1F4-28FBD3D3EF44}"/>
              </a:ext>
            </a:extLst>
          </p:cNvPr>
          <p:cNvSpPr txBox="1"/>
          <p:nvPr/>
        </p:nvSpPr>
        <p:spPr>
          <a:xfrm>
            <a:off x="156615" y="2383015"/>
            <a:ext cx="2021832" cy="4524315"/>
          </a:xfrm>
          <a:prstGeom prst="rect">
            <a:avLst/>
          </a:prstGeom>
          <a:noFill/>
        </p:spPr>
        <p:txBody>
          <a:bodyPr wrap="square" rtlCol="0">
            <a:spAutoFit/>
          </a:bodyPr>
          <a:lstStyle/>
          <a:p>
            <a:pPr algn="ctr"/>
            <a:r>
              <a:rPr lang="ka-GE" altLang="ko-KR" sz="1200" dirty="0" smtClean="0">
                <a:solidFill>
                  <a:schemeClr val="tx1">
                    <a:lumMod val="75000"/>
                    <a:lumOff val="25000"/>
                  </a:schemeClr>
                </a:solidFill>
                <a:cs typeface="Arial" pitchFamily="34" charset="0"/>
              </a:rPr>
              <a:t>აქტიურდება „დარჩი სახლში“ მოწოდება. ბაღები, სკოლები და უნივერსიტეტები გადასულია დისტანციურ სწავლებაზე, აკრძალულია ნებისმიერი სახის თავყრილობები (გარდა მინიმალური გა,ონაკილისისა), ბიზნესი გადასულია მხოლოდ მიწოდების სერვისზე, შენარჩუნებულია მხოლოდ სიცოცხლისა და ჯანმრთელობისათვის საჭირო სერვისების მიმწოდებელი ბიზნესის ჩვეული მუშაობა (აფთიაქი, სასურსათო მაღაზია). იზღუდება მოქალაქეთა გადაადგილება ღამის საათებში.</a:t>
            </a:r>
            <a:endParaRPr lang="en-US" altLang="ko-KR" sz="1200" dirty="0" smtClean="0">
              <a:solidFill>
                <a:schemeClr val="tx1">
                  <a:lumMod val="65000"/>
                  <a:lumOff val="35000"/>
                </a:schemeClr>
              </a:solidFill>
              <a:cs typeface="Arial" pitchFamily="34" charset="0"/>
            </a:endParaRPr>
          </a:p>
          <a:p>
            <a:pPr algn="ctr"/>
            <a:r>
              <a:rPr lang="ka-GE" altLang="ko-KR" sz="1200" dirty="0" smtClean="0">
                <a:solidFill>
                  <a:schemeClr val="tx1">
                    <a:lumMod val="75000"/>
                    <a:lumOff val="25000"/>
                  </a:schemeClr>
                </a:solidFill>
                <a:cs typeface="Arial" pitchFamily="34" charset="0"/>
              </a:rPr>
              <a:t> </a:t>
            </a:r>
            <a:endParaRPr lang="en-US" altLang="ko-KR" sz="1200" dirty="0">
              <a:solidFill>
                <a:schemeClr val="tx1">
                  <a:lumMod val="65000"/>
                  <a:lumOff val="35000"/>
                </a:schemeClr>
              </a:solidFill>
              <a:cs typeface="Arial" pitchFamily="34" charset="0"/>
            </a:endParaRPr>
          </a:p>
        </p:txBody>
      </p:sp>
      <p:sp>
        <p:nvSpPr>
          <p:cNvPr id="25" name="Right Arrow 80">
            <a:extLst>
              <a:ext uri="{FF2B5EF4-FFF2-40B4-BE49-F238E27FC236}">
                <a16:creationId xmlns:a16="http://schemas.microsoft.com/office/drawing/2014/main" id="{09ED9D97-D796-4331-98CD-0DC91C2CC24D}"/>
              </a:ext>
            </a:extLst>
          </p:cNvPr>
          <p:cNvSpPr/>
          <p:nvPr/>
        </p:nvSpPr>
        <p:spPr>
          <a:xfrm>
            <a:off x="166591" y="1396777"/>
            <a:ext cx="1478459" cy="864096"/>
          </a:xfrm>
          <a:prstGeom prst="rightArrow">
            <a:avLst>
              <a:gd name="adj1" fmla="val 65118"/>
              <a:gd name="adj2" fmla="val 846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TextBox 25">
            <a:extLst>
              <a:ext uri="{FF2B5EF4-FFF2-40B4-BE49-F238E27FC236}">
                <a16:creationId xmlns:a16="http://schemas.microsoft.com/office/drawing/2014/main" id="{C3A2A9C4-7FB8-40F1-A798-A6A95FCE74AD}"/>
              </a:ext>
            </a:extLst>
          </p:cNvPr>
          <p:cNvSpPr txBox="1"/>
          <p:nvPr/>
        </p:nvSpPr>
        <p:spPr>
          <a:xfrm>
            <a:off x="-45820" y="1565207"/>
            <a:ext cx="1477936" cy="461665"/>
          </a:xfrm>
          <a:prstGeom prst="rect">
            <a:avLst/>
          </a:prstGeom>
          <a:noFill/>
        </p:spPr>
        <p:txBody>
          <a:bodyPr wrap="square" rtlCol="0">
            <a:spAutoFit/>
          </a:bodyPr>
          <a:lstStyle/>
          <a:p>
            <a:pPr algn="ctr"/>
            <a:r>
              <a:rPr lang="en-US" altLang="ko-KR" sz="2400" b="1" dirty="0" smtClean="0">
                <a:solidFill>
                  <a:schemeClr val="bg1"/>
                </a:solidFill>
              </a:rPr>
              <a:t>V</a:t>
            </a:r>
            <a:r>
              <a:rPr lang="ka-GE" altLang="ko-KR" sz="2400" b="1" dirty="0" smtClean="0">
                <a:solidFill>
                  <a:schemeClr val="bg1"/>
                </a:solidFill>
              </a:rPr>
              <a:t>დონე </a:t>
            </a:r>
            <a:endParaRPr lang="en-US" altLang="ko-KR" sz="2400" b="1" dirty="0">
              <a:solidFill>
                <a:schemeClr val="bg1"/>
              </a:solidFill>
            </a:endParaRPr>
          </a:p>
        </p:txBody>
      </p:sp>
      <p:sp>
        <p:nvSpPr>
          <p:cNvPr id="49" name="Rounded Rectangle 71">
            <a:extLst>
              <a:ext uri="{FF2B5EF4-FFF2-40B4-BE49-F238E27FC236}">
                <a16:creationId xmlns:a16="http://schemas.microsoft.com/office/drawing/2014/main" id="{8C73E481-D8C5-464A-85DC-EE0BD90C877B}"/>
              </a:ext>
            </a:extLst>
          </p:cNvPr>
          <p:cNvSpPr/>
          <p:nvPr/>
        </p:nvSpPr>
        <p:spPr>
          <a:xfrm>
            <a:off x="9857039" y="1369043"/>
            <a:ext cx="2152726" cy="3905484"/>
          </a:xfrm>
          <a:prstGeom prst="roundRect">
            <a:avLst>
              <a:gd name="adj" fmla="val 7734"/>
            </a:avLst>
          </a:prstGeom>
          <a:solidFill>
            <a:schemeClr val="bg1"/>
          </a:solidFill>
          <a:ln w="25400">
            <a:solidFill>
              <a:srgbClr val="92D050"/>
            </a:solidFill>
          </a:ln>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65" name="Right Arrow 73">
            <a:extLst>
              <a:ext uri="{FF2B5EF4-FFF2-40B4-BE49-F238E27FC236}">
                <a16:creationId xmlns:a16="http://schemas.microsoft.com/office/drawing/2014/main" id="{A57B2541-24BA-48AC-831B-2D2F1FE999E9}"/>
              </a:ext>
            </a:extLst>
          </p:cNvPr>
          <p:cNvSpPr/>
          <p:nvPr/>
        </p:nvSpPr>
        <p:spPr>
          <a:xfrm>
            <a:off x="9883852" y="1363991"/>
            <a:ext cx="1478459" cy="864096"/>
          </a:xfrm>
          <a:prstGeom prst="rightArrow">
            <a:avLst>
              <a:gd name="adj1" fmla="val 65118"/>
              <a:gd name="adj2" fmla="val 8461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9" name="TextBox 68">
            <a:extLst>
              <a:ext uri="{FF2B5EF4-FFF2-40B4-BE49-F238E27FC236}">
                <a16:creationId xmlns:a16="http://schemas.microsoft.com/office/drawing/2014/main" id="{2D3F5479-70AE-4381-B237-340D869E76B6}"/>
              </a:ext>
            </a:extLst>
          </p:cNvPr>
          <p:cNvSpPr txBox="1"/>
          <p:nvPr/>
        </p:nvSpPr>
        <p:spPr>
          <a:xfrm>
            <a:off x="9857039" y="2427732"/>
            <a:ext cx="2223092" cy="2123658"/>
          </a:xfrm>
          <a:prstGeom prst="rect">
            <a:avLst/>
          </a:prstGeom>
          <a:noFill/>
        </p:spPr>
        <p:txBody>
          <a:bodyPr wrap="square" rtlCol="0">
            <a:spAutoFit/>
          </a:bodyPr>
          <a:lstStyle/>
          <a:p>
            <a:pPr algn="ctr"/>
            <a:r>
              <a:rPr lang="ka-GE" altLang="ko-KR" sz="1200" dirty="0" smtClean="0">
                <a:solidFill>
                  <a:schemeClr val="tx1">
                    <a:lumMod val="75000"/>
                    <a:lumOff val="25000"/>
                  </a:schemeClr>
                </a:solidFill>
                <a:cs typeface="Arial" pitchFamily="34" charset="0"/>
              </a:rPr>
              <a:t>დაშვებულია სახლიდან თავისუფალი გასვლა, სკოლების და უნივერსიტეტების უსაფრთხოების დაცვით ფუნქციონირება, სანიტარულ-ჰიგიენური ნორმებისა და დისტანციის დაცვით მასობრივი თავყრილობები</a:t>
            </a:r>
          </a:p>
          <a:p>
            <a:pPr algn="ctr"/>
            <a:endParaRPr lang="en-US" altLang="ko-KR" sz="1200" dirty="0">
              <a:solidFill>
                <a:schemeClr val="tx1">
                  <a:lumMod val="65000"/>
                  <a:lumOff val="35000"/>
                </a:schemeClr>
              </a:solidFill>
              <a:cs typeface="Arial" pitchFamily="34" charset="0"/>
            </a:endParaRPr>
          </a:p>
        </p:txBody>
      </p:sp>
      <p:sp>
        <p:nvSpPr>
          <p:cNvPr id="70" name="TextBox 69">
            <a:extLst>
              <a:ext uri="{FF2B5EF4-FFF2-40B4-BE49-F238E27FC236}">
                <a16:creationId xmlns:a16="http://schemas.microsoft.com/office/drawing/2014/main" id="{74FDB83A-4E45-42FF-A520-F6A4552CF7B5}"/>
              </a:ext>
            </a:extLst>
          </p:cNvPr>
          <p:cNvSpPr txBox="1"/>
          <p:nvPr/>
        </p:nvSpPr>
        <p:spPr>
          <a:xfrm>
            <a:off x="7405855" y="1524699"/>
            <a:ext cx="1646317" cy="461665"/>
          </a:xfrm>
          <a:prstGeom prst="rect">
            <a:avLst/>
          </a:prstGeom>
          <a:noFill/>
        </p:spPr>
        <p:txBody>
          <a:bodyPr wrap="square" rtlCol="0">
            <a:spAutoFit/>
          </a:bodyPr>
          <a:lstStyle/>
          <a:p>
            <a:pPr algn="ctr"/>
            <a:r>
              <a:rPr lang="en-US" altLang="ko-KR" sz="2400" b="1" dirty="0" smtClean="0">
                <a:solidFill>
                  <a:schemeClr val="bg1"/>
                </a:solidFill>
              </a:rPr>
              <a:t>II </a:t>
            </a:r>
            <a:r>
              <a:rPr lang="ka-GE" altLang="ko-KR" sz="2400" b="1" dirty="0" smtClean="0">
                <a:solidFill>
                  <a:schemeClr val="bg1"/>
                </a:solidFill>
              </a:rPr>
              <a:t>დონე </a:t>
            </a:r>
            <a:endParaRPr lang="en-US" altLang="ko-KR" sz="2400" b="1" dirty="0">
              <a:solidFill>
                <a:schemeClr val="bg1"/>
              </a:solidFill>
            </a:endParaRPr>
          </a:p>
        </p:txBody>
      </p:sp>
      <p:sp>
        <p:nvSpPr>
          <p:cNvPr id="71" name="TextBox 70">
            <a:extLst>
              <a:ext uri="{FF2B5EF4-FFF2-40B4-BE49-F238E27FC236}">
                <a16:creationId xmlns:a16="http://schemas.microsoft.com/office/drawing/2014/main" id="{74FDB83A-4E45-42FF-A520-F6A4552CF7B5}"/>
              </a:ext>
            </a:extLst>
          </p:cNvPr>
          <p:cNvSpPr txBox="1"/>
          <p:nvPr/>
        </p:nvSpPr>
        <p:spPr>
          <a:xfrm>
            <a:off x="9696555" y="1524699"/>
            <a:ext cx="1646317" cy="461665"/>
          </a:xfrm>
          <a:prstGeom prst="rect">
            <a:avLst/>
          </a:prstGeom>
          <a:noFill/>
        </p:spPr>
        <p:txBody>
          <a:bodyPr wrap="square" rtlCol="0">
            <a:spAutoFit/>
          </a:bodyPr>
          <a:lstStyle/>
          <a:p>
            <a:pPr algn="ctr"/>
            <a:r>
              <a:rPr lang="en-US" altLang="ko-KR" sz="2400" b="1" dirty="0" smtClean="0">
                <a:solidFill>
                  <a:schemeClr val="bg1"/>
                </a:solidFill>
              </a:rPr>
              <a:t>I </a:t>
            </a:r>
            <a:r>
              <a:rPr lang="ka-GE" altLang="ko-KR" sz="2400" b="1" dirty="0" smtClean="0">
                <a:solidFill>
                  <a:schemeClr val="bg1"/>
                </a:solidFill>
              </a:rPr>
              <a:t>დონე </a:t>
            </a:r>
            <a:endParaRPr lang="en-US" altLang="ko-KR" sz="2400" b="1" dirty="0">
              <a:solidFill>
                <a:schemeClr val="bg1"/>
              </a:solidFill>
            </a:endParaRPr>
          </a:p>
        </p:txBody>
      </p:sp>
      <p:pic>
        <p:nvPicPr>
          <p:cNvPr id="72" name="Picture 71"/>
          <p:cNvPicPr/>
          <p:nvPr/>
        </p:nvPicPr>
        <p:blipFill>
          <a:blip r:embed="rId2" cstate="print">
            <a:extLst>
              <a:ext uri="{28A0092B-C50C-407E-A947-70E740481C1C}">
                <a14:useLocalDpi xmlns:a14="http://schemas.microsoft.com/office/drawing/2010/main" val="0"/>
              </a:ext>
            </a:extLst>
          </a:blip>
          <a:stretch>
            <a:fillRect/>
          </a:stretch>
        </p:blipFill>
        <p:spPr>
          <a:xfrm>
            <a:off x="8847422" y="5700669"/>
            <a:ext cx="2670320" cy="726734"/>
          </a:xfrm>
          <a:prstGeom prst="rect">
            <a:avLst/>
          </a:prstGeom>
        </p:spPr>
      </p:pic>
    </p:spTree>
    <p:extLst>
      <p:ext uri="{BB962C8B-B14F-4D97-AF65-F5344CB8AC3E}">
        <p14:creationId xmlns:p14="http://schemas.microsoft.com/office/powerpoint/2010/main" val="2088126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615994" y="301928"/>
            <a:ext cx="7841505" cy="672629"/>
          </a:xfrm>
        </p:spPr>
        <p:txBody>
          <a:bodyPr>
            <a:noAutofit/>
          </a:bodyPr>
          <a:lstStyle/>
          <a:p>
            <a:pPr algn="ctr"/>
            <a:r>
              <a:rPr lang="ka-GE" sz="3600" b="1" dirty="0" smtClean="0">
                <a:solidFill>
                  <a:srgbClr val="008080"/>
                </a:solidFill>
              </a:rPr>
              <a:t>განგაშის დონის განსაზღვრის მნიშვნელოვანი ინდიკატორები</a:t>
            </a:r>
            <a:endParaRPr lang="en-US" sz="3600" b="1" dirty="0">
              <a:solidFill>
                <a:srgbClr val="008080"/>
              </a:solidFill>
            </a:endParaRPr>
          </a:p>
        </p:txBody>
      </p:sp>
      <p:sp>
        <p:nvSpPr>
          <p:cNvPr id="97" name="TextBox 96">
            <a:extLst>
              <a:ext uri="{FF2B5EF4-FFF2-40B4-BE49-F238E27FC236}">
                <a16:creationId xmlns:a16="http://schemas.microsoft.com/office/drawing/2014/main" id="{155E1A8A-E2A8-4E02-8436-CB6ED79D1CF9}"/>
              </a:ext>
            </a:extLst>
          </p:cNvPr>
          <p:cNvSpPr txBox="1"/>
          <p:nvPr/>
        </p:nvSpPr>
        <p:spPr>
          <a:xfrm>
            <a:off x="3983155" y="1152749"/>
            <a:ext cx="8042697" cy="5597943"/>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ka-GE" altLang="ko-KR" sz="1600" dirty="0" smtClean="0">
                <a:cs typeface="Arial" pitchFamily="34" charset="0"/>
              </a:rPr>
              <a:t>შემთხვევებისა და კლასტერების რიცხვი, ტერიტორია,  ხასიათი და დისპერსია (მეორეული და მესამეული გავრცელების გათვალისწინებით);</a:t>
            </a:r>
          </a:p>
          <a:p>
            <a:pPr marL="285750" indent="-285750">
              <a:lnSpc>
                <a:spcPct val="150000"/>
              </a:lnSpc>
              <a:buFont typeface="Wingdings" panose="05000000000000000000" pitchFamily="2" charset="2"/>
              <a:buChar char="ü"/>
            </a:pPr>
            <a:r>
              <a:rPr lang="ka-GE" altLang="ko-KR" sz="1600" dirty="0" smtClean="0">
                <a:cs typeface="Arial" pitchFamily="34" charset="0"/>
              </a:rPr>
              <a:t>7 და 14 დღიანი კუმულაციური ინციდენტობის მაჩვენებელი და 5 დღის განმავლობაში შემთხვევების საშუალო მაჩვენებელი ქვეყნის მასშტაბით;</a:t>
            </a:r>
          </a:p>
          <a:p>
            <a:pPr marL="285750" indent="-285750">
              <a:lnSpc>
                <a:spcPct val="150000"/>
              </a:lnSpc>
              <a:buFont typeface="Wingdings" panose="05000000000000000000" pitchFamily="2" charset="2"/>
              <a:buChar char="ü"/>
            </a:pPr>
            <a:r>
              <a:rPr lang="ka-GE" altLang="ko-KR" sz="1600" dirty="0" smtClean="0">
                <a:cs typeface="Arial" pitchFamily="34" charset="0"/>
              </a:rPr>
              <a:t>ვირუსის გადაცემის ინდიკატორების ანალიზი (მათ შორის შემთხვევების რაოდენობა, პოზიტიურობის, რეპროდუქციის მაჩვენებელი და სხვა);</a:t>
            </a:r>
          </a:p>
          <a:p>
            <a:pPr marL="285750" indent="-285750">
              <a:lnSpc>
                <a:spcPct val="150000"/>
              </a:lnSpc>
              <a:buFont typeface="Wingdings" panose="05000000000000000000" pitchFamily="2" charset="2"/>
              <a:buChar char="ü"/>
            </a:pPr>
            <a:r>
              <a:rPr lang="ka-GE" altLang="ko-KR" sz="1600" dirty="0" smtClean="0">
                <a:cs typeface="Arial" pitchFamily="34" charset="0"/>
              </a:rPr>
              <a:t>მოწყვლად ჯგუფებში ინციდენტობა;</a:t>
            </a:r>
          </a:p>
          <a:p>
            <a:pPr marL="285750" indent="-285750">
              <a:lnSpc>
                <a:spcPct val="150000"/>
              </a:lnSpc>
              <a:buFont typeface="Wingdings" panose="05000000000000000000" pitchFamily="2" charset="2"/>
              <a:buChar char="ü"/>
            </a:pPr>
            <a:r>
              <a:rPr lang="ka-GE" altLang="ko-KR" sz="1600" dirty="0" smtClean="0">
                <a:cs typeface="Arial" pitchFamily="34" charset="0"/>
              </a:rPr>
              <a:t>ეპიდემიის მართვისა და რისკის მენეჯმენტის შესაძლებლობები;</a:t>
            </a:r>
          </a:p>
          <a:p>
            <a:pPr marL="285750" indent="-285750">
              <a:lnSpc>
                <a:spcPct val="150000"/>
              </a:lnSpc>
              <a:buFont typeface="Wingdings" panose="05000000000000000000" pitchFamily="2" charset="2"/>
              <a:buChar char="ü"/>
            </a:pPr>
            <a:r>
              <a:rPr lang="ka-GE" altLang="ko-KR" sz="1600" dirty="0" smtClean="0">
                <a:cs typeface="Arial" pitchFamily="34" charset="0"/>
              </a:rPr>
              <a:t>შერჩევის, ტესტირების, კონტაქტების კვლევისა და ეპიდ. ზედამხედველობის სათანადო შესაძლებლობები;</a:t>
            </a:r>
          </a:p>
          <a:p>
            <a:pPr marL="285750" indent="-285750">
              <a:lnSpc>
                <a:spcPct val="150000"/>
              </a:lnSpc>
              <a:buFont typeface="Wingdings" panose="05000000000000000000" pitchFamily="2" charset="2"/>
              <a:buChar char="ü"/>
            </a:pPr>
            <a:r>
              <a:rPr lang="ka-GE" altLang="ko-KR" sz="1600" dirty="0" smtClean="0">
                <a:cs typeface="Arial" pitchFamily="34" charset="0"/>
              </a:rPr>
              <a:t>ჯანდაცვის სერვისების შესაძლებლობები და მდგრადობა ერთის მხრივ საავადმყოფოს დატვირთვისა და ახალი პაციენტების მიღების შესაძლებლობის ხოლო მეორეს მხრივ კრიტიკული დახმარების დატვირთვისა და ახალი პაციენტების მიღების შესაძლებლობის ჭრილში;</a:t>
            </a:r>
          </a:p>
          <a:p>
            <a:pPr marL="285750" indent="-285750">
              <a:lnSpc>
                <a:spcPct val="150000"/>
              </a:lnSpc>
              <a:buFont typeface="Wingdings" panose="05000000000000000000" pitchFamily="2" charset="2"/>
              <a:buChar char="ü"/>
            </a:pPr>
            <a:r>
              <a:rPr lang="ka-GE" altLang="ko-KR" sz="1600" dirty="0" smtClean="0">
                <a:cs typeface="Arial" pitchFamily="34" charset="0"/>
              </a:rPr>
              <a:t>გარდაცვალების მაჩვენებელი;</a:t>
            </a:r>
          </a:p>
        </p:txBody>
      </p:sp>
      <p:grpSp>
        <p:nvGrpSpPr>
          <p:cNvPr id="102" name="Group 101">
            <a:extLst>
              <a:ext uri="{FF2B5EF4-FFF2-40B4-BE49-F238E27FC236}">
                <a16:creationId xmlns:a16="http://schemas.microsoft.com/office/drawing/2014/main" id="{196DB736-5935-4F17-8D2B-18219CCCDDF8}"/>
              </a:ext>
            </a:extLst>
          </p:cNvPr>
          <p:cNvGrpSpPr/>
          <p:nvPr/>
        </p:nvGrpSpPr>
        <p:grpSpPr>
          <a:xfrm>
            <a:off x="287168" y="1579215"/>
            <a:ext cx="3328826" cy="4846161"/>
            <a:chOff x="8130688" y="1556890"/>
            <a:chExt cx="3328826" cy="4846161"/>
          </a:xfrm>
        </p:grpSpPr>
        <p:sp>
          <p:nvSpPr>
            <p:cNvPr id="103" name="Freeform 21">
              <a:extLst>
                <a:ext uri="{FF2B5EF4-FFF2-40B4-BE49-F238E27FC236}">
                  <a16:creationId xmlns:a16="http://schemas.microsoft.com/office/drawing/2014/main" id="{B7525CB0-C6D9-4258-86F2-F633B07B625D}"/>
                </a:ext>
              </a:extLst>
            </p:cNvPr>
            <p:cNvSpPr>
              <a:spLocks/>
            </p:cNvSpPr>
            <p:nvPr/>
          </p:nvSpPr>
          <p:spPr bwMode="auto">
            <a:xfrm>
              <a:off x="8130688" y="1841330"/>
              <a:ext cx="3328826" cy="4561721"/>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Rectangle 103">
              <a:extLst>
                <a:ext uri="{FF2B5EF4-FFF2-40B4-BE49-F238E27FC236}">
                  <a16:creationId xmlns:a16="http://schemas.microsoft.com/office/drawing/2014/main" id="{2AB922C6-C315-4148-95EB-EE9CFE40CF10}"/>
                </a:ext>
              </a:extLst>
            </p:cNvPr>
            <p:cNvSpPr>
              <a:spLocks noChangeArrowheads="1"/>
            </p:cNvSpPr>
            <p:nvPr/>
          </p:nvSpPr>
          <p:spPr bwMode="auto">
            <a:xfrm>
              <a:off x="8432945" y="2191312"/>
              <a:ext cx="2724311" cy="3770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3">
              <a:extLst>
                <a:ext uri="{FF2B5EF4-FFF2-40B4-BE49-F238E27FC236}">
                  <a16:creationId xmlns:a16="http://schemas.microsoft.com/office/drawing/2014/main" id="{65FFC501-4F09-4F7C-AC3B-8882CDFCA088}"/>
                </a:ext>
              </a:extLst>
            </p:cNvPr>
            <p:cNvSpPr>
              <a:spLocks/>
            </p:cNvSpPr>
            <p:nvPr/>
          </p:nvSpPr>
          <p:spPr bwMode="auto">
            <a:xfrm>
              <a:off x="8417040" y="2171424"/>
              <a:ext cx="2760098" cy="3810049"/>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Shape 11">
              <a:extLst>
                <a:ext uri="{FF2B5EF4-FFF2-40B4-BE49-F238E27FC236}">
                  <a16:creationId xmlns:a16="http://schemas.microsoft.com/office/drawing/2014/main" id="{F78A2EBE-8314-4244-8EAB-6B415D69E88F}"/>
                </a:ext>
              </a:extLst>
            </p:cNvPr>
            <p:cNvSpPr>
              <a:spLocks/>
            </p:cNvSpPr>
            <p:nvPr/>
          </p:nvSpPr>
          <p:spPr bwMode="auto">
            <a:xfrm>
              <a:off x="9211798" y="3324975"/>
              <a:ext cx="1764666" cy="2410122"/>
            </a:xfrm>
            <a:custGeom>
              <a:avLst/>
              <a:gdLst>
                <a:gd name="connsiteX0" fmla="*/ 27458 w 277014"/>
                <a:gd name="connsiteY0" fmla="*/ 286961 h 301384"/>
                <a:gd name="connsiteX1" fmla="*/ 250055 w 277014"/>
                <a:gd name="connsiteY1" fmla="*/ 286961 h 301384"/>
                <a:gd name="connsiteX2" fmla="*/ 257121 w 277014"/>
                <a:gd name="connsiteY2" fmla="*/ 294173 h 301384"/>
                <a:gd name="connsiteX3" fmla="*/ 250055 w 277014"/>
                <a:gd name="connsiteY3" fmla="*/ 301384 h 301384"/>
                <a:gd name="connsiteX4" fmla="*/ 27458 w 277014"/>
                <a:gd name="connsiteY4" fmla="*/ 301384 h 301384"/>
                <a:gd name="connsiteX5" fmla="*/ 20391 w 277014"/>
                <a:gd name="connsiteY5" fmla="*/ 294173 h 301384"/>
                <a:gd name="connsiteX6" fmla="*/ 27458 w 277014"/>
                <a:gd name="connsiteY6" fmla="*/ 286961 h 301384"/>
                <a:gd name="connsiteX7" fmla="*/ 7073 w 277014"/>
                <a:gd name="connsiteY7" fmla="*/ 238720 h 301384"/>
                <a:gd name="connsiteX8" fmla="*/ 269941 w 277014"/>
                <a:gd name="connsiteY8" fmla="*/ 238720 h 301384"/>
                <a:gd name="connsiteX9" fmla="*/ 277014 w 277014"/>
                <a:gd name="connsiteY9" fmla="*/ 245932 h 301384"/>
                <a:gd name="connsiteX10" fmla="*/ 269941 w 277014"/>
                <a:gd name="connsiteY10" fmla="*/ 253143 h 301384"/>
                <a:gd name="connsiteX11" fmla="*/ 7073 w 277014"/>
                <a:gd name="connsiteY11" fmla="*/ 253143 h 301384"/>
                <a:gd name="connsiteX12" fmla="*/ 0 w 277014"/>
                <a:gd name="connsiteY12" fmla="*/ 245932 h 301384"/>
                <a:gd name="connsiteX13" fmla="*/ 7073 w 277014"/>
                <a:gd name="connsiteY13" fmla="*/ 238720 h 301384"/>
                <a:gd name="connsiteX14" fmla="*/ 27458 w 277014"/>
                <a:gd name="connsiteY14" fmla="*/ 191971 h 301384"/>
                <a:gd name="connsiteX15" fmla="*/ 250055 w 277014"/>
                <a:gd name="connsiteY15" fmla="*/ 191971 h 301384"/>
                <a:gd name="connsiteX16" fmla="*/ 257121 w 277014"/>
                <a:gd name="connsiteY16" fmla="*/ 198933 h 301384"/>
                <a:gd name="connsiteX17" fmla="*/ 250055 w 277014"/>
                <a:gd name="connsiteY17" fmla="*/ 205896 h 301384"/>
                <a:gd name="connsiteX18" fmla="*/ 27458 w 277014"/>
                <a:gd name="connsiteY18" fmla="*/ 205896 h 301384"/>
                <a:gd name="connsiteX19" fmla="*/ 20391 w 277014"/>
                <a:gd name="connsiteY19" fmla="*/ 198933 h 301384"/>
                <a:gd name="connsiteX20" fmla="*/ 27458 w 277014"/>
                <a:gd name="connsiteY20" fmla="*/ 191971 h 301384"/>
                <a:gd name="connsiteX21" fmla="*/ 7073 w 277014"/>
                <a:gd name="connsiteY21" fmla="*/ 143729 h 301384"/>
                <a:gd name="connsiteX22" fmla="*/ 269941 w 277014"/>
                <a:gd name="connsiteY22" fmla="*/ 143729 h 301384"/>
                <a:gd name="connsiteX23" fmla="*/ 277014 w 277014"/>
                <a:gd name="connsiteY23" fmla="*/ 150691 h 301384"/>
                <a:gd name="connsiteX24" fmla="*/ 269941 w 277014"/>
                <a:gd name="connsiteY24" fmla="*/ 157654 h 301384"/>
                <a:gd name="connsiteX25" fmla="*/ 7073 w 277014"/>
                <a:gd name="connsiteY25" fmla="*/ 157654 h 301384"/>
                <a:gd name="connsiteX26" fmla="*/ 0 w 277014"/>
                <a:gd name="connsiteY26" fmla="*/ 150691 h 301384"/>
                <a:gd name="connsiteX27" fmla="*/ 7073 w 277014"/>
                <a:gd name="connsiteY27" fmla="*/ 143729 h 301384"/>
                <a:gd name="connsiteX28" fmla="*/ 27458 w 277014"/>
                <a:gd name="connsiteY28" fmla="*/ 95488 h 301384"/>
                <a:gd name="connsiteX29" fmla="*/ 250055 w 277014"/>
                <a:gd name="connsiteY29" fmla="*/ 95488 h 301384"/>
                <a:gd name="connsiteX30" fmla="*/ 257121 w 277014"/>
                <a:gd name="connsiteY30" fmla="*/ 102450 h 301384"/>
                <a:gd name="connsiteX31" fmla="*/ 250055 w 277014"/>
                <a:gd name="connsiteY31" fmla="*/ 109413 h 301384"/>
                <a:gd name="connsiteX32" fmla="*/ 27458 w 277014"/>
                <a:gd name="connsiteY32" fmla="*/ 109413 h 301384"/>
                <a:gd name="connsiteX33" fmla="*/ 20391 w 277014"/>
                <a:gd name="connsiteY33" fmla="*/ 102450 h 301384"/>
                <a:gd name="connsiteX34" fmla="*/ 27458 w 277014"/>
                <a:gd name="connsiteY34" fmla="*/ 95488 h 301384"/>
                <a:gd name="connsiteX35" fmla="*/ 7073 w 277014"/>
                <a:gd name="connsiteY35" fmla="*/ 47247 h 301384"/>
                <a:gd name="connsiteX36" fmla="*/ 269941 w 277014"/>
                <a:gd name="connsiteY36" fmla="*/ 47247 h 301384"/>
                <a:gd name="connsiteX37" fmla="*/ 277014 w 277014"/>
                <a:gd name="connsiteY37" fmla="*/ 54209 h 301384"/>
                <a:gd name="connsiteX38" fmla="*/ 269941 w 277014"/>
                <a:gd name="connsiteY38" fmla="*/ 61172 h 301384"/>
                <a:gd name="connsiteX39" fmla="*/ 7073 w 277014"/>
                <a:gd name="connsiteY39" fmla="*/ 61172 h 301384"/>
                <a:gd name="connsiteX40" fmla="*/ 0 w 277014"/>
                <a:gd name="connsiteY40" fmla="*/ 54209 h 301384"/>
                <a:gd name="connsiteX41" fmla="*/ 7073 w 277014"/>
                <a:gd name="connsiteY41" fmla="*/ 47247 h 301384"/>
                <a:gd name="connsiteX42" fmla="*/ 27458 w 277014"/>
                <a:gd name="connsiteY42" fmla="*/ 0 h 301384"/>
                <a:gd name="connsiteX43" fmla="*/ 250055 w 277014"/>
                <a:gd name="connsiteY43" fmla="*/ 0 h 301384"/>
                <a:gd name="connsiteX44" fmla="*/ 257121 w 277014"/>
                <a:gd name="connsiteY44" fmla="*/ 7211 h 301384"/>
                <a:gd name="connsiteX45" fmla="*/ 250055 w 277014"/>
                <a:gd name="connsiteY45" fmla="*/ 14423 h 301384"/>
                <a:gd name="connsiteX46" fmla="*/ 27458 w 277014"/>
                <a:gd name="connsiteY46" fmla="*/ 14423 h 301384"/>
                <a:gd name="connsiteX47" fmla="*/ 20391 w 277014"/>
                <a:gd name="connsiteY47" fmla="*/ 7211 h 301384"/>
                <a:gd name="connsiteX48" fmla="*/ 27458 w 277014"/>
                <a:gd name="connsiteY48" fmla="*/ 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7014" h="301384">
                  <a:moveTo>
                    <a:pt x="27458" y="286961"/>
                  </a:moveTo>
                  <a:cubicBezTo>
                    <a:pt x="27458" y="286961"/>
                    <a:pt x="27458" y="286961"/>
                    <a:pt x="250055" y="286961"/>
                  </a:cubicBezTo>
                  <a:cubicBezTo>
                    <a:pt x="254766" y="286961"/>
                    <a:pt x="257121" y="290567"/>
                    <a:pt x="257121" y="294173"/>
                  </a:cubicBezTo>
                  <a:cubicBezTo>
                    <a:pt x="257121" y="297778"/>
                    <a:pt x="254766" y="301384"/>
                    <a:pt x="250055" y="301384"/>
                  </a:cubicBezTo>
                  <a:cubicBezTo>
                    <a:pt x="250055" y="301384"/>
                    <a:pt x="250055" y="301384"/>
                    <a:pt x="27458" y="301384"/>
                  </a:cubicBezTo>
                  <a:cubicBezTo>
                    <a:pt x="23924" y="301384"/>
                    <a:pt x="20391" y="297778"/>
                    <a:pt x="20391" y="294173"/>
                  </a:cubicBezTo>
                  <a:cubicBezTo>
                    <a:pt x="20391" y="290567"/>
                    <a:pt x="23924" y="286961"/>
                    <a:pt x="27458" y="286961"/>
                  </a:cubicBezTo>
                  <a:close/>
                  <a:moveTo>
                    <a:pt x="7073" y="238720"/>
                  </a:moveTo>
                  <a:cubicBezTo>
                    <a:pt x="7073" y="238720"/>
                    <a:pt x="7073" y="238720"/>
                    <a:pt x="269941" y="238720"/>
                  </a:cubicBezTo>
                  <a:cubicBezTo>
                    <a:pt x="273478" y="238720"/>
                    <a:pt x="277014" y="242326"/>
                    <a:pt x="277014" y="245932"/>
                  </a:cubicBezTo>
                  <a:cubicBezTo>
                    <a:pt x="277014" y="250739"/>
                    <a:pt x="273478" y="253143"/>
                    <a:pt x="269941" y="253143"/>
                  </a:cubicBezTo>
                  <a:cubicBezTo>
                    <a:pt x="269941" y="253143"/>
                    <a:pt x="269941" y="253143"/>
                    <a:pt x="7073" y="253143"/>
                  </a:cubicBezTo>
                  <a:cubicBezTo>
                    <a:pt x="3536" y="253143"/>
                    <a:pt x="0" y="250739"/>
                    <a:pt x="0" y="245932"/>
                  </a:cubicBezTo>
                  <a:cubicBezTo>
                    <a:pt x="0" y="242326"/>
                    <a:pt x="3536" y="238720"/>
                    <a:pt x="7073" y="238720"/>
                  </a:cubicBezTo>
                  <a:close/>
                  <a:moveTo>
                    <a:pt x="27458" y="191971"/>
                  </a:moveTo>
                  <a:cubicBezTo>
                    <a:pt x="27458" y="191971"/>
                    <a:pt x="27458" y="191971"/>
                    <a:pt x="250055" y="191971"/>
                  </a:cubicBezTo>
                  <a:cubicBezTo>
                    <a:pt x="254766" y="191971"/>
                    <a:pt x="257121" y="194292"/>
                    <a:pt x="257121" y="198933"/>
                  </a:cubicBezTo>
                  <a:cubicBezTo>
                    <a:pt x="257121" y="202415"/>
                    <a:pt x="254766" y="205896"/>
                    <a:pt x="250055" y="205896"/>
                  </a:cubicBezTo>
                  <a:cubicBezTo>
                    <a:pt x="250055" y="205896"/>
                    <a:pt x="250055" y="205896"/>
                    <a:pt x="27458" y="205896"/>
                  </a:cubicBezTo>
                  <a:cubicBezTo>
                    <a:pt x="23924" y="205896"/>
                    <a:pt x="20391" y="202415"/>
                    <a:pt x="20391" y="198933"/>
                  </a:cubicBezTo>
                  <a:cubicBezTo>
                    <a:pt x="20391" y="194292"/>
                    <a:pt x="23924" y="191971"/>
                    <a:pt x="27458" y="191971"/>
                  </a:cubicBezTo>
                  <a:close/>
                  <a:moveTo>
                    <a:pt x="7073" y="143729"/>
                  </a:moveTo>
                  <a:cubicBezTo>
                    <a:pt x="7073" y="143729"/>
                    <a:pt x="7073" y="143729"/>
                    <a:pt x="269941" y="143729"/>
                  </a:cubicBezTo>
                  <a:cubicBezTo>
                    <a:pt x="273478" y="143729"/>
                    <a:pt x="277014" y="147210"/>
                    <a:pt x="277014" y="150691"/>
                  </a:cubicBezTo>
                  <a:cubicBezTo>
                    <a:pt x="277014" y="154173"/>
                    <a:pt x="273478" y="157654"/>
                    <a:pt x="269941" y="157654"/>
                  </a:cubicBezTo>
                  <a:cubicBezTo>
                    <a:pt x="269941" y="157654"/>
                    <a:pt x="269941" y="157654"/>
                    <a:pt x="7073" y="157654"/>
                  </a:cubicBezTo>
                  <a:cubicBezTo>
                    <a:pt x="3536" y="157654"/>
                    <a:pt x="0" y="154173"/>
                    <a:pt x="0" y="150691"/>
                  </a:cubicBezTo>
                  <a:cubicBezTo>
                    <a:pt x="0" y="147210"/>
                    <a:pt x="3536" y="143729"/>
                    <a:pt x="7073" y="143729"/>
                  </a:cubicBezTo>
                  <a:close/>
                  <a:moveTo>
                    <a:pt x="27458" y="95488"/>
                  </a:moveTo>
                  <a:cubicBezTo>
                    <a:pt x="27458" y="95488"/>
                    <a:pt x="27458" y="95488"/>
                    <a:pt x="250055" y="95488"/>
                  </a:cubicBezTo>
                  <a:cubicBezTo>
                    <a:pt x="254766" y="95488"/>
                    <a:pt x="257121" y="98969"/>
                    <a:pt x="257121" y="102450"/>
                  </a:cubicBezTo>
                  <a:cubicBezTo>
                    <a:pt x="257121" y="107092"/>
                    <a:pt x="254766" y="109413"/>
                    <a:pt x="250055" y="109413"/>
                  </a:cubicBezTo>
                  <a:cubicBezTo>
                    <a:pt x="250055" y="109413"/>
                    <a:pt x="250055" y="109413"/>
                    <a:pt x="27458" y="109413"/>
                  </a:cubicBezTo>
                  <a:cubicBezTo>
                    <a:pt x="23924" y="109413"/>
                    <a:pt x="20391" y="107092"/>
                    <a:pt x="20391" y="102450"/>
                  </a:cubicBezTo>
                  <a:cubicBezTo>
                    <a:pt x="20391" y="98969"/>
                    <a:pt x="23924" y="95488"/>
                    <a:pt x="27458" y="95488"/>
                  </a:cubicBezTo>
                  <a:close/>
                  <a:moveTo>
                    <a:pt x="7073" y="47247"/>
                  </a:moveTo>
                  <a:cubicBezTo>
                    <a:pt x="7073" y="47247"/>
                    <a:pt x="7073" y="47247"/>
                    <a:pt x="269941" y="47247"/>
                  </a:cubicBezTo>
                  <a:cubicBezTo>
                    <a:pt x="273478" y="47247"/>
                    <a:pt x="277014" y="50728"/>
                    <a:pt x="277014" y="54209"/>
                  </a:cubicBezTo>
                  <a:cubicBezTo>
                    <a:pt x="277014" y="58851"/>
                    <a:pt x="273478" y="61172"/>
                    <a:pt x="269941" y="61172"/>
                  </a:cubicBezTo>
                  <a:cubicBezTo>
                    <a:pt x="269941" y="61172"/>
                    <a:pt x="269941" y="61172"/>
                    <a:pt x="7073" y="61172"/>
                  </a:cubicBezTo>
                  <a:cubicBezTo>
                    <a:pt x="3536" y="61172"/>
                    <a:pt x="0" y="58851"/>
                    <a:pt x="0" y="54209"/>
                  </a:cubicBezTo>
                  <a:cubicBezTo>
                    <a:pt x="0" y="50728"/>
                    <a:pt x="3536" y="47247"/>
                    <a:pt x="7073" y="47247"/>
                  </a:cubicBezTo>
                  <a:close/>
                  <a:moveTo>
                    <a:pt x="27458" y="0"/>
                  </a:moveTo>
                  <a:cubicBezTo>
                    <a:pt x="27458" y="0"/>
                    <a:pt x="27458" y="0"/>
                    <a:pt x="250055" y="0"/>
                  </a:cubicBezTo>
                  <a:cubicBezTo>
                    <a:pt x="254766" y="0"/>
                    <a:pt x="257121" y="2404"/>
                    <a:pt x="257121" y="7211"/>
                  </a:cubicBezTo>
                  <a:cubicBezTo>
                    <a:pt x="257121" y="10817"/>
                    <a:pt x="254766" y="14423"/>
                    <a:pt x="250055" y="14423"/>
                  </a:cubicBezTo>
                  <a:cubicBezTo>
                    <a:pt x="250055" y="14423"/>
                    <a:pt x="250055" y="14423"/>
                    <a:pt x="27458" y="14423"/>
                  </a:cubicBezTo>
                  <a:cubicBezTo>
                    <a:pt x="23924" y="14423"/>
                    <a:pt x="20391" y="10817"/>
                    <a:pt x="20391" y="7211"/>
                  </a:cubicBezTo>
                  <a:cubicBezTo>
                    <a:pt x="20391" y="2404"/>
                    <a:pt x="23924" y="0"/>
                    <a:pt x="27458"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7" name="Freeform: Shape 12">
              <a:extLst>
                <a:ext uri="{FF2B5EF4-FFF2-40B4-BE49-F238E27FC236}">
                  <a16:creationId xmlns:a16="http://schemas.microsoft.com/office/drawing/2014/main" id="{3ADE234C-D3A7-4AAC-A1F2-F746549ED40B}"/>
                </a:ext>
              </a:extLst>
            </p:cNvPr>
            <p:cNvSpPr/>
            <p:nvPr/>
          </p:nvSpPr>
          <p:spPr>
            <a:xfrm>
              <a:off x="9037467" y="1556890"/>
              <a:ext cx="1515276" cy="841236"/>
            </a:xfrm>
            <a:custGeom>
              <a:avLst/>
              <a:gdLst>
                <a:gd name="connsiteX0" fmla="*/ 94742 w 189484"/>
                <a:gd name="connsiteY0" fmla="*/ 19975 h 105196"/>
                <a:gd name="connsiteX1" fmla="*/ 68758 w 189484"/>
                <a:gd name="connsiteY1" fmla="*/ 30738 h 105196"/>
                <a:gd name="connsiteX2" fmla="*/ 61813 w 189484"/>
                <a:gd name="connsiteY2" fmla="*/ 47505 h 105196"/>
                <a:gd name="connsiteX3" fmla="*/ 87055 w 189484"/>
                <a:gd name="connsiteY3" fmla="*/ 47505 h 105196"/>
                <a:gd name="connsiteX4" fmla="*/ 127671 w 189484"/>
                <a:gd name="connsiteY4" fmla="*/ 47505 h 105196"/>
                <a:gd name="connsiteX5" fmla="*/ 120726 w 189484"/>
                <a:gd name="connsiteY5" fmla="*/ 30738 h 105196"/>
                <a:gd name="connsiteX6" fmla="*/ 94742 w 189484"/>
                <a:gd name="connsiteY6" fmla="*/ 19975 h 105196"/>
                <a:gd name="connsiteX7" fmla="*/ 94742 w 189484"/>
                <a:gd name="connsiteY7" fmla="*/ 0 h 105196"/>
                <a:gd name="connsiteX8" fmla="*/ 134851 w 189484"/>
                <a:gd name="connsiteY8" fmla="*/ 16614 h 105196"/>
                <a:gd name="connsiteX9" fmla="*/ 147646 w 189484"/>
                <a:gd name="connsiteY9" fmla="*/ 47505 h 105196"/>
                <a:gd name="connsiteX10" fmla="*/ 148292 w 189484"/>
                <a:gd name="connsiteY10" fmla="*/ 47505 h 105196"/>
                <a:gd name="connsiteX11" fmla="*/ 189484 w 189484"/>
                <a:gd name="connsiteY11" fmla="*/ 89890 h 105196"/>
                <a:gd name="connsiteX12" fmla="*/ 174184 w 189484"/>
                <a:gd name="connsiteY12" fmla="*/ 105196 h 105196"/>
                <a:gd name="connsiteX13" fmla="*/ 15300 w 189484"/>
                <a:gd name="connsiteY13" fmla="*/ 105196 h 105196"/>
                <a:gd name="connsiteX14" fmla="*/ 0 w 189484"/>
                <a:gd name="connsiteY14" fmla="*/ 89890 h 105196"/>
                <a:gd name="connsiteX15" fmla="*/ 12358 w 189484"/>
                <a:gd name="connsiteY15" fmla="*/ 59868 h 105196"/>
                <a:gd name="connsiteX16" fmla="*/ 41729 w 189484"/>
                <a:gd name="connsiteY16" fmla="*/ 47769 h 105196"/>
                <a:gd name="connsiteX17" fmla="*/ 54634 w 189484"/>
                <a:gd name="connsiteY17" fmla="*/ 16614 h 105196"/>
                <a:gd name="connsiteX18" fmla="*/ 94742 w 189484"/>
                <a:gd name="connsiteY18" fmla="*/ 0 h 10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484" h="105196">
                  <a:moveTo>
                    <a:pt x="94742" y="19975"/>
                  </a:moveTo>
                  <a:cubicBezTo>
                    <a:pt x="84595" y="19975"/>
                    <a:pt x="75408" y="24088"/>
                    <a:pt x="68758" y="30738"/>
                  </a:cubicBezTo>
                  <a:lnTo>
                    <a:pt x="61813" y="47505"/>
                  </a:lnTo>
                  <a:lnTo>
                    <a:pt x="87055" y="47505"/>
                  </a:lnTo>
                  <a:lnTo>
                    <a:pt x="127671" y="47505"/>
                  </a:lnTo>
                  <a:lnTo>
                    <a:pt x="120726" y="30738"/>
                  </a:lnTo>
                  <a:cubicBezTo>
                    <a:pt x="114076" y="24088"/>
                    <a:pt x="104890" y="19975"/>
                    <a:pt x="94742" y="19975"/>
                  </a:cubicBezTo>
                  <a:close/>
                  <a:moveTo>
                    <a:pt x="94742" y="0"/>
                  </a:moveTo>
                  <a:cubicBezTo>
                    <a:pt x="110406" y="0"/>
                    <a:pt x="124586" y="6349"/>
                    <a:pt x="134851" y="16614"/>
                  </a:cubicBezTo>
                  <a:lnTo>
                    <a:pt x="147646" y="47505"/>
                  </a:lnTo>
                  <a:lnTo>
                    <a:pt x="148292" y="47505"/>
                  </a:lnTo>
                  <a:cubicBezTo>
                    <a:pt x="171830" y="47505"/>
                    <a:pt x="189484" y="66343"/>
                    <a:pt x="189484" y="89890"/>
                  </a:cubicBezTo>
                  <a:cubicBezTo>
                    <a:pt x="189484" y="98132"/>
                    <a:pt x="182423" y="105196"/>
                    <a:pt x="174184" y="105196"/>
                  </a:cubicBezTo>
                  <a:cubicBezTo>
                    <a:pt x="174184" y="105196"/>
                    <a:pt x="174184" y="105196"/>
                    <a:pt x="15300" y="105196"/>
                  </a:cubicBezTo>
                  <a:cubicBezTo>
                    <a:pt x="7061" y="105196"/>
                    <a:pt x="0" y="98132"/>
                    <a:pt x="0" y="89890"/>
                  </a:cubicBezTo>
                  <a:cubicBezTo>
                    <a:pt x="0" y="78117"/>
                    <a:pt x="4708" y="67520"/>
                    <a:pt x="12358" y="59868"/>
                  </a:cubicBezTo>
                  <a:lnTo>
                    <a:pt x="41729" y="47769"/>
                  </a:lnTo>
                  <a:lnTo>
                    <a:pt x="54634" y="16614"/>
                  </a:lnTo>
                  <a:cubicBezTo>
                    <a:pt x="64898" y="6349"/>
                    <a:pt x="79079" y="0"/>
                    <a:pt x="9474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Chevron 2">
              <a:extLst>
                <a:ext uri="{FF2B5EF4-FFF2-40B4-BE49-F238E27FC236}">
                  <a16:creationId xmlns:a16="http://schemas.microsoft.com/office/drawing/2014/main" id="{A5FCB368-9CD1-48C8-9F6E-9031B75DF192}"/>
                </a:ext>
              </a:extLst>
            </p:cNvPr>
            <p:cNvSpPr/>
            <p:nvPr/>
          </p:nvSpPr>
          <p:spPr>
            <a:xfrm rot="5400000">
              <a:off x="8610212" y="3263796"/>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9" name="Chevron 2">
              <a:extLst>
                <a:ext uri="{FF2B5EF4-FFF2-40B4-BE49-F238E27FC236}">
                  <a16:creationId xmlns:a16="http://schemas.microsoft.com/office/drawing/2014/main" id="{BECAEC80-B885-492D-A453-ECFA8EB52C3B}"/>
                </a:ext>
              </a:extLst>
            </p:cNvPr>
            <p:cNvSpPr/>
            <p:nvPr/>
          </p:nvSpPr>
          <p:spPr>
            <a:xfrm rot="5400000">
              <a:off x="8616757" y="3920700"/>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0" name="Chevron 2">
              <a:extLst>
                <a:ext uri="{FF2B5EF4-FFF2-40B4-BE49-F238E27FC236}">
                  <a16:creationId xmlns:a16="http://schemas.microsoft.com/office/drawing/2014/main" id="{07A57DC6-DE7B-41BE-A279-A25C4448E706}"/>
                </a:ext>
              </a:extLst>
            </p:cNvPr>
            <p:cNvSpPr/>
            <p:nvPr/>
          </p:nvSpPr>
          <p:spPr>
            <a:xfrm rot="5400000">
              <a:off x="8623301" y="4577602"/>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1" name="Chevron 2">
              <a:extLst>
                <a:ext uri="{FF2B5EF4-FFF2-40B4-BE49-F238E27FC236}">
                  <a16:creationId xmlns:a16="http://schemas.microsoft.com/office/drawing/2014/main" id="{69BE7565-6C56-46A4-9EEB-C78DA869AE8E}"/>
                </a:ext>
              </a:extLst>
            </p:cNvPr>
            <p:cNvSpPr/>
            <p:nvPr/>
          </p:nvSpPr>
          <p:spPr>
            <a:xfrm rot="5400000">
              <a:off x="8629845" y="5234505"/>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112" name="Group 111">
            <a:extLst>
              <a:ext uri="{FF2B5EF4-FFF2-40B4-BE49-F238E27FC236}">
                <a16:creationId xmlns:a16="http://schemas.microsoft.com/office/drawing/2014/main" id="{E7702170-A98F-4BF5-9F43-4182788932AB}"/>
              </a:ext>
            </a:extLst>
          </p:cNvPr>
          <p:cNvGrpSpPr/>
          <p:nvPr/>
        </p:nvGrpSpPr>
        <p:grpSpPr>
          <a:xfrm>
            <a:off x="891711" y="2618780"/>
            <a:ext cx="2119738" cy="376044"/>
            <a:chOff x="7534512" y="2819460"/>
            <a:chExt cx="3677315" cy="652361"/>
          </a:xfrm>
        </p:grpSpPr>
        <p:sp>
          <p:nvSpPr>
            <p:cNvPr id="114" name="Freeform: Shape 18">
              <a:extLst>
                <a:ext uri="{FF2B5EF4-FFF2-40B4-BE49-F238E27FC236}">
                  <a16:creationId xmlns:a16="http://schemas.microsoft.com/office/drawing/2014/main" id="{0C19207C-C20A-456F-84C9-842DEAD9D2A7}"/>
                </a:ext>
              </a:extLst>
            </p:cNvPr>
            <p:cNvSpPr/>
            <p:nvPr/>
          </p:nvSpPr>
          <p:spPr>
            <a:xfrm rot="931651">
              <a:off x="9007233" y="2840229"/>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solidFill>
              <a:srgbClr val="ED1C24"/>
            </a:solidFill>
            <a:ln w="2878" cap="flat">
              <a:noFill/>
              <a:prstDash val="solid"/>
              <a:miter/>
            </a:ln>
          </p:spPr>
          <p:txBody>
            <a:bodyPr rtlCol="0" anchor="ctr"/>
            <a:lstStyle/>
            <a:p>
              <a:endParaRPr lang="en-US"/>
            </a:p>
          </p:txBody>
        </p:sp>
        <p:sp>
          <p:nvSpPr>
            <p:cNvPr id="115" name="Freeform: Shape 19">
              <a:extLst>
                <a:ext uri="{FF2B5EF4-FFF2-40B4-BE49-F238E27FC236}">
                  <a16:creationId xmlns:a16="http://schemas.microsoft.com/office/drawing/2014/main" id="{3FD7BAB9-32E8-44EE-AEC0-32F280382158}"/>
                </a:ext>
              </a:extLst>
            </p:cNvPr>
            <p:cNvSpPr/>
            <p:nvPr/>
          </p:nvSpPr>
          <p:spPr>
            <a:xfrm rot="931651">
              <a:off x="9324121" y="2841246"/>
              <a:ext cx="371283" cy="589738"/>
            </a:xfrm>
            <a:custGeom>
              <a:avLst/>
              <a:gdLst>
                <a:gd name="connsiteX0" fmla="*/ 273061 w 371283"/>
                <a:gd name="connsiteY0" fmla="*/ 562365 h 589738"/>
                <a:gd name="connsiteX1" fmla="*/ 191230 w 371283"/>
                <a:gd name="connsiteY1" fmla="*/ 585704 h 589738"/>
                <a:gd name="connsiteX2" fmla="*/ 167891 w 371283"/>
                <a:gd name="connsiteY2" fmla="*/ 589738 h 589738"/>
                <a:gd name="connsiteX3" fmla="*/ 148874 w 371283"/>
                <a:gd name="connsiteY3" fmla="*/ 576484 h 589738"/>
                <a:gd name="connsiteX4" fmla="*/ 153484 w 371283"/>
                <a:gd name="connsiteY4" fmla="*/ 553433 h 589738"/>
                <a:gd name="connsiteX5" fmla="*/ 155213 w 371283"/>
                <a:gd name="connsiteY5" fmla="*/ 551992 h 589738"/>
                <a:gd name="connsiteX6" fmla="*/ 169908 w 371283"/>
                <a:gd name="connsiteY6" fmla="*/ 500416 h 589738"/>
                <a:gd name="connsiteX7" fmla="*/ 152332 w 371283"/>
                <a:gd name="connsiteY7" fmla="*/ 444229 h 589738"/>
                <a:gd name="connsiteX8" fmla="*/ 132738 w 371283"/>
                <a:gd name="connsiteY8" fmla="*/ 386313 h 589738"/>
                <a:gd name="connsiteX9" fmla="*/ 111992 w 371283"/>
                <a:gd name="connsiteY9" fmla="*/ 316008 h 589738"/>
                <a:gd name="connsiteX10" fmla="*/ 83467 w 371283"/>
                <a:gd name="connsiteY10" fmla="*/ 218329 h 589738"/>
                <a:gd name="connsiteX11" fmla="*/ 55517 w 371283"/>
                <a:gd name="connsiteY11" fmla="*/ 122668 h 589738"/>
                <a:gd name="connsiteX12" fmla="*/ 29297 w 371283"/>
                <a:gd name="connsiteY12" fmla="*/ 102210 h 589738"/>
                <a:gd name="connsiteX13" fmla="*/ 23534 w 371283"/>
                <a:gd name="connsiteY13" fmla="*/ 101633 h 589738"/>
                <a:gd name="connsiteX14" fmla="*/ 195 w 371283"/>
                <a:gd name="connsiteY14" fmla="*/ 79735 h 589738"/>
                <a:gd name="connsiteX15" fmla="*/ 17195 w 371283"/>
                <a:gd name="connsiteY15" fmla="*/ 53803 h 589738"/>
                <a:gd name="connsiteX16" fmla="*/ 50907 w 371283"/>
                <a:gd name="connsiteY16" fmla="*/ 42565 h 589738"/>
                <a:gd name="connsiteX17" fmla="*/ 150026 w 371283"/>
                <a:gd name="connsiteY17" fmla="*/ 13752 h 589738"/>
                <a:gd name="connsiteX18" fmla="*/ 188925 w 371283"/>
                <a:gd name="connsiteY18" fmla="*/ 5396 h 589738"/>
                <a:gd name="connsiteX19" fmla="*/ 200162 w 371283"/>
                <a:gd name="connsiteY19" fmla="*/ 2226 h 589738"/>
                <a:gd name="connsiteX20" fmla="*/ 217451 w 371283"/>
                <a:gd name="connsiteY20" fmla="*/ 11447 h 589738"/>
                <a:gd name="connsiteX21" fmla="*/ 227824 w 371283"/>
                <a:gd name="connsiteY21" fmla="*/ 36226 h 589738"/>
                <a:gd name="connsiteX22" fmla="*/ 245688 w 371283"/>
                <a:gd name="connsiteY22" fmla="*/ 96447 h 589738"/>
                <a:gd name="connsiteX23" fmla="*/ 256061 w 371283"/>
                <a:gd name="connsiteY23" fmla="*/ 131888 h 589738"/>
                <a:gd name="connsiteX24" fmla="*/ 270468 w 371283"/>
                <a:gd name="connsiteY24" fmla="*/ 182024 h 589738"/>
                <a:gd name="connsiteX25" fmla="*/ 343655 w 371283"/>
                <a:gd name="connsiteY25" fmla="*/ 431839 h 589738"/>
                <a:gd name="connsiteX26" fmla="*/ 369299 w 371283"/>
                <a:gd name="connsiteY26" fmla="*/ 519433 h 589738"/>
                <a:gd name="connsiteX27" fmla="*/ 358638 w 371283"/>
                <a:gd name="connsiteY27" fmla="*/ 540467 h 589738"/>
                <a:gd name="connsiteX28" fmla="*/ 287180 w 371283"/>
                <a:gd name="connsiteY28" fmla="*/ 561789 h 589738"/>
                <a:gd name="connsiteX29" fmla="*/ 273061 w 371283"/>
                <a:gd name="connsiteY29" fmla="*/ 562365 h 5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1283" h="589738">
                  <a:moveTo>
                    <a:pt x="273061" y="562365"/>
                  </a:moveTo>
                  <a:cubicBezTo>
                    <a:pt x="245688" y="570145"/>
                    <a:pt x="218603" y="577925"/>
                    <a:pt x="191230" y="585704"/>
                  </a:cubicBezTo>
                  <a:cubicBezTo>
                    <a:pt x="183739" y="588009"/>
                    <a:pt x="175959" y="589738"/>
                    <a:pt x="167891" y="589738"/>
                  </a:cubicBezTo>
                  <a:cubicBezTo>
                    <a:pt x="158383" y="589738"/>
                    <a:pt x="152043" y="585416"/>
                    <a:pt x="148874" y="576484"/>
                  </a:cubicBezTo>
                  <a:cubicBezTo>
                    <a:pt x="145704" y="568128"/>
                    <a:pt x="146857" y="560060"/>
                    <a:pt x="153484" y="553433"/>
                  </a:cubicBezTo>
                  <a:cubicBezTo>
                    <a:pt x="154060" y="552857"/>
                    <a:pt x="154637" y="552280"/>
                    <a:pt x="155213" y="551992"/>
                  </a:cubicBezTo>
                  <a:cubicBezTo>
                    <a:pt x="179705" y="540179"/>
                    <a:pt x="178264" y="522026"/>
                    <a:pt x="169908" y="500416"/>
                  </a:cubicBezTo>
                  <a:cubicBezTo>
                    <a:pt x="162993" y="481975"/>
                    <a:pt x="158094" y="462958"/>
                    <a:pt x="152332" y="444229"/>
                  </a:cubicBezTo>
                  <a:cubicBezTo>
                    <a:pt x="141382" y="426364"/>
                    <a:pt x="139077" y="405618"/>
                    <a:pt x="132738" y="386313"/>
                  </a:cubicBezTo>
                  <a:cubicBezTo>
                    <a:pt x="125247" y="362974"/>
                    <a:pt x="118908" y="339347"/>
                    <a:pt x="111992" y="316008"/>
                  </a:cubicBezTo>
                  <a:cubicBezTo>
                    <a:pt x="102772" y="283448"/>
                    <a:pt x="93263" y="250889"/>
                    <a:pt x="83467" y="218329"/>
                  </a:cubicBezTo>
                  <a:cubicBezTo>
                    <a:pt x="74534" y="186346"/>
                    <a:pt x="64738" y="154651"/>
                    <a:pt x="55517" y="122668"/>
                  </a:cubicBezTo>
                  <a:cubicBezTo>
                    <a:pt x="51772" y="109413"/>
                    <a:pt x="43992" y="101345"/>
                    <a:pt x="29297" y="102210"/>
                  </a:cubicBezTo>
                  <a:cubicBezTo>
                    <a:pt x="27280" y="102210"/>
                    <a:pt x="25263" y="101922"/>
                    <a:pt x="23534" y="101633"/>
                  </a:cubicBezTo>
                  <a:cubicBezTo>
                    <a:pt x="10280" y="99040"/>
                    <a:pt x="1924" y="91261"/>
                    <a:pt x="195" y="79735"/>
                  </a:cubicBezTo>
                  <a:cubicBezTo>
                    <a:pt x="-1246" y="69650"/>
                    <a:pt x="5381" y="59277"/>
                    <a:pt x="17195" y="53803"/>
                  </a:cubicBezTo>
                  <a:cubicBezTo>
                    <a:pt x="27856" y="48616"/>
                    <a:pt x="39670" y="45735"/>
                    <a:pt x="50907" y="42565"/>
                  </a:cubicBezTo>
                  <a:cubicBezTo>
                    <a:pt x="84043" y="33057"/>
                    <a:pt x="116891" y="23260"/>
                    <a:pt x="150026" y="13752"/>
                  </a:cubicBezTo>
                  <a:cubicBezTo>
                    <a:pt x="162993" y="10582"/>
                    <a:pt x="175094" y="3955"/>
                    <a:pt x="188925" y="5396"/>
                  </a:cubicBezTo>
                  <a:cubicBezTo>
                    <a:pt x="192671" y="4243"/>
                    <a:pt x="196705" y="3667"/>
                    <a:pt x="200162" y="2226"/>
                  </a:cubicBezTo>
                  <a:cubicBezTo>
                    <a:pt x="210247" y="-2384"/>
                    <a:pt x="216298" y="-79"/>
                    <a:pt x="217451" y="11447"/>
                  </a:cubicBezTo>
                  <a:cubicBezTo>
                    <a:pt x="224366" y="18074"/>
                    <a:pt x="225230" y="27582"/>
                    <a:pt x="227824" y="36226"/>
                  </a:cubicBezTo>
                  <a:cubicBezTo>
                    <a:pt x="233586" y="56396"/>
                    <a:pt x="239925" y="76277"/>
                    <a:pt x="245688" y="96447"/>
                  </a:cubicBezTo>
                  <a:cubicBezTo>
                    <a:pt x="248570" y="108549"/>
                    <a:pt x="252892" y="119786"/>
                    <a:pt x="256061" y="131888"/>
                  </a:cubicBezTo>
                  <a:cubicBezTo>
                    <a:pt x="260383" y="148600"/>
                    <a:pt x="266146" y="165312"/>
                    <a:pt x="270468" y="182024"/>
                  </a:cubicBezTo>
                  <a:cubicBezTo>
                    <a:pt x="295248" y="265296"/>
                    <a:pt x="319451" y="348567"/>
                    <a:pt x="343655" y="431839"/>
                  </a:cubicBezTo>
                  <a:cubicBezTo>
                    <a:pt x="352587" y="460941"/>
                    <a:pt x="360655" y="490043"/>
                    <a:pt x="369299" y="519433"/>
                  </a:cubicBezTo>
                  <a:cubicBezTo>
                    <a:pt x="373333" y="533552"/>
                    <a:pt x="371892" y="536433"/>
                    <a:pt x="358638" y="540467"/>
                  </a:cubicBezTo>
                  <a:cubicBezTo>
                    <a:pt x="335011" y="547958"/>
                    <a:pt x="310807" y="554586"/>
                    <a:pt x="287180" y="561789"/>
                  </a:cubicBezTo>
                  <a:cubicBezTo>
                    <a:pt x="282570" y="562653"/>
                    <a:pt x="277960" y="563806"/>
                    <a:pt x="273061" y="562365"/>
                  </a:cubicBezTo>
                  <a:close/>
                </a:path>
              </a:pathLst>
            </a:custGeom>
            <a:solidFill>
              <a:srgbClr val="ED1C24"/>
            </a:solidFill>
            <a:ln w="2878" cap="flat">
              <a:noFill/>
              <a:prstDash val="solid"/>
              <a:miter/>
            </a:ln>
          </p:spPr>
          <p:txBody>
            <a:bodyPr rtlCol="0" anchor="ctr"/>
            <a:lstStyle/>
            <a:p>
              <a:endParaRPr lang="en-US"/>
            </a:p>
          </p:txBody>
        </p:sp>
        <p:sp>
          <p:nvSpPr>
            <p:cNvPr id="116" name="Freeform: Shape 20">
              <a:extLst>
                <a:ext uri="{FF2B5EF4-FFF2-40B4-BE49-F238E27FC236}">
                  <a16:creationId xmlns:a16="http://schemas.microsoft.com/office/drawing/2014/main" id="{4D2009DC-F716-4122-A53F-6CFB02FEA856}"/>
                </a:ext>
              </a:extLst>
            </p:cNvPr>
            <p:cNvSpPr/>
            <p:nvPr/>
          </p:nvSpPr>
          <p:spPr>
            <a:xfrm rot="931651">
              <a:off x="10328530" y="2836011"/>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solidFill>
              <a:srgbClr val="ED1C24"/>
            </a:solidFill>
            <a:ln w="2878" cap="flat">
              <a:noFill/>
              <a:prstDash val="solid"/>
              <a:miter/>
            </a:ln>
          </p:spPr>
          <p:txBody>
            <a:bodyPr rtlCol="0" anchor="ctr"/>
            <a:lstStyle/>
            <a:p>
              <a:endParaRPr lang="en-US"/>
            </a:p>
          </p:txBody>
        </p:sp>
        <p:sp>
          <p:nvSpPr>
            <p:cNvPr id="118" name="Freeform: Shape 21">
              <a:extLst>
                <a:ext uri="{FF2B5EF4-FFF2-40B4-BE49-F238E27FC236}">
                  <a16:creationId xmlns:a16="http://schemas.microsoft.com/office/drawing/2014/main" id="{001616A3-F087-42EE-A212-BA595DF0F8A8}"/>
                </a:ext>
              </a:extLst>
            </p:cNvPr>
            <p:cNvSpPr/>
            <p:nvPr/>
          </p:nvSpPr>
          <p:spPr>
            <a:xfrm rot="931651">
              <a:off x="9574044" y="2880931"/>
              <a:ext cx="326678" cy="546569"/>
            </a:xfrm>
            <a:custGeom>
              <a:avLst/>
              <a:gdLst>
                <a:gd name="connsiteX0" fmla="*/ 8160 w 326678"/>
                <a:gd name="connsiteY0" fmla="*/ 45746 h 546569"/>
                <a:gd name="connsiteX1" fmla="*/ 1533 w 326678"/>
                <a:gd name="connsiteY1" fmla="*/ 21831 h 546569"/>
                <a:gd name="connsiteX2" fmla="*/ 9313 w 326678"/>
                <a:gd name="connsiteY2" fmla="*/ 7712 h 546569"/>
                <a:gd name="connsiteX3" fmla="*/ 228874 w 326678"/>
                <a:gd name="connsiteY3" fmla="*/ 71679 h 546569"/>
                <a:gd name="connsiteX4" fmla="*/ 326264 w 326678"/>
                <a:gd name="connsiteY4" fmla="*/ 301612 h 546569"/>
                <a:gd name="connsiteX5" fmla="*/ 177297 w 326678"/>
                <a:gd name="connsiteY5" fmla="*/ 538173 h 546569"/>
                <a:gd name="connsiteX6" fmla="*/ 170094 w 326678"/>
                <a:gd name="connsiteY6" fmla="*/ 541919 h 546569"/>
                <a:gd name="connsiteX7" fmla="*/ 149636 w 326678"/>
                <a:gd name="connsiteY7" fmla="*/ 536732 h 546569"/>
                <a:gd name="connsiteX8" fmla="*/ 145602 w 326678"/>
                <a:gd name="connsiteY8" fmla="*/ 524343 h 546569"/>
                <a:gd name="connsiteX9" fmla="*/ 156263 w 326678"/>
                <a:gd name="connsiteY9" fmla="*/ 492359 h 546569"/>
                <a:gd name="connsiteX10" fmla="*/ 170670 w 326678"/>
                <a:gd name="connsiteY10" fmla="*/ 446834 h 546569"/>
                <a:gd name="connsiteX11" fmla="*/ 147907 w 326678"/>
                <a:gd name="connsiteY11" fmla="*/ 362121 h 546569"/>
                <a:gd name="connsiteX12" fmla="*/ 71551 w 326678"/>
                <a:gd name="connsiteY12" fmla="*/ 103662 h 546569"/>
                <a:gd name="connsiteX13" fmla="*/ 49940 w 326678"/>
                <a:gd name="connsiteY13" fmla="*/ 66204 h 546569"/>
                <a:gd name="connsiteX14" fmla="*/ 24296 w 326678"/>
                <a:gd name="connsiteY14" fmla="*/ 55831 h 546569"/>
                <a:gd name="connsiteX15" fmla="*/ 8160 w 326678"/>
                <a:gd name="connsiteY15" fmla="*/ 45746 h 54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678" h="546569">
                  <a:moveTo>
                    <a:pt x="8160" y="45746"/>
                  </a:moveTo>
                  <a:cubicBezTo>
                    <a:pt x="6144" y="37678"/>
                    <a:pt x="4703" y="29611"/>
                    <a:pt x="1533" y="21831"/>
                  </a:cubicBezTo>
                  <a:cubicBezTo>
                    <a:pt x="-1924" y="12899"/>
                    <a:pt x="381" y="9729"/>
                    <a:pt x="9313" y="7712"/>
                  </a:cubicBezTo>
                  <a:cubicBezTo>
                    <a:pt x="94890" y="-12746"/>
                    <a:pt x="169229" y="7136"/>
                    <a:pt x="228874" y="71679"/>
                  </a:cubicBezTo>
                  <a:cubicBezTo>
                    <a:pt x="288518" y="136221"/>
                    <a:pt x="321078" y="214019"/>
                    <a:pt x="326264" y="301612"/>
                  </a:cubicBezTo>
                  <a:cubicBezTo>
                    <a:pt x="332315" y="403613"/>
                    <a:pt x="271518" y="498698"/>
                    <a:pt x="177297" y="538173"/>
                  </a:cubicBezTo>
                  <a:cubicBezTo>
                    <a:pt x="174704" y="539326"/>
                    <a:pt x="172399" y="540766"/>
                    <a:pt x="170094" y="541919"/>
                  </a:cubicBezTo>
                  <a:cubicBezTo>
                    <a:pt x="160009" y="549410"/>
                    <a:pt x="154246" y="547970"/>
                    <a:pt x="149636" y="536732"/>
                  </a:cubicBezTo>
                  <a:cubicBezTo>
                    <a:pt x="147907" y="532698"/>
                    <a:pt x="146755" y="528665"/>
                    <a:pt x="145602" y="524343"/>
                  </a:cubicBezTo>
                  <a:cubicBezTo>
                    <a:pt x="140128" y="504461"/>
                    <a:pt x="140128" y="504461"/>
                    <a:pt x="156263" y="492359"/>
                  </a:cubicBezTo>
                  <a:cubicBezTo>
                    <a:pt x="169517" y="479969"/>
                    <a:pt x="173263" y="464122"/>
                    <a:pt x="170670" y="446834"/>
                  </a:cubicBezTo>
                  <a:cubicBezTo>
                    <a:pt x="166348" y="417732"/>
                    <a:pt x="156263" y="390070"/>
                    <a:pt x="147907" y="362121"/>
                  </a:cubicBezTo>
                  <a:cubicBezTo>
                    <a:pt x="122551" y="275968"/>
                    <a:pt x="98059" y="189527"/>
                    <a:pt x="71551" y="103662"/>
                  </a:cubicBezTo>
                  <a:cubicBezTo>
                    <a:pt x="67229" y="89543"/>
                    <a:pt x="61466" y="76289"/>
                    <a:pt x="49940" y="66204"/>
                  </a:cubicBezTo>
                  <a:cubicBezTo>
                    <a:pt x="42449" y="59577"/>
                    <a:pt x="34381" y="55543"/>
                    <a:pt x="24296" y="55831"/>
                  </a:cubicBezTo>
                  <a:cubicBezTo>
                    <a:pt x="17381" y="54967"/>
                    <a:pt x="8449" y="57272"/>
                    <a:pt x="8160" y="45746"/>
                  </a:cubicBezTo>
                  <a:close/>
                </a:path>
              </a:pathLst>
            </a:custGeom>
            <a:solidFill>
              <a:srgbClr val="ED1C24"/>
            </a:solidFill>
            <a:ln w="2878" cap="flat">
              <a:noFill/>
              <a:prstDash val="solid"/>
              <a:miter/>
            </a:ln>
          </p:spPr>
          <p:txBody>
            <a:bodyPr rtlCol="0" anchor="ctr"/>
            <a:lstStyle/>
            <a:p>
              <a:endParaRPr lang="en-US"/>
            </a:p>
          </p:txBody>
        </p:sp>
        <p:sp>
          <p:nvSpPr>
            <p:cNvPr id="119" name="Freeform: Shape 22">
              <a:extLst>
                <a:ext uri="{FF2B5EF4-FFF2-40B4-BE49-F238E27FC236}">
                  <a16:creationId xmlns:a16="http://schemas.microsoft.com/office/drawing/2014/main" id="{6D28FEF4-6D48-4440-9228-8FEDC9570BC2}"/>
                </a:ext>
              </a:extLst>
            </p:cNvPr>
            <p:cNvSpPr/>
            <p:nvPr/>
          </p:nvSpPr>
          <p:spPr>
            <a:xfrm rot="931651">
              <a:off x="10915567" y="2851512"/>
              <a:ext cx="296260" cy="560823"/>
            </a:xfrm>
            <a:custGeom>
              <a:avLst/>
              <a:gdLst>
                <a:gd name="connsiteX0" fmla="*/ 296260 w 296260"/>
                <a:gd name="connsiteY0" fmla="*/ 341525 h 560823"/>
                <a:gd name="connsiteX1" fmla="*/ 244972 w 296260"/>
                <a:gd name="connsiteY1" fmla="*/ 502594 h 560823"/>
                <a:gd name="connsiteX2" fmla="*/ 170344 w 296260"/>
                <a:gd name="connsiteY2" fmla="*/ 559357 h 560823"/>
                <a:gd name="connsiteX3" fmla="*/ 159107 w 296260"/>
                <a:gd name="connsiteY3" fmla="*/ 553883 h 560823"/>
                <a:gd name="connsiteX4" fmla="*/ 156225 w 296260"/>
                <a:gd name="connsiteY4" fmla="*/ 543510 h 560823"/>
                <a:gd name="connsiteX5" fmla="*/ 163717 w 296260"/>
                <a:gd name="connsiteY5" fmla="*/ 508069 h 560823"/>
                <a:gd name="connsiteX6" fmla="*/ 174666 w 296260"/>
                <a:gd name="connsiteY6" fmla="*/ 462255 h 560823"/>
                <a:gd name="connsiteX7" fmla="*/ 133174 w 296260"/>
                <a:gd name="connsiteY7" fmla="*/ 316746 h 560823"/>
                <a:gd name="connsiteX8" fmla="*/ 69208 w 296260"/>
                <a:gd name="connsiteY8" fmla="*/ 98626 h 560823"/>
                <a:gd name="connsiteX9" fmla="*/ 58835 w 296260"/>
                <a:gd name="connsiteY9" fmla="*/ 72405 h 560823"/>
                <a:gd name="connsiteX10" fmla="*/ 17631 w 296260"/>
                <a:gd name="connsiteY10" fmla="*/ 47049 h 560823"/>
                <a:gd name="connsiteX11" fmla="*/ 8987 w 296260"/>
                <a:gd name="connsiteY11" fmla="*/ 40422 h 560823"/>
                <a:gd name="connsiteX12" fmla="*/ 1496 w 296260"/>
                <a:gd name="connsiteY12" fmla="*/ 15354 h 560823"/>
                <a:gd name="connsiteX13" fmla="*/ 8699 w 296260"/>
                <a:gd name="connsiteY13" fmla="*/ 2964 h 560823"/>
                <a:gd name="connsiteX14" fmla="*/ 130005 w 296260"/>
                <a:gd name="connsiteY14" fmla="*/ 23422 h 560823"/>
                <a:gd name="connsiteX15" fmla="*/ 252175 w 296260"/>
                <a:gd name="connsiteY15" fmla="*/ 155389 h 560823"/>
                <a:gd name="connsiteX16" fmla="*/ 296260 w 296260"/>
                <a:gd name="connsiteY16" fmla="*/ 341525 h 56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260" h="560823">
                  <a:moveTo>
                    <a:pt x="296260" y="341525"/>
                  </a:moveTo>
                  <a:cubicBezTo>
                    <a:pt x="295396" y="396272"/>
                    <a:pt x="282718" y="453323"/>
                    <a:pt x="244972" y="502594"/>
                  </a:cubicBezTo>
                  <a:cubicBezTo>
                    <a:pt x="225378" y="528239"/>
                    <a:pt x="200598" y="547256"/>
                    <a:pt x="170344" y="559357"/>
                  </a:cubicBezTo>
                  <a:cubicBezTo>
                    <a:pt x="164005" y="561951"/>
                    <a:pt x="160259" y="561662"/>
                    <a:pt x="159107" y="553883"/>
                  </a:cubicBezTo>
                  <a:cubicBezTo>
                    <a:pt x="158818" y="550425"/>
                    <a:pt x="157378" y="546967"/>
                    <a:pt x="156225" y="543510"/>
                  </a:cubicBezTo>
                  <a:cubicBezTo>
                    <a:pt x="151039" y="529967"/>
                    <a:pt x="148158" y="519018"/>
                    <a:pt x="163717" y="508069"/>
                  </a:cubicBezTo>
                  <a:cubicBezTo>
                    <a:pt x="178412" y="497696"/>
                    <a:pt x="178988" y="478679"/>
                    <a:pt x="174666" y="462255"/>
                  </a:cubicBezTo>
                  <a:cubicBezTo>
                    <a:pt x="161412" y="413560"/>
                    <a:pt x="147293" y="365153"/>
                    <a:pt x="133174" y="316746"/>
                  </a:cubicBezTo>
                  <a:cubicBezTo>
                    <a:pt x="112140" y="244135"/>
                    <a:pt x="90530" y="171524"/>
                    <a:pt x="69208" y="98626"/>
                  </a:cubicBezTo>
                  <a:cubicBezTo>
                    <a:pt x="66615" y="89405"/>
                    <a:pt x="63445" y="80473"/>
                    <a:pt x="58835" y="72405"/>
                  </a:cubicBezTo>
                  <a:cubicBezTo>
                    <a:pt x="49903" y="56269"/>
                    <a:pt x="36360" y="47049"/>
                    <a:pt x="17631" y="47049"/>
                  </a:cubicBezTo>
                  <a:cubicBezTo>
                    <a:pt x="12156" y="47049"/>
                    <a:pt x="10140" y="45608"/>
                    <a:pt x="8987" y="40422"/>
                  </a:cubicBezTo>
                  <a:cubicBezTo>
                    <a:pt x="6970" y="32066"/>
                    <a:pt x="4953" y="23422"/>
                    <a:pt x="1496" y="15354"/>
                  </a:cubicBezTo>
                  <a:cubicBezTo>
                    <a:pt x="-1962" y="6998"/>
                    <a:pt x="631" y="4405"/>
                    <a:pt x="8699" y="2964"/>
                  </a:cubicBezTo>
                  <a:cubicBezTo>
                    <a:pt x="51632" y="-4816"/>
                    <a:pt x="91971" y="2964"/>
                    <a:pt x="130005" y="23422"/>
                  </a:cubicBezTo>
                  <a:cubicBezTo>
                    <a:pt x="185903" y="53388"/>
                    <a:pt x="223649" y="100066"/>
                    <a:pt x="252175" y="155389"/>
                  </a:cubicBezTo>
                  <a:cubicBezTo>
                    <a:pt x="281565" y="212152"/>
                    <a:pt x="295396" y="272372"/>
                    <a:pt x="296260" y="341525"/>
                  </a:cubicBezTo>
                  <a:close/>
                </a:path>
              </a:pathLst>
            </a:custGeom>
            <a:solidFill>
              <a:srgbClr val="ED1C24"/>
            </a:solidFill>
            <a:ln w="2878" cap="flat">
              <a:noFill/>
              <a:prstDash val="solid"/>
              <a:miter/>
            </a:ln>
          </p:spPr>
          <p:txBody>
            <a:bodyPr rtlCol="0" anchor="ctr"/>
            <a:lstStyle/>
            <a:p>
              <a:endParaRPr lang="en-US"/>
            </a:p>
          </p:txBody>
        </p:sp>
        <p:sp>
          <p:nvSpPr>
            <p:cNvPr id="120" name="Freeform: Shape 23">
              <a:extLst>
                <a:ext uri="{FF2B5EF4-FFF2-40B4-BE49-F238E27FC236}">
                  <a16:creationId xmlns:a16="http://schemas.microsoft.com/office/drawing/2014/main" id="{17A5F84E-B55C-4ABC-B772-6AE1C3D0B877}"/>
                </a:ext>
              </a:extLst>
            </p:cNvPr>
            <p:cNvSpPr/>
            <p:nvPr/>
          </p:nvSpPr>
          <p:spPr>
            <a:xfrm rot="931651">
              <a:off x="10772593" y="2819460"/>
              <a:ext cx="258693" cy="339452"/>
            </a:xfrm>
            <a:custGeom>
              <a:avLst/>
              <a:gdLst>
                <a:gd name="connsiteX0" fmla="*/ 246505 w 258693"/>
                <a:gd name="connsiteY0" fmla="*/ 242082 h 339452"/>
                <a:gd name="connsiteX1" fmla="*/ 258319 w 258693"/>
                <a:gd name="connsiteY1" fmla="*/ 280693 h 339452"/>
                <a:gd name="connsiteX2" fmla="*/ 256014 w 258693"/>
                <a:gd name="connsiteY2" fmla="*/ 289337 h 339452"/>
                <a:gd name="connsiteX3" fmla="*/ 35012 w 258693"/>
                <a:gd name="connsiteY3" fmla="*/ 286455 h 339452"/>
                <a:gd name="connsiteX4" fmla="*/ 147 w 258693"/>
                <a:gd name="connsiteY4" fmla="*/ 169760 h 339452"/>
                <a:gd name="connsiteX5" fmla="*/ 131826 w 258693"/>
                <a:gd name="connsiteY5" fmla="*/ 1199 h 339452"/>
                <a:gd name="connsiteX6" fmla="*/ 145081 w 258693"/>
                <a:gd name="connsiteY6" fmla="*/ 8691 h 339452"/>
                <a:gd name="connsiteX7" fmla="*/ 148827 w 258693"/>
                <a:gd name="connsiteY7" fmla="*/ 21081 h 339452"/>
                <a:gd name="connsiteX8" fmla="*/ 142199 w 258693"/>
                <a:gd name="connsiteY8" fmla="*/ 50759 h 339452"/>
                <a:gd name="connsiteX9" fmla="*/ 135572 w 258693"/>
                <a:gd name="connsiteY9" fmla="*/ 75539 h 339452"/>
                <a:gd name="connsiteX10" fmla="*/ 183403 w 258693"/>
                <a:gd name="connsiteY10" fmla="*/ 237760 h 339452"/>
                <a:gd name="connsiteX11" fmla="*/ 237861 w 258693"/>
                <a:gd name="connsiteY11" fmla="*/ 252167 h 339452"/>
                <a:gd name="connsiteX12" fmla="*/ 246505 w 258693"/>
                <a:gd name="connsiteY12" fmla="*/ 242082 h 33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693" h="339452">
                  <a:moveTo>
                    <a:pt x="246505" y="242082"/>
                  </a:moveTo>
                  <a:cubicBezTo>
                    <a:pt x="250827" y="256777"/>
                    <a:pt x="254573" y="268879"/>
                    <a:pt x="258319" y="280693"/>
                  </a:cubicBezTo>
                  <a:cubicBezTo>
                    <a:pt x="259183" y="283862"/>
                    <a:pt x="258607" y="286743"/>
                    <a:pt x="256014" y="289337"/>
                  </a:cubicBezTo>
                  <a:cubicBezTo>
                    <a:pt x="189454" y="357625"/>
                    <a:pt x="90335" y="355608"/>
                    <a:pt x="35012" y="286455"/>
                  </a:cubicBezTo>
                  <a:cubicBezTo>
                    <a:pt x="7639" y="252455"/>
                    <a:pt x="-1293" y="212116"/>
                    <a:pt x="147" y="169760"/>
                  </a:cubicBezTo>
                  <a:cubicBezTo>
                    <a:pt x="3029" y="89081"/>
                    <a:pt x="54317" y="24250"/>
                    <a:pt x="131826" y="1199"/>
                  </a:cubicBezTo>
                  <a:cubicBezTo>
                    <a:pt x="139606" y="-1106"/>
                    <a:pt x="144216" y="-818"/>
                    <a:pt x="145081" y="8691"/>
                  </a:cubicBezTo>
                  <a:cubicBezTo>
                    <a:pt x="145657" y="13013"/>
                    <a:pt x="147386" y="17047"/>
                    <a:pt x="148827" y="21081"/>
                  </a:cubicBezTo>
                  <a:cubicBezTo>
                    <a:pt x="153149" y="32318"/>
                    <a:pt x="156030" y="42403"/>
                    <a:pt x="142199" y="50759"/>
                  </a:cubicBezTo>
                  <a:cubicBezTo>
                    <a:pt x="134131" y="55657"/>
                    <a:pt x="132979" y="66030"/>
                    <a:pt x="135572" y="75539"/>
                  </a:cubicBezTo>
                  <a:cubicBezTo>
                    <a:pt x="151420" y="129709"/>
                    <a:pt x="166979" y="183878"/>
                    <a:pt x="183403" y="237760"/>
                  </a:cubicBezTo>
                  <a:cubicBezTo>
                    <a:pt x="192047" y="266574"/>
                    <a:pt x="215386" y="272337"/>
                    <a:pt x="237861" y="252167"/>
                  </a:cubicBezTo>
                  <a:cubicBezTo>
                    <a:pt x="240454" y="249862"/>
                    <a:pt x="242471" y="246692"/>
                    <a:pt x="246505" y="242082"/>
                  </a:cubicBezTo>
                  <a:close/>
                </a:path>
              </a:pathLst>
            </a:custGeom>
            <a:solidFill>
              <a:srgbClr val="ED1C24"/>
            </a:solidFill>
            <a:ln w="2878" cap="flat">
              <a:noFill/>
              <a:prstDash val="solid"/>
              <a:miter/>
            </a:ln>
          </p:spPr>
          <p:txBody>
            <a:bodyPr rtlCol="0" anchor="ctr"/>
            <a:lstStyle/>
            <a:p>
              <a:endParaRPr lang="en-US"/>
            </a:p>
          </p:txBody>
        </p:sp>
        <p:sp>
          <p:nvSpPr>
            <p:cNvPr id="121" name="Freeform: Shape 24">
              <a:extLst>
                <a:ext uri="{FF2B5EF4-FFF2-40B4-BE49-F238E27FC236}">
                  <a16:creationId xmlns:a16="http://schemas.microsoft.com/office/drawing/2014/main" id="{E52B940C-C27E-471B-BBDB-0467E44F339D}"/>
                </a:ext>
              </a:extLst>
            </p:cNvPr>
            <p:cNvSpPr/>
            <p:nvPr/>
          </p:nvSpPr>
          <p:spPr>
            <a:xfrm rot="931651">
              <a:off x="9963069" y="3042074"/>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solidFill>
              <a:srgbClr val="ED1C24"/>
            </a:solidFill>
            <a:ln w="2878" cap="flat">
              <a:noFill/>
              <a:prstDash val="solid"/>
              <a:miter/>
            </a:ln>
          </p:spPr>
          <p:txBody>
            <a:bodyPr rtlCol="0" anchor="ctr"/>
            <a:lstStyle/>
            <a:p>
              <a:endParaRPr lang="en-US"/>
            </a:p>
          </p:txBody>
        </p:sp>
        <p:sp>
          <p:nvSpPr>
            <p:cNvPr id="122" name="Freeform: Shape 25">
              <a:extLst>
                <a:ext uri="{FF2B5EF4-FFF2-40B4-BE49-F238E27FC236}">
                  <a16:creationId xmlns:a16="http://schemas.microsoft.com/office/drawing/2014/main" id="{4621845C-367F-4336-9CC7-53E524C8FDEC}"/>
                </a:ext>
              </a:extLst>
            </p:cNvPr>
            <p:cNvSpPr/>
            <p:nvPr/>
          </p:nvSpPr>
          <p:spPr>
            <a:xfrm rot="931651">
              <a:off x="10805114" y="3210929"/>
              <a:ext cx="187188" cy="181270"/>
            </a:xfrm>
            <a:custGeom>
              <a:avLst/>
              <a:gdLst>
                <a:gd name="connsiteX0" fmla="*/ 139463 w 187188"/>
                <a:gd name="connsiteY0" fmla="*/ 181270 h 181270"/>
                <a:gd name="connsiteX1" fmla="*/ 43225 w 187188"/>
                <a:gd name="connsiteY1" fmla="*/ 155050 h 181270"/>
                <a:gd name="connsiteX2" fmla="*/ 4326 w 187188"/>
                <a:gd name="connsiteY2" fmla="*/ 53049 h 181270"/>
                <a:gd name="connsiteX3" fmla="*/ 129666 w 187188"/>
                <a:gd name="connsiteY3" fmla="*/ 19049 h 181270"/>
                <a:gd name="connsiteX4" fmla="*/ 146378 w 187188"/>
                <a:gd name="connsiteY4" fmla="*/ 85320 h 181270"/>
                <a:gd name="connsiteX5" fmla="*/ 140615 w 187188"/>
                <a:gd name="connsiteY5" fmla="*/ 99439 h 181270"/>
                <a:gd name="connsiteX6" fmla="*/ 165683 w 187188"/>
                <a:gd name="connsiteY6" fmla="*/ 132863 h 181270"/>
                <a:gd name="connsiteX7" fmla="*/ 180378 w 187188"/>
                <a:gd name="connsiteY7" fmla="*/ 143236 h 181270"/>
                <a:gd name="connsiteX8" fmla="*/ 183836 w 187188"/>
                <a:gd name="connsiteY8" fmla="*/ 155914 h 181270"/>
                <a:gd name="connsiteX9" fmla="*/ 170293 w 187188"/>
                <a:gd name="connsiteY9" fmla="*/ 178101 h 181270"/>
                <a:gd name="connsiteX10" fmla="*/ 139463 w 187188"/>
                <a:gd name="connsiteY10" fmla="*/ 181270 h 18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188" h="181270">
                  <a:moveTo>
                    <a:pt x="139463" y="181270"/>
                  </a:moveTo>
                  <a:cubicBezTo>
                    <a:pt x="103445" y="179829"/>
                    <a:pt x="71462" y="174067"/>
                    <a:pt x="43225" y="155050"/>
                  </a:cubicBezTo>
                  <a:cubicBezTo>
                    <a:pt x="7495" y="131134"/>
                    <a:pt x="-8352" y="89642"/>
                    <a:pt x="4326" y="53049"/>
                  </a:cubicBezTo>
                  <a:cubicBezTo>
                    <a:pt x="22190" y="1184"/>
                    <a:pt x="91055" y="-17545"/>
                    <a:pt x="129666" y="19049"/>
                  </a:cubicBezTo>
                  <a:cubicBezTo>
                    <a:pt x="148971" y="37490"/>
                    <a:pt x="154157" y="59964"/>
                    <a:pt x="146378" y="85320"/>
                  </a:cubicBezTo>
                  <a:cubicBezTo>
                    <a:pt x="144937" y="90219"/>
                    <a:pt x="142344" y="94829"/>
                    <a:pt x="140615" y="99439"/>
                  </a:cubicBezTo>
                  <a:cubicBezTo>
                    <a:pt x="132547" y="120761"/>
                    <a:pt x="142344" y="135168"/>
                    <a:pt x="165683" y="132863"/>
                  </a:cubicBezTo>
                  <a:cubicBezTo>
                    <a:pt x="175480" y="131711"/>
                    <a:pt x="178937" y="134592"/>
                    <a:pt x="180378" y="143236"/>
                  </a:cubicBezTo>
                  <a:cubicBezTo>
                    <a:pt x="181242" y="147558"/>
                    <a:pt x="182395" y="151592"/>
                    <a:pt x="183836" y="155914"/>
                  </a:cubicBezTo>
                  <a:cubicBezTo>
                    <a:pt x="189599" y="175219"/>
                    <a:pt x="189599" y="175507"/>
                    <a:pt x="170293" y="178101"/>
                  </a:cubicBezTo>
                  <a:cubicBezTo>
                    <a:pt x="158768" y="179829"/>
                    <a:pt x="147819" y="180406"/>
                    <a:pt x="139463" y="181270"/>
                  </a:cubicBezTo>
                  <a:close/>
                </a:path>
              </a:pathLst>
            </a:custGeom>
            <a:solidFill>
              <a:srgbClr val="ED1C24"/>
            </a:solidFill>
            <a:ln w="2878" cap="flat">
              <a:noFill/>
              <a:prstDash val="solid"/>
              <a:miter/>
            </a:ln>
          </p:spPr>
          <p:txBody>
            <a:bodyPr rtlCol="0" anchor="ctr"/>
            <a:lstStyle/>
            <a:p>
              <a:endParaRPr lang="en-US"/>
            </a:p>
          </p:txBody>
        </p:sp>
        <p:sp>
          <p:nvSpPr>
            <p:cNvPr id="123" name="Freeform: Shape 26">
              <a:extLst>
                <a:ext uri="{FF2B5EF4-FFF2-40B4-BE49-F238E27FC236}">
                  <a16:creationId xmlns:a16="http://schemas.microsoft.com/office/drawing/2014/main" id="{EE58B8AB-52C9-43F2-A767-8A0083F05728}"/>
                </a:ext>
              </a:extLst>
            </p:cNvPr>
            <p:cNvSpPr/>
            <p:nvPr/>
          </p:nvSpPr>
          <p:spPr>
            <a:xfrm rot="931651">
              <a:off x="7534512" y="2864453"/>
              <a:ext cx="328096" cy="564147"/>
            </a:xfrm>
            <a:custGeom>
              <a:avLst/>
              <a:gdLst>
                <a:gd name="connsiteX0" fmla="*/ 328057 w 328096"/>
                <a:gd name="connsiteY0" fmla="*/ 551714 h 564147"/>
                <a:gd name="connsiteX1" fmla="*/ 272158 w 328096"/>
                <a:gd name="connsiteY1" fmla="*/ 563528 h 564147"/>
                <a:gd name="connsiteX2" fmla="*/ 75936 w 328096"/>
                <a:gd name="connsiteY2" fmla="*/ 472188 h 564147"/>
                <a:gd name="connsiteX3" fmla="*/ 12258 w 328096"/>
                <a:gd name="connsiteY3" fmla="*/ 158119 h 564147"/>
                <a:gd name="connsiteX4" fmla="*/ 153733 w 328096"/>
                <a:gd name="connsiteY4" fmla="*/ 1660 h 564147"/>
                <a:gd name="connsiteX5" fmla="*/ 168428 w 328096"/>
                <a:gd name="connsiteY5" fmla="*/ 9440 h 564147"/>
                <a:gd name="connsiteX6" fmla="*/ 173039 w 328096"/>
                <a:gd name="connsiteY6" fmla="*/ 23847 h 564147"/>
                <a:gd name="connsiteX7" fmla="*/ 172462 w 328096"/>
                <a:gd name="connsiteY7" fmla="*/ 46033 h 564147"/>
                <a:gd name="connsiteX8" fmla="*/ 152869 w 328096"/>
                <a:gd name="connsiteY8" fmla="*/ 114034 h 564147"/>
                <a:gd name="connsiteX9" fmla="*/ 215683 w 328096"/>
                <a:gd name="connsiteY9" fmla="*/ 329560 h 564147"/>
                <a:gd name="connsiteX10" fmla="*/ 254582 w 328096"/>
                <a:gd name="connsiteY10" fmla="*/ 460663 h 564147"/>
                <a:gd name="connsiteX11" fmla="*/ 267260 w 328096"/>
                <a:gd name="connsiteY11" fmla="*/ 486019 h 564147"/>
                <a:gd name="connsiteX12" fmla="*/ 273887 w 328096"/>
                <a:gd name="connsiteY12" fmla="*/ 494375 h 564147"/>
                <a:gd name="connsiteX13" fmla="*/ 309328 w 328096"/>
                <a:gd name="connsiteY13" fmla="*/ 509070 h 564147"/>
                <a:gd name="connsiteX14" fmla="*/ 318836 w 328096"/>
                <a:gd name="connsiteY14" fmla="*/ 514833 h 564147"/>
                <a:gd name="connsiteX15" fmla="*/ 328057 w 328096"/>
                <a:gd name="connsiteY15" fmla="*/ 551714 h 56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8096" h="564147">
                  <a:moveTo>
                    <a:pt x="328057" y="551714"/>
                  </a:moveTo>
                  <a:cubicBezTo>
                    <a:pt x="310768" y="561223"/>
                    <a:pt x="291175" y="562376"/>
                    <a:pt x="272158" y="563528"/>
                  </a:cubicBezTo>
                  <a:cubicBezTo>
                    <a:pt x="190327" y="569003"/>
                    <a:pt x="123479" y="538172"/>
                    <a:pt x="75936" y="472188"/>
                  </a:cubicBezTo>
                  <a:cubicBezTo>
                    <a:pt x="7936" y="377679"/>
                    <a:pt x="-17420" y="272221"/>
                    <a:pt x="12258" y="158119"/>
                  </a:cubicBezTo>
                  <a:cubicBezTo>
                    <a:pt x="31851" y="82627"/>
                    <a:pt x="80835" y="30762"/>
                    <a:pt x="153733" y="1660"/>
                  </a:cubicBezTo>
                  <a:cubicBezTo>
                    <a:pt x="163530" y="-2086"/>
                    <a:pt x="166700" y="508"/>
                    <a:pt x="168428" y="9440"/>
                  </a:cubicBezTo>
                  <a:cubicBezTo>
                    <a:pt x="169293" y="14338"/>
                    <a:pt x="171310" y="19237"/>
                    <a:pt x="173039" y="23847"/>
                  </a:cubicBezTo>
                  <a:cubicBezTo>
                    <a:pt x="180242" y="33931"/>
                    <a:pt x="180818" y="39694"/>
                    <a:pt x="172462" y="46033"/>
                  </a:cubicBezTo>
                  <a:cubicBezTo>
                    <a:pt x="148835" y="63898"/>
                    <a:pt x="147683" y="87813"/>
                    <a:pt x="152869" y="114034"/>
                  </a:cubicBezTo>
                  <a:cubicBezTo>
                    <a:pt x="173039" y="186068"/>
                    <a:pt x="194649" y="257814"/>
                    <a:pt x="215683" y="329560"/>
                  </a:cubicBezTo>
                  <a:cubicBezTo>
                    <a:pt x="228361" y="373357"/>
                    <a:pt x="240751" y="417154"/>
                    <a:pt x="254582" y="460663"/>
                  </a:cubicBezTo>
                  <a:cubicBezTo>
                    <a:pt x="257463" y="469883"/>
                    <a:pt x="261497" y="478239"/>
                    <a:pt x="267260" y="486019"/>
                  </a:cubicBezTo>
                  <a:cubicBezTo>
                    <a:pt x="269277" y="488900"/>
                    <a:pt x="271005" y="492070"/>
                    <a:pt x="273887" y="494375"/>
                  </a:cubicBezTo>
                  <a:cubicBezTo>
                    <a:pt x="284260" y="502731"/>
                    <a:pt x="295497" y="508494"/>
                    <a:pt x="309328" y="509070"/>
                  </a:cubicBezTo>
                  <a:cubicBezTo>
                    <a:pt x="313362" y="509358"/>
                    <a:pt x="317396" y="510511"/>
                    <a:pt x="318836" y="514833"/>
                  </a:cubicBezTo>
                  <a:cubicBezTo>
                    <a:pt x="322870" y="526646"/>
                    <a:pt x="328633" y="538460"/>
                    <a:pt x="328057" y="551714"/>
                  </a:cubicBezTo>
                  <a:close/>
                </a:path>
              </a:pathLst>
            </a:custGeom>
            <a:solidFill>
              <a:srgbClr val="ED1C24"/>
            </a:solidFill>
            <a:ln w="2878" cap="flat">
              <a:noFill/>
              <a:prstDash val="solid"/>
              <a:miter/>
            </a:ln>
          </p:spPr>
          <p:txBody>
            <a:bodyPr rtlCol="0" anchor="ctr"/>
            <a:lstStyle/>
            <a:p>
              <a:endParaRPr lang="en-US"/>
            </a:p>
          </p:txBody>
        </p:sp>
        <p:sp>
          <p:nvSpPr>
            <p:cNvPr id="124" name="Freeform: Shape 27">
              <a:extLst>
                <a:ext uri="{FF2B5EF4-FFF2-40B4-BE49-F238E27FC236}">
                  <a16:creationId xmlns:a16="http://schemas.microsoft.com/office/drawing/2014/main" id="{BD028C22-1F5C-4B22-8AA7-FBAE82D1FD33}"/>
                </a:ext>
              </a:extLst>
            </p:cNvPr>
            <p:cNvSpPr/>
            <p:nvPr/>
          </p:nvSpPr>
          <p:spPr>
            <a:xfrm rot="931651">
              <a:off x="8206473" y="2889438"/>
              <a:ext cx="325105" cy="563940"/>
            </a:xfrm>
            <a:custGeom>
              <a:avLst/>
              <a:gdLst>
                <a:gd name="connsiteX0" fmla="*/ 267756 w 325105"/>
                <a:gd name="connsiteY0" fmla="*/ 494188 h 563940"/>
                <a:gd name="connsiteX1" fmla="*/ 173247 w 325105"/>
                <a:gd name="connsiteY1" fmla="*/ 562189 h 563940"/>
                <a:gd name="connsiteX2" fmla="*/ 162298 w 325105"/>
                <a:gd name="connsiteY2" fmla="*/ 557002 h 563940"/>
                <a:gd name="connsiteX3" fmla="*/ 159993 w 325105"/>
                <a:gd name="connsiteY3" fmla="*/ 548934 h 563940"/>
                <a:gd name="connsiteX4" fmla="*/ 166908 w 325105"/>
                <a:gd name="connsiteY4" fmla="*/ 508883 h 563940"/>
                <a:gd name="connsiteX5" fmla="*/ 176129 w 325105"/>
                <a:gd name="connsiteY5" fmla="*/ 471425 h 563940"/>
                <a:gd name="connsiteX6" fmla="*/ 163451 w 325105"/>
                <a:gd name="connsiteY6" fmla="*/ 429645 h 563940"/>
                <a:gd name="connsiteX7" fmla="*/ 151349 w 325105"/>
                <a:gd name="connsiteY7" fmla="*/ 397374 h 563940"/>
                <a:gd name="connsiteX8" fmla="*/ 87383 w 325105"/>
                <a:gd name="connsiteY8" fmla="*/ 179830 h 563940"/>
                <a:gd name="connsiteX9" fmla="*/ 60298 w 325105"/>
                <a:gd name="connsiteY9" fmla="*/ 87626 h 563940"/>
                <a:gd name="connsiteX10" fmla="*/ 26297 w 325105"/>
                <a:gd name="connsiteY10" fmla="*/ 56219 h 563940"/>
                <a:gd name="connsiteX11" fmla="*/ 6128 w 325105"/>
                <a:gd name="connsiteY11" fmla="*/ 36338 h 563940"/>
                <a:gd name="connsiteX12" fmla="*/ 1229 w 325105"/>
                <a:gd name="connsiteY12" fmla="*/ 20490 h 563940"/>
                <a:gd name="connsiteX13" fmla="*/ 11314 w 325105"/>
                <a:gd name="connsiteY13" fmla="*/ 4066 h 563940"/>
                <a:gd name="connsiteX14" fmla="*/ 82196 w 325105"/>
                <a:gd name="connsiteY14" fmla="*/ 1761 h 563940"/>
                <a:gd name="connsiteX15" fmla="*/ 275824 w 325105"/>
                <a:gd name="connsiteY15" fmla="*/ 142084 h 563940"/>
                <a:gd name="connsiteX16" fmla="*/ 308096 w 325105"/>
                <a:gd name="connsiteY16" fmla="*/ 221034 h 563940"/>
                <a:gd name="connsiteX17" fmla="*/ 325096 w 325105"/>
                <a:gd name="connsiteY17" fmla="*/ 331967 h 563940"/>
                <a:gd name="connsiteX18" fmla="*/ 312994 w 325105"/>
                <a:gd name="connsiteY18" fmla="*/ 412645 h 563940"/>
                <a:gd name="connsiteX19" fmla="*/ 278418 w 325105"/>
                <a:gd name="connsiteY19" fmla="*/ 482662 h 563940"/>
                <a:gd name="connsiteX20" fmla="*/ 267756 w 325105"/>
                <a:gd name="connsiteY20" fmla="*/ 494188 h 56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105" h="563940">
                  <a:moveTo>
                    <a:pt x="267756" y="494188"/>
                  </a:moveTo>
                  <a:cubicBezTo>
                    <a:pt x="241536" y="524154"/>
                    <a:pt x="209841" y="546341"/>
                    <a:pt x="173247" y="562189"/>
                  </a:cubicBezTo>
                  <a:cubicBezTo>
                    <a:pt x="166908" y="565070"/>
                    <a:pt x="163163" y="565070"/>
                    <a:pt x="162298" y="557002"/>
                  </a:cubicBezTo>
                  <a:cubicBezTo>
                    <a:pt x="162010" y="554409"/>
                    <a:pt x="161146" y="551527"/>
                    <a:pt x="159993" y="548934"/>
                  </a:cubicBezTo>
                  <a:cubicBezTo>
                    <a:pt x="153654" y="533951"/>
                    <a:pt x="151637" y="521273"/>
                    <a:pt x="166908" y="508883"/>
                  </a:cubicBezTo>
                  <a:cubicBezTo>
                    <a:pt x="177570" y="500239"/>
                    <a:pt x="179875" y="485832"/>
                    <a:pt x="176129" y="471425"/>
                  </a:cubicBezTo>
                  <a:cubicBezTo>
                    <a:pt x="172671" y="457306"/>
                    <a:pt x="169502" y="443188"/>
                    <a:pt x="163451" y="429645"/>
                  </a:cubicBezTo>
                  <a:cubicBezTo>
                    <a:pt x="155671" y="420137"/>
                    <a:pt x="156247" y="407747"/>
                    <a:pt x="151349" y="397374"/>
                  </a:cubicBezTo>
                  <a:cubicBezTo>
                    <a:pt x="130315" y="324763"/>
                    <a:pt x="108705" y="252153"/>
                    <a:pt x="87383" y="179830"/>
                  </a:cubicBezTo>
                  <a:cubicBezTo>
                    <a:pt x="79026" y="148711"/>
                    <a:pt x="69806" y="118169"/>
                    <a:pt x="60298" y="87626"/>
                  </a:cubicBezTo>
                  <a:cubicBezTo>
                    <a:pt x="55111" y="70914"/>
                    <a:pt x="43586" y="59389"/>
                    <a:pt x="26297" y="56219"/>
                  </a:cubicBezTo>
                  <a:cubicBezTo>
                    <a:pt x="14196" y="54202"/>
                    <a:pt x="8145" y="47863"/>
                    <a:pt x="6128" y="36338"/>
                  </a:cubicBezTo>
                  <a:cubicBezTo>
                    <a:pt x="5263" y="30863"/>
                    <a:pt x="2670" y="25965"/>
                    <a:pt x="1229" y="20490"/>
                  </a:cubicBezTo>
                  <a:cubicBezTo>
                    <a:pt x="-1652" y="8965"/>
                    <a:pt x="77" y="6083"/>
                    <a:pt x="11314" y="4066"/>
                  </a:cubicBezTo>
                  <a:cubicBezTo>
                    <a:pt x="34942" y="-544"/>
                    <a:pt x="58569" y="-1120"/>
                    <a:pt x="82196" y="1761"/>
                  </a:cubicBezTo>
                  <a:cubicBezTo>
                    <a:pt x="172383" y="12999"/>
                    <a:pt x="233756" y="64863"/>
                    <a:pt x="275824" y="142084"/>
                  </a:cubicBezTo>
                  <a:cubicBezTo>
                    <a:pt x="289367" y="167152"/>
                    <a:pt x="300316" y="193661"/>
                    <a:pt x="308096" y="221034"/>
                  </a:cubicBezTo>
                  <a:cubicBezTo>
                    <a:pt x="319045" y="257339"/>
                    <a:pt x="325384" y="294221"/>
                    <a:pt x="325096" y="331967"/>
                  </a:cubicBezTo>
                  <a:cubicBezTo>
                    <a:pt x="324808" y="359340"/>
                    <a:pt x="321350" y="386425"/>
                    <a:pt x="312994" y="412645"/>
                  </a:cubicBezTo>
                  <a:cubicBezTo>
                    <a:pt x="304350" y="437425"/>
                    <a:pt x="294265" y="461340"/>
                    <a:pt x="278418" y="482662"/>
                  </a:cubicBezTo>
                  <a:cubicBezTo>
                    <a:pt x="276401" y="487561"/>
                    <a:pt x="273807" y="492747"/>
                    <a:pt x="267756" y="494188"/>
                  </a:cubicBezTo>
                  <a:close/>
                </a:path>
              </a:pathLst>
            </a:custGeom>
            <a:solidFill>
              <a:srgbClr val="ED1C24"/>
            </a:solidFill>
            <a:ln w="2878" cap="flat">
              <a:noFill/>
              <a:prstDash val="solid"/>
              <a:miter/>
            </a:ln>
          </p:spPr>
          <p:txBody>
            <a:bodyPr rtlCol="0" anchor="ctr"/>
            <a:lstStyle/>
            <a:p>
              <a:endParaRPr lang="en-US"/>
            </a:p>
          </p:txBody>
        </p:sp>
        <p:sp>
          <p:nvSpPr>
            <p:cNvPr id="125" name="Freeform: Shape 28">
              <a:extLst>
                <a:ext uri="{FF2B5EF4-FFF2-40B4-BE49-F238E27FC236}">
                  <a16:creationId xmlns:a16="http://schemas.microsoft.com/office/drawing/2014/main" id="{AF4E57FB-00E8-464A-874E-B91574E326B0}"/>
                </a:ext>
              </a:extLst>
            </p:cNvPr>
            <p:cNvSpPr/>
            <p:nvPr/>
          </p:nvSpPr>
          <p:spPr>
            <a:xfrm rot="931651">
              <a:off x="8017495" y="2853817"/>
              <a:ext cx="323082" cy="566139"/>
            </a:xfrm>
            <a:custGeom>
              <a:avLst/>
              <a:gdLst>
                <a:gd name="connsiteX0" fmla="*/ 305176 w 323082"/>
                <a:gd name="connsiteY0" fmla="*/ 514859 h 566139"/>
                <a:gd name="connsiteX1" fmla="*/ 314396 w 323082"/>
                <a:gd name="connsiteY1" fmla="*/ 523791 h 566139"/>
                <a:gd name="connsiteX2" fmla="*/ 321888 w 323082"/>
                <a:gd name="connsiteY2" fmla="*/ 549724 h 566139"/>
                <a:gd name="connsiteX3" fmla="*/ 315261 w 323082"/>
                <a:gd name="connsiteY3" fmla="*/ 559808 h 566139"/>
                <a:gd name="connsiteX4" fmla="*/ 267142 w 323082"/>
                <a:gd name="connsiteY4" fmla="*/ 564419 h 566139"/>
                <a:gd name="connsiteX5" fmla="*/ 221616 w 323082"/>
                <a:gd name="connsiteY5" fmla="*/ 559520 h 566139"/>
                <a:gd name="connsiteX6" fmla="*/ 164853 w 323082"/>
                <a:gd name="connsiteY6" fmla="*/ 539351 h 566139"/>
                <a:gd name="connsiteX7" fmla="*/ 128548 w 323082"/>
                <a:gd name="connsiteY7" fmla="*/ 516300 h 566139"/>
                <a:gd name="connsiteX8" fmla="*/ 43835 w 323082"/>
                <a:gd name="connsiteY8" fmla="*/ 408536 h 566139"/>
                <a:gd name="connsiteX9" fmla="*/ 33462 w 323082"/>
                <a:gd name="connsiteY9" fmla="*/ 391536 h 566139"/>
                <a:gd name="connsiteX10" fmla="*/ 4937 w 323082"/>
                <a:gd name="connsiteY10" fmla="*/ 292993 h 566139"/>
                <a:gd name="connsiteX11" fmla="*/ 39 w 323082"/>
                <a:gd name="connsiteY11" fmla="*/ 249773 h 566139"/>
                <a:gd name="connsiteX12" fmla="*/ 51903 w 323082"/>
                <a:gd name="connsiteY12" fmla="*/ 76314 h 566139"/>
                <a:gd name="connsiteX13" fmla="*/ 72073 w 323082"/>
                <a:gd name="connsiteY13" fmla="*/ 54704 h 566139"/>
                <a:gd name="connsiteX14" fmla="*/ 150734 w 323082"/>
                <a:gd name="connsiteY14" fmla="*/ 2551 h 566139"/>
                <a:gd name="connsiteX15" fmla="*/ 166870 w 323082"/>
                <a:gd name="connsiteY15" fmla="*/ 10042 h 566139"/>
                <a:gd name="connsiteX16" fmla="*/ 170328 w 323082"/>
                <a:gd name="connsiteY16" fmla="*/ 21280 h 566139"/>
                <a:gd name="connsiteX17" fmla="*/ 164277 w 323082"/>
                <a:gd name="connsiteY17" fmla="*/ 56144 h 566139"/>
                <a:gd name="connsiteX18" fmla="*/ 157650 w 323082"/>
                <a:gd name="connsiteY18" fmla="*/ 113484 h 566139"/>
                <a:gd name="connsiteX19" fmla="*/ 228820 w 323082"/>
                <a:gd name="connsiteY19" fmla="*/ 354943 h 566139"/>
                <a:gd name="connsiteX20" fmla="*/ 246396 w 323082"/>
                <a:gd name="connsiteY20" fmla="*/ 415452 h 566139"/>
                <a:gd name="connsiteX21" fmla="*/ 250430 w 323082"/>
                <a:gd name="connsiteY21" fmla="*/ 429282 h 566139"/>
                <a:gd name="connsiteX22" fmla="*/ 263108 w 323082"/>
                <a:gd name="connsiteY22" fmla="*/ 472215 h 566139"/>
                <a:gd name="connsiteX23" fmla="*/ 300566 w 323082"/>
                <a:gd name="connsiteY23" fmla="*/ 511689 h 566139"/>
                <a:gd name="connsiteX24" fmla="*/ 305176 w 323082"/>
                <a:gd name="connsiteY24" fmla="*/ 514859 h 56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082" h="566139">
                  <a:moveTo>
                    <a:pt x="305176" y="514859"/>
                  </a:moveTo>
                  <a:cubicBezTo>
                    <a:pt x="310363" y="515723"/>
                    <a:pt x="313244" y="518605"/>
                    <a:pt x="314396" y="523791"/>
                  </a:cubicBezTo>
                  <a:cubicBezTo>
                    <a:pt x="316413" y="532435"/>
                    <a:pt x="318430" y="541368"/>
                    <a:pt x="321888" y="549724"/>
                  </a:cubicBezTo>
                  <a:cubicBezTo>
                    <a:pt x="325058" y="557503"/>
                    <a:pt x="321600" y="559232"/>
                    <a:pt x="315261" y="559808"/>
                  </a:cubicBezTo>
                  <a:cubicBezTo>
                    <a:pt x="299125" y="561249"/>
                    <a:pt x="283278" y="562978"/>
                    <a:pt x="267142" y="564419"/>
                  </a:cubicBezTo>
                  <a:cubicBezTo>
                    <a:pt x="251582" y="567012"/>
                    <a:pt x="236311" y="567588"/>
                    <a:pt x="221616" y="559520"/>
                  </a:cubicBezTo>
                  <a:cubicBezTo>
                    <a:pt x="202311" y="554046"/>
                    <a:pt x="183006" y="548283"/>
                    <a:pt x="164853" y="539351"/>
                  </a:cubicBezTo>
                  <a:cubicBezTo>
                    <a:pt x="149870" y="536181"/>
                    <a:pt x="137480" y="528690"/>
                    <a:pt x="128548" y="516300"/>
                  </a:cubicBezTo>
                  <a:cubicBezTo>
                    <a:pt x="91954" y="486910"/>
                    <a:pt x="65158" y="449740"/>
                    <a:pt x="43835" y="408536"/>
                  </a:cubicBezTo>
                  <a:cubicBezTo>
                    <a:pt x="37785" y="404502"/>
                    <a:pt x="36344" y="397587"/>
                    <a:pt x="33462" y="391536"/>
                  </a:cubicBezTo>
                  <a:cubicBezTo>
                    <a:pt x="19344" y="360129"/>
                    <a:pt x="11276" y="326705"/>
                    <a:pt x="4937" y="292993"/>
                  </a:cubicBezTo>
                  <a:cubicBezTo>
                    <a:pt x="2344" y="278586"/>
                    <a:pt x="2344" y="264179"/>
                    <a:pt x="39" y="249773"/>
                  </a:cubicBezTo>
                  <a:cubicBezTo>
                    <a:pt x="-826" y="186670"/>
                    <a:pt x="12717" y="127602"/>
                    <a:pt x="51903" y="76314"/>
                  </a:cubicBezTo>
                  <a:cubicBezTo>
                    <a:pt x="57954" y="68534"/>
                    <a:pt x="65158" y="61907"/>
                    <a:pt x="72073" y="54704"/>
                  </a:cubicBezTo>
                  <a:cubicBezTo>
                    <a:pt x="94548" y="31653"/>
                    <a:pt x="121633" y="15805"/>
                    <a:pt x="150734" y="2551"/>
                  </a:cubicBezTo>
                  <a:cubicBezTo>
                    <a:pt x="161107" y="-2060"/>
                    <a:pt x="163412" y="-907"/>
                    <a:pt x="166870" y="10042"/>
                  </a:cubicBezTo>
                  <a:cubicBezTo>
                    <a:pt x="168023" y="13788"/>
                    <a:pt x="168599" y="17822"/>
                    <a:pt x="170328" y="21280"/>
                  </a:cubicBezTo>
                  <a:cubicBezTo>
                    <a:pt x="175802" y="34246"/>
                    <a:pt x="176667" y="44619"/>
                    <a:pt x="164277" y="56144"/>
                  </a:cubicBezTo>
                  <a:cubicBezTo>
                    <a:pt x="146701" y="72280"/>
                    <a:pt x="149870" y="93314"/>
                    <a:pt x="157650" y="113484"/>
                  </a:cubicBezTo>
                  <a:cubicBezTo>
                    <a:pt x="181565" y="193874"/>
                    <a:pt x="204904" y="274552"/>
                    <a:pt x="228820" y="354943"/>
                  </a:cubicBezTo>
                  <a:cubicBezTo>
                    <a:pt x="234294" y="375112"/>
                    <a:pt x="240921" y="394994"/>
                    <a:pt x="246396" y="415452"/>
                  </a:cubicBezTo>
                  <a:cubicBezTo>
                    <a:pt x="247837" y="420062"/>
                    <a:pt x="248701" y="424672"/>
                    <a:pt x="250430" y="429282"/>
                  </a:cubicBezTo>
                  <a:cubicBezTo>
                    <a:pt x="255040" y="443401"/>
                    <a:pt x="259074" y="457808"/>
                    <a:pt x="263108" y="472215"/>
                  </a:cubicBezTo>
                  <a:cubicBezTo>
                    <a:pt x="268294" y="492384"/>
                    <a:pt x="279244" y="506791"/>
                    <a:pt x="300566" y="511689"/>
                  </a:cubicBezTo>
                  <a:cubicBezTo>
                    <a:pt x="302295" y="512554"/>
                    <a:pt x="303735" y="513418"/>
                    <a:pt x="305176" y="514859"/>
                  </a:cubicBezTo>
                  <a:close/>
                </a:path>
              </a:pathLst>
            </a:custGeom>
            <a:solidFill>
              <a:srgbClr val="ED1C24"/>
            </a:solidFill>
            <a:ln w="2878" cap="flat">
              <a:noFill/>
              <a:prstDash val="solid"/>
              <a:miter/>
            </a:ln>
          </p:spPr>
          <p:txBody>
            <a:bodyPr rtlCol="0" anchor="ctr"/>
            <a:lstStyle/>
            <a:p>
              <a:endParaRPr lang="en-US"/>
            </a:p>
          </p:txBody>
        </p:sp>
        <p:sp>
          <p:nvSpPr>
            <p:cNvPr id="126" name="Freeform: Shape 29">
              <a:extLst>
                <a:ext uri="{FF2B5EF4-FFF2-40B4-BE49-F238E27FC236}">
                  <a16:creationId xmlns:a16="http://schemas.microsoft.com/office/drawing/2014/main" id="{0F856093-84B7-4261-B5B6-A33518CE9BD1}"/>
                </a:ext>
              </a:extLst>
            </p:cNvPr>
            <p:cNvSpPr/>
            <p:nvPr/>
          </p:nvSpPr>
          <p:spPr>
            <a:xfrm rot="931651">
              <a:off x="7787434" y="2857552"/>
              <a:ext cx="220981" cy="223192"/>
            </a:xfrm>
            <a:custGeom>
              <a:avLst/>
              <a:gdLst>
                <a:gd name="connsiteX0" fmla="*/ 116065 w 220981"/>
                <a:gd name="connsiteY0" fmla="*/ 35863 h 223192"/>
                <a:gd name="connsiteX1" fmla="*/ 122692 w 220981"/>
                <a:gd name="connsiteY1" fmla="*/ 20016 h 223192"/>
                <a:gd name="connsiteX2" fmla="*/ 142862 w 220981"/>
                <a:gd name="connsiteY2" fmla="*/ 134 h 223192"/>
                <a:gd name="connsiteX3" fmla="*/ 166201 w 220981"/>
                <a:gd name="connsiteY3" fmla="*/ 16270 h 223192"/>
                <a:gd name="connsiteX4" fmla="*/ 186947 w 220981"/>
                <a:gd name="connsiteY4" fmla="*/ 85423 h 223192"/>
                <a:gd name="connsiteX5" fmla="*/ 194438 w 220981"/>
                <a:gd name="connsiteY5" fmla="*/ 109050 h 223192"/>
                <a:gd name="connsiteX6" fmla="*/ 203659 w 220981"/>
                <a:gd name="connsiteY6" fmla="*/ 130661 h 223192"/>
                <a:gd name="connsiteX7" fmla="*/ 220082 w 220981"/>
                <a:gd name="connsiteY7" fmla="*/ 188864 h 223192"/>
                <a:gd name="connsiteX8" fmla="*/ 195879 w 220981"/>
                <a:gd name="connsiteY8" fmla="*/ 223153 h 223192"/>
                <a:gd name="connsiteX9" fmla="*/ 167930 w 220981"/>
                <a:gd name="connsiteY9" fmla="*/ 208169 h 223192"/>
                <a:gd name="connsiteX10" fmla="*/ 148048 w 220981"/>
                <a:gd name="connsiteY10" fmla="*/ 175898 h 223192"/>
                <a:gd name="connsiteX11" fmla="*/ 86387 w 220981"/>
                <a:gd name="connsiteY11" fmla="*/ 111067 h 223192"/>
                <a:gd name="connsiteX12" fmla="*/ 74573 w 220981"/>
                <a:gd name="connsiteY12" fmla="*/ 103864 h 223192"/>
                <a:gd name="connsiteX13" fmla="*/ 29912 w 220981"/>
                <a:gd name="connsiteY13" fmla="*/ 88592 h 223192"/>
                <a:gd name="connsiteX14" fmla="*/ 1386 w 220981"/>
                <a:gd name="connsiteY14" fmla="*/ 51711 h 223192"/>
                <a:gd name="connsiteX15" fmla="*/ 14064 w 220981"/>
                <a:gd name="connsiteY15" fmla="*/ 39897 h 223192"/>
                <a:gd name="connsiteX16" fmla="*/ 54980 w 220981"/>
                <a:gd name="connsiteY16" fmla="*/ 37592 h 223192"/>
                <a:gd name="connsiteX17" fmla="*/ 116065 w 220981"/>
                <a:gd name="connsiteY17" fmla="*/ 35863 h 22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1" h="223192">
                  <a:moveTo>
                    <a:pt x="116065" y="35863"/>
                  </a:moveTo>
                  <a:cubicBezTo>
                    <a:pt x="121539" y="32118"/>
                    <a:pt x="122116" y="25779"/>
                    <a:pt x="122692" y="20016"/>
                  </a:cubicBezTo>
                  <a:cubicBezTo>
                    <a:pt x="124421" y="7914"/>
                    <a:pt x="131336" y="1575"/>
                    <a:pt x="142862" y="134"/>
                  </a:cubicBezTo>
                  <a:cubicBezTo>
                    <a:pt x="154963" y="-1018"/>
                    <a:pt x="162743" y="5321"/>
                    <a:pt x="166201" y="16270"/>
                  </a:cubicBezTo>
                  <a:cubicBezTo>
                    <a:pt x="173692" y="39033"/>
                    <a:pt x="180031" y="62372"/>
                    <a:pt x="186947" y="85423"/>
                  </a:cubicBezTo>
                  <a:cubicBezTo>
                    <a:pt x="189252" y="93203"/>
                    <a:pt x="191845" y="101271"/>
                    <a:pt x="194438" y="109050"/>
                  </a:cubicBezTo>
                  <a:cubicBezTo>
                    <a:pt x="199336" y="115389"/>
                    <a:pt x="200777" y="123457"/>
                    <a:pt x="203659" y="130661"/>
                  </a:cubicBezTo>
                  <a:cubicBezTo>
                    <a:pt x="208845" y="149966"/>
                    <a:pt x="216048" y="168983"/>
                    <a:pt x="220082" y="188864"/>
                  </a:cubicBezTo>
                  <a:cubicBezTo>
                    <a:pt x="224116" y="208458"/>
                    <a:pt x="214320" y="222000"/>
                    <a:pt x="195879" y="223153"/>
                  </a:cubicBezTo>
                  <a:cubicBezTo>
                    <a:pt x="184065" y="223729"/>
                    <a:pt x="174557" y="217966"/>
                    <a:pt x="167930" y="208169"/>
                  </a:cubicBezTo>
                  <a:cubicBezTo>
                    <a:pt x="160726" y="197797"/>
                    <a:pt x="155252" y="186271"/>
                    <a:pt x="148048" y="175898"/>
                  </a:cubicBezTo>
                  <a:cubicBezTo>
                    <a:pt x="131624" y="150254"/>
                    <a:pt x="111743" y="128067"/>
                    <a:pt x="86387" y="111067"/>
                  </a:cubicBezTo>
                  <a:cubicBezTo>
                    <a:pt x="82641" y="108474"/>
                    <a:pt x="78895" y="105881"/>
                    <a:pt x="74573" y="103864"/>
                  </a:cubicBezTo>
                  <a:cubicBezTo>
                    <a:pt x="60454" y="96372"/>
                    <a:pt x="45759" y="90898"/>
                    <a:pt x="29912" y="88592"/>
                  </a:cubicBezTo>
                  <a:cubicBezTo>
                    <a:pt x="7437" y="85423"/>
                    <a:pt x="-631" y="75050"/>
                    <a:pt x="1386" y="51711"/>
                  </a:cubicBezTo>
                  <a:cubicBezTo>
                    <a:pt x="-4089" y="37304"/>
                    <a:pt x="8013" y="41626"/>
                    <a:pt x="14064" y="39897"/>
                  </a:cubicBezTo>
                  <a:cubicBezTo>
                    <a:pt x="27318" y="34135"/>
                    <a:pt x="41437" y="36151"/>
                    <a:pt x="54980" y="37592"/>
                  </a:cubicBezTo>
                  <a:cubicBezTo>
                    <a:pt x="75149" y="39321"/>
                    <a:pt x="95607" y="40185"/>
                    <a:pt x="116065" y="35863"/>
                  </a:cubicBezTo>
                  <a:close/>
                </a:path>
              </a:pathLst>
            </a:custGeom>
            <a:solidFill>
              <a:srgbClr val="ED1C24"/>
            </a:solidFill>
            <a:ln w="2878" cap="flat">
              <a:noFill/>
              <a:prstDash val="solid"/>
              <a:miter/>
            </a:ln>
          </p:spPr>
          <p:txBody>
            <a:bodyPr rtlCol="0" anchor="ctr"/>
            <a:lstStyle/>
            <a:p>
              <a:endParaRPr lang="en-US"/>
            </a:p>
          </p:txBody>
        </p:sp>
        <p:sp>
          <p:nvSpPr>
            <p:cNvPr id="127" name="Freeform: Shape 30">
              <a:extLst>
                <a:ext uri="{FF2B5EF4-FFF2-40B4-BE49-F238E27FC236}">
                  <a16:creationId xmlns:a16="http://schemas.microsoft.com/office/drawing/2014/main" id="{ADB784CE-D2C0-411B-AF93-A1AF1CEDD168}"/>
                </a:ext>
              </a:extLst>
            </p:cNvPr>
            <p:cNvSpPr/>
            <p:nvPr/>
          </p:nvSpPr>
          <p:spPr>
            <a:xfrm rot="931651">
              <a:off x="7828334" y="3262459"/>
              <a:ext cx="138246" cy="209362"/>
            </a:xfrm>
            <a:custGeom>
              <a:avLst/>
              <a:gdLst>
                <a:gd name="connsiteX0" fmla="*/ 16436 w 138246"/>
                <a:gd name="connsiteY0" fmla="*/ 156226 h 209362"/>
                <a:gd name="connsiteX1" fmla="*/ 89334 w 138246"/>
                <a:gd name="connsiteY1" fmla="*/ 35208 h 209362"/>
                <a:gd name="connsiteX2" fmla="*/ 89622 w 138246"/>
                <a:gd name="connsiteY2" fmla="*/ 25699 h 209362"/>
                <a:gd name="connsiteX3" fmla="*/ 123046 w 138246"/>
                <a:gd name="connsiteY3" fmla="*/ 1496 h 209362"/>
                <a:gd name="connsiteX4" fmla="*/ 135724 w 138246"/>
                <a:gd name="connsiteY4" fmla="*/ 58259 h 209362"/>
                <a:gd name="connsiteX5" fmla="*/ 67724 w 138246"/>
                <a:gd name="connsiteY5" fmla="*/ 178124 h 209362"/>
                <a:gd name="connsiteX6" fmla="*/ 63690 w 138246"/>
                <a:gd name="connsiteY6" fmla="*/ 182158 h 209362"/>
                <a:gd name="connsiteX7" fmla="*/ 23351 w 138246"/>
                <a:gd name="connsiteY7" fmla="*/ 208090 h 209362"/>
                <a:gd name="connsiteX8" fmla="*/ 8944 w 138246"/>
                <a:gd name="connsiteY8" fmla="*/ 200887 h 209362"/>
                <a:gd name="connsiteX9" fmla="*/ 876 w 138246"/>
                <a:gd name="connsiteY9" fmla="*/ 173514 h 209362"/>
                <a:gd name="connsiteX10" fmla="*/ 16436 w 138246"/>
                <a:gd name="connsiteY10" fmla="*/ 156226 h 2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246" h="209362">
                  <a:moveTo>
                    <a:pt x="16436" y="156226"/>
                  </a:moveTo>
                  <a:cubicBezTo>
                    <a:pt x="60232" y="127412"/>
                    <a:pt x="85012" y="87649"/>
                    <a:pt x="89334" y="35208"/>
                  </a:cubicBezTo>
                  <a:cubicBezTo>
                    <a:pt x="89622" y="32039"/>
                    <a:pt x="89334" y="28869"/>
                    <a:pt x="89622" y="25699"/>
                  </a:cubicBezTo>
                  <a:cubicBezTo>
                    <a:pt x="90775" y="4665"/>
                    <a:pt x="102589" y="-3691"/>
                    <a:pt x="123046" y="1496"/>
                  </a:cubicBezTo>
                  <a:cubicBezTo>
                    <a:pt x="142063" y="17055"/>
                    <a:pt x="139182" y="38378"/>
                    <a:pt x="135724" y="58259"/>
                  </a:cubicBezTo>
                  <a:cubicBezTo>
                    <a:pt x="127368" y="106090"/>
                    <a:pt x="103165" y="145565"/>
                    <a:pt x="67724" y="178124"/>
                  </a:cubicBezTo>
                  <a:cubicBezTo>
                    <a:pt x="66283" y="179565"/>
                    <a:pt x="65131" y="181006"/>
                    <a:pt x="63690" y="182158"/>
                  </a:cubicBezTo>
                  <a:cubicBezTo>
                    <a:pt x="53317" y="195412"/>
                    <a:pt x="38334" y="202040"/>
                    <a:pt x="23351" y="208090"/>
                  </a:cubicBezTo>
                  <a:cubicBezTo>
                    <a:pt x="15859" y="211260"/>
                    <a:pt x="11537" y="208379"/>
                    <a:pt x="8944" y="200887"/>
                  </a:cubicBezTo>
                  <a:cubicBezTo>
                    <a:pt x="6063" y="191955"/>
                    <a:pt x="3469" y="182734"/>
                    <a:pt x="876" y="173514"/>
                  </a:cubicBezTo>
                  <a:cubicBezTo>
                    <a:pt x="-1717" y="164582"/>
                    <a:pt x="876" y="161988"/>
                    <a:pt x="16436" y="156226"/>
                  </a:cubicBezTo>
                  <a:close/>
                </a:path>
              </a:pathLst>
            </a:custGeom>
            <a:solidFill>
              <a:srgbClr val="ED1C24"/>
            </a:solidFill>
            <a:ln w="2878" cap="flat">
              <a:noFill/>
              <a:prstDash val="solid"/>
              <a:miter/>
            </a:ln>
          </p:spPr>
          <p:txBody>
            <a:bodyPr rtlCol="0" anchor="ctr"/>
            <a:lstStyle/>
            <a:p>
              <a:endParaRPr lang="en-US"/>
            </a:p>
          </p:txBody>
        </p:sp>
        <p:sp>
          <p:nvSpPr>
            <p:cNvPr id="128" name="Freeform: Shape 31">
              <a:extLst>
                <a:ext uri="{FF2B5EF4-FFF2-40B4-BE49-F238E27FC236}">
                  <a16:creationId xmlns:a16="http://schemas.microsoft.com/office/drawing/2014/main" id="{C4F676B9-E512-49D9-9E8E-B22BDFAA182E}"/>
                </a:ext>
              </a:extLst>
            </p:cNvPr>
            <p:cNvSpPr/>
            <p:nvPr/>
          </p:nvSpPr>
          <p:spPr>
            <a:xfrm rot="931651">
              <a:off x="8487773" y="2852930"/>
              <a:ext cx="431681" cy="556040"/>
            </a:xfrm>
            <a:custGeom>
              <a:avLst/>
              <a:gdLst>
                <a:gd name="connsiteX0" fmla="*/ 181517 w 431681"/>
                <a:gd name="connsiteY0" fmla="*/ 330363 h 556040"/>
                <a:gd name="connsiteX1" fmla="*/ 89313 w 431681"/>
                <a:gd name="connsiteY1" fmla="*/ 186871 h 556040"/>
                <a:gd name="connsiteX2" fmla="*/ 56177 w 431681"/>
                <a:gd name="connsiteY2" fmla="*/ 135006 h 556040"/>
                <a:gd name="connsiteX3" fmla="*/ 19583 w 431681"/>
                <a:gd name="connsiteY3" fmla="*/ 109938 h 556040"/>
                <a:gd name="connsiteX4" fmla="*/ 1431 w 431681"/>
                <a:gd name="connsiteY4" fmla="*/ 95243 h 556040"/>
                <a:gd name="connsiteX5" fmla="*/ 7770 w 431681"/>
                <a:gd name="connsiteY5" fmla="*/ 73633 h 556040"/>
                <a:gd name="connsiteX6" fmla="*/ 68279 w 431681"/>
                <a:gd name="connsiteY6" fmla="*/ 50006 h 556040"/>
                <a:gd name="connsiteX7" fmla="*/ 89313 w 431681"/>
                <a:gd name="connsiteY7" fmla="*/ 43090 h 556040"/>
                <a:gd name="connsiteX8" fmla="*/ 114092 w 431681"/>
                <a:gd name="connsiteY8" fmla="*/ 33582 h 556040"/>
                <a:gd name="connsiteX9" fmla="*/ 150974 w 431681"/>
                <a:gd name="connsiteY9" fmla="*/ 22633 h 556040"/>
                <a:gd name="connsiteX10" fmla="*/ 227330 w 431681"/>
                <a:gd name="connsiteY10" fmla="*/ 1022 h 556040"/>
                <a:gd name="connsiteX11" fmla="*/ 256720 w 431681"/>
                <a:gd name="connsiteY11" fmla="*/ 10819 h 556040"/>
                <a:gd name="connsiteX12" fmla="*/ 253551 w 431681"/>
                <a:gd name="connsiteY12" fmla="*/ 43955 h 556040"/>
                <a:gd name="connsiteX13" fmla="*/ 251246 w 431681"/>
                <a:gd name="connsiteY13" fmla="*/ 90057 h 556040"/>
                <a:gd name="connsiteX14" fmla="*/ 358145 w 431681"/>
                <a:gd name="connsiteY14" fmla="*/ 259482 h 556040"/>
                <a:gd name="connsiteX15" fmla="*/ 364196 w 431681"/>
                <a:gd name="connsiteY15" fmla="*/ 273312 h 556040"/>
                <a:gd name="connsiteX16" fmla="*/ 423264 w 431681"/>
                <a:gd name="connsiteY16" fmla="*/ 367533 h 556040"/>
                <a:gd name="connsiteX17" fmla="*/ 429026 w 431681"/>
                <a:gd name="connsiteY17" fmla="*/ 386262 h 556040"/>
                <a:gd name="connsiteX18" fmla="*/ 431043 w 431681"/>
                <a:gd name="connsiteY18" fmla="*/ 458585 h 556040"/>
                <a:gd name="connsiteX19" fmla="*/ 431620 w 431681"/>
                <a:gd name="connsiteY19" fmla="*/ 514195 h 556040"/>
                <a:gd name="connsiteX20" fmla="*/ 421247 w 431681"/>
                <a:gd name="connsiteY20" fmla="*/ 527449 h 556040"/>
                <a:gd name="connsiteX21" fmla="*/ 401077 w 431681"/>
                <a:gd name="connsiteY21" fmla="*/ 533500 h 556040"/>
                <a:gd name="connsiteX22" fmla="*/ 399060 w 431681"/>
                <a:gd name="connsiteY22" fmla="*/ 536382 h 556040"/>
                <a:gd name="connsiteX23" fmla="*/ 334229 w 431681"/>
                <a:gd name="connsiteY23" fmla="*/ 555687 h 556040"/>
                <a:gd name="connsiteX24" fmla="*/ 320111 w 431681"/>
                <a:gd name="connsiteY24" fmla="*/ 547331 h 556040"/>
                <a:gd name="connsiteX25" fmla="*/ 294466 w 431681"/>
                <a:gd name="connsiteY25" fmla="*/ 506127 h 556040"/>
                <a:gd name="connsiteX26" fmla="*/ 184974 w 431681"/>
                <a:gd name="connsiteY26" fmla="*/ 338719 h 556040"/>
                <a:gd name="connsiteX27" fmla="*/ 181517 w 431681"/>
                <a:gd name="connsiteY27" fmla="*/ 330363 h 55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1681" h="556040">
                  <a:moveTo>
                    <a:pt x="181517" y="330363"/>
                  </a:moveTo>
                  <a:cubicBezTo>
                    <a:pt x="150686" y="282533"/>
                    <a:pt x="120143" y="234702"/>
                    <a:pt x="89313" y="186871"/>
                  </a:cubicBezTo>
                  <a:cubicBezTo>
                    <a:pt x="78075" y="169583"/>
                    <a:pt x="65973" y="152871"/>
                    <a:pt x="56177" y="135006"/>
                  </a:cubicBezTo>
                  <a:cubicBezTo>
                    <a:pt x="47821" y="119735"/>
                    <a:pt x="37448" y="109938"/>
                    <a:pt x="19583" y="109938"/>
                  </a:cubicBezTo>
                  <a:cubicBezTo>
                    <a:pt x="8922" y="110515"/>
                    <a:pt x="4024" y="103887"/>
                    <a:pt x="1431" y="95243"/>
                  </a:cubicBezTo>
                  <a:cubicBezTo>
                    <a:pt x="-1163" y="86887"/>
                    <a:pt x="-874" y="78819"/>
                    <a:pt x="7770" y="73633"/>
                  </a:cubicBezTo>
                  <a:cubicBezTo>
                    <a:pt x="25634" y="59514"/>
                    <a:pt x="47821" y="57209"/>
                    <a:pt x="68279" y="50006"/>
                  </a:cubicBezTo>
                  <a:cubicBezTo>
                    <a:pt x="75194" y="47701"/>
                    <a:pt x="82109" y="45396"/>
                    <a:pt x="89313" y="43090"/>
                  </a:cubicBezTo>
                  <a:cubicBezTo>
                    <a:pt x="96228" y="36463"/>
                    <a:pt x="105736" y="36463"/>
                    <a:pt x="114092" y="33582"/>
                  </a:cubicBezTo>
                  <a:cubicBezTo>
                    <a:pt x="126194" y="29548"/>
                    <a:pt x="138584" y="25802"/>
                    <a:pt x="150974" y="22633"/>
                  </a:cubicBezTo>
                  <a:cubicBezTo>
                    <a:pt x="176330" y="15429"/>
                    <a:pt x="201398" y="6497"/>
                    <a:pt x="227330" y="1022"/>
                  </a:cubicBezTo>
                  <a:cubicBezTo>
                    <a:pt x="239144" y="-1571"/>
                    <a:pt x="249517" y="446"/>
                    <a:pt x="256720" y="10819"/>
                  </a:cubicBezTo>
                  <a:cubicBezTo>
                    <a:pt x="263059" y="19751"/>
                    <a:pt x="261331" y="33582"/>
                    <a:pt x="253551" y="43955"/>
                  </a:cubicBezTo>
                  <a:cubicBezTo>
                    <a:pt x="237991" y="64413"/>
                    <a:pt x="237415" y="68158"/>
                    <a:pt x="251246" y="90057"/>
                  </a:cubicBezTo>
                  <a:cubicBezTo>
                    <a:pt x="286687" y="146532"/>
                    <a:pt x="322416" y="203007"/>
                    <a:pt x="358145" y="259482"/>
                  </a:cubicBezTo>
                  <a:cubicBezTo>
                    <a:pt x="361026" y="263804"/>
                    <a:pt x="363907" y="268126"/>
                    <a:pt x="364196" y="273312"/>
                  </a:cubicBezTo>
                  <a:cubicBezTo>
                    <a:pt x="383789" y="304719"/>
                    <a:pt x="403382" y="336414"/>
                    <a:pt x="423264" y="367533"/>
                  </a:cubicBezTo>
                  <a:cubicBezTo>
                    <a:pt x="427010" y="373296"/>
                    <a:pt x="428738" y="379059"/>
                    <a:pt x="429026" y="386262"/>
                  </a:cubicBezTo>
                  <a:cubicBezTo>
                    <a:pt x="429315" y="410466"/>
                    <a:pt x="428162" y="434381"/>
                    <a:pt x="431043" y="458585"/>
                  </a:cubicBezTo>
                  <a:cubicBezTo>
                    <a:pt x="431043" y="477025"/>
                    <a:pt x="430467" y="495754"/>
                    <a:pt x="431620" y="514195"/>
                  </a:cubicBezTo>
                  <a:cubicBezTo>
                    <a:pt x="432196" y="523127"/>
                    <a:pt x="428738" y="525721"/>
                    <a:pt x="421247" y="527449"/>
                  </a:cubicBezTo>
                  <a:cubicBezTo>
                    <a:pt x="414332" y="528890"/>
                    <a:pt x="407704" y="531483"/>
                    <a:pt x="401077" y="533500"/>
                  </a:cubicBezTo>
                  <a:cubicBezTo>
                    <a:pt x="400789" y="534653"/>
                    <a:pt x="400213" y="535805"/>
                    <a:pt x="399060" y="536382"/>
                  </a:cubicBezTo>
                  <a:cubicBezTo>
                    <a:pt x="377738" y="543873"/>
                    <a:pt x="356128" y="549924"/>
                    <a:pt x="334229" y="555687"/>
                  </a:cubicBezTo>
                  <a:cubicBezTo>
                    <a:pt x="327314" y="557416"/>
                    <a:pt x="323280" y="552517"/>
                    <a:pt x="320111" y="547331"/>
                  </a:cubicBezTo>
                  <a:cubicBezTo>
                    <a:pt x="311466" y="533500"/>
                    <a:pt x="301958" y="520534"/>
                    <a:pt x="294466" y="506127"/>
                  </a:cubicBezTo>
                  <a:cubicBezTo>
                    <a:pt x="256720" y="451093"/>
                    <a:pt x="222144" y="394330"/>
                    <a:pt x="184974" y="338719"/>
                  </a:cubicBezTo>
                  <a:cubicBezTo>
                    <a:pt x="182381" y="336414"/>
                    <a:pt x="180652" y="333821"/>
                    <a:pt x="181517" y="330363"/>
                  </a:cubicBezTo>
                  <a:close/>
                </a:path>
              </a:pathLst>
            </a:custGeom>
            <a:solidFill>
              <a:srgbClr val="ED1C24"/>
            </a:solidFill>
            <a:ln w="2878" cap="flat">
              <a:noFill/>
              <a:prstDash val="solid"/>
              <a:miter/>
            </a:ln>
          </p:spPr>
          <p:txBody>
            <a:bodyPr rtlCol="0" anchor="ctr"/>
            <a:lstStyle/>
            <a:p>
              <a:endParaRPr lang="en-US"/>
            </a:p>
          </p:txBody>
        </p:sp>
        <p:sp>
          <p:nvSpPr>
            <p:cNvPr id="129" name="Freeform: Shape 32">
              <a:extLst>
                <a:ext uri="{FF2B5EF4-FFF2-40B4-BE49-F238E27FC236}">
                  <a16:creationId xmlns:a16="http://schemas.microsoft.com/office/drawing/2014/main" id="{900A092A-71A2-4234-A09D-C55C731C1E3E}"/>
                </a:ext>
              </a:extLst>
            </p:cNvPr>
            <p:cNvSpPr/>
            <p:nvPr/>
          </p:nvSpPr>
          <p:spPr>
            <a:xfrm rot="931651">
              <a:off x="8830244" y="2844980"/>
              <a:ext cx="163481" cy="378168"/>
            </a:xfrm>
            <a:custGeom>
              <a:avLst/>
              <a:gdLst>
                <a:gd name="connsiteX0" fmla="*/ 80046 w 163481"/>
                <a:gd name="connsiteY0" fmla="*/ 318812 h 378168"/>
                <a:gd name="connsiteX1" fmla="*/ 74860 w 163481"/>
                <a:gd name="connsiteY1" fmla="*/ 297490 h 378168"/>
                <a:gd name="connsiteX2" fmla="*/ 71690 w 163481"/>
                <a:gd name="connsiteY2" fmla="*/ 132675 h 378168"/>
                <a:gd name="connsiteX3" fmla="*/ 61029 w 163481"/>
                <a:gd name="connsiteY3" fmla="*/ 95793 h 378168"/>
                <a:gd name="connsiteX4" fmla="*/ 24436 w 163481"/>
                <a:gd name="connsiteY4" fmla="*/ 79946 h 378168"/>
                <a:gd name="connsiteX5" fmla="*/ 5131 w 163481"/>
                <a:gd name="connsiteY5" fmla="*/ 72166 h 378168"/>
                <a:gd name="connsiteX6" fmla="*/ 8012 w 163481"/>
                <a:gd name="connsiteY6" fmla="*/ 41624 h 378168"/>
                <a:gd name="connsiteX7" fmla="*/ 31351 w 163481"/>
                <a:gd name="connsiteY7" fmla="*/ 30674 h 378168"/>
                <a:gd name="connsiteX8" fmla="*/ 126725 w 163481"/>
                <a:gd name="connsiteY8" fmla="*/ 2725 h 378168"/>
                <a:gd name="connsiteX9" fmla="*/ 131335 w 163481"/>
                <a:gd name="connsiteY9" fmla="*/ 1284 h 378168"/>
                <a:gd name="connsiteX10" fmla="*/ 160436 w 163481"/>
                <a:gd name="connsiteY10" fmla="*/ 10217 h 378168"/>
                <a:gd name="connsiteX11" fmla="*/ 150928 w 163481"/>
                <a:gd name="connsiteY11" fmla="*/ 40759 h 378168"/>
                <a:gd name="connsiteX12" fmla="*/ 114046 w 163481"/>
                <a:gd name="connsiteY12" fmla="*/ 122302 h 378168"/>
                <a:gd name="connsiteX13" fmla="*/ 117504 w 163481"/>
                <a:gd name="connsiteY13" fmla="*/ 297778 h 378168"/>
                <a:gd name="connsiteX14" fmla="*/ 117504 w 163481"/>
                <a:gd name="connsiteY14" fmla="*/ 378168 h 378168"/>
                <a:gd name="connsiteX15" fmla="*/ 80046 w 163481"/>
                <a:gd name="connsiteY15" fmla="*/ 318812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481" h="378168">
                  <a:moveTo>
                    <a:pt x="80046" y="318812"/>
                  </a:moveTo>
                  <a:cubicBezTo>
                    <a:pt x="75724" y="312185"/>
                    <a:pt x="75148" y="304981"/>
                    <a:pt x="74860" y="297490"/>
                  </a:cubicBezTo>
                  <a:cubicBezTo>
                    <a:pt x="73995" y="242455"/>
                    <a:pt x="72843" y="187709"/>
                    <a:pt x="71690" y="132675"/>
                  </a:cubicBezTo>
                  <a:cubicBezTo>
                    <a:pt x="71402" y="119421"/>
                    <a:pt x="68521" y="106743"/>
                    <a:pt x="61029" y="95793"/>
                  </a:cubicBezTo>
                  <a:cubicBezTo>
                    <a:pt x="52385" y="82827"/>
                    <a:pt x="38554" y="80810"/>
                    <a:pt x="24436" y="79946"/>
                  </a:cubicBezTo>
                  <a:cubicBezTo>
                    <a:pt x="17232" y="79370"/>
                    <a:pt x="10317" y="78217"/>
                    <a:pt x="5131" y="72166"/>
                  </a:cubicBezTo>
                  <a:cubicBezTo>
                    <a:pt x="-2649" y="62946"/>
                    <a:pt x="-1497" y="49403"/>
                    <a:pt x="8012" y="41624"/>
                  </a:cubicBezTo>
                  <a:cubicBezTo>
                    <a:pt x="14927" y="35861"/>
                    <a:pt x="22995" y="33268"/>
                    <a:pt x="31351" y="30674"/>
                  </a:cubicBezTo>
                  <a:cubicBezTo>
                    <a:pt x="63046" y="21454"/>
                    <a:pt x="94741" y="11945"/>
                    <a:pt x="126725" y="2725"/>
                  </a:cubicBezTo>
                  <a:cubicBezTo>
                    <a:pt x="128165" y="2149"/>
                    <a:pt x="129606" y="1573"/>
                    <a:pt x="131335" y="1284"/>
                  </a:cubicBezTo>
                  <a:cubicBezTo>
                    <a:pt x="146606" y="-1885"/>
                    <a:pt x="155538" y="708"/>
                    <a:pt x="160436" y="10217"/>
                  </a:cubicBezTo>
                  <a:cubicBezTo>
                    <a:pt x="166199" y="21454"/>
                    <a:pt x="164182" y="31251"/>
                    <a:pt x="150928" y="40759"/>
                  </a:cubicBezTo>
                  <a:cubicBezTo>
                    <a:pt x="122402" y="60929"/>
                    <a:pt x="113470" y="89743"/>
                    <a:pt x="114046" y="122302"/>
                  </a:cubicBezTo>
                  <a:cubicBezTo>
                    <a:pt x="114911" y="180794"/>
                    <a:pt x="116351" y="239286"/>
                    <a:pt x="117504" y="297778"/>
                  </a:cubicBezTo>
                  <a:cubicBezTo>
                    <a:pt x="117504" y="323998"/>
                    <a:pt x="117504" y="350219"/>
                    <a:pt x="117504" y="378168"/>
                  </a:cubicBezTo>
                  <a:cubicBezTo>
                    <a:pt x="104826" y="357998"/>
                    <a:pt x="92436" y="338405"/>
                    <a:pt x="80046" y="318812"/>
                  </a:cubicBezTo>
                  <a:close/>
                </a:path>
              </a:pathLst>
            </a:custGeom>
            <a:solidFill>
              <a:srgbClr val="ED1C24"/>
            </a:solidFill>
            <a:ln w="2878" cap="flat">
              <a:noFill/>
              <a:prstDash val="solid"/>
              <a:miter/>
            </a:ln>
          </p:spPr>
          <p:txBody>
            <a:bodyPr rtlCol="0" anchor="ctr"/>
            <a:lstStyle/>
            <a:p>
              <a:endParaRPr lang="en-US"/>
            </a:p>
          </p:txBody>
        </p:sp>
      </p:grpSp>
      <p:pic>
        <p:nvPicPr>
          <p:cNvPr id="130" name="Picture 129"/>
          <p:cNvPicPr/>
          <p:nvPr/>
        </p:nvPicPr>
        <p:blipFill>
          <a:blip r:embed="rId2" cstate="print">
            <a:extLst>
              <a:ext uri="{28A0092B-C50C-407E-A947-70E740481C1C}">
                <a14:useLocalDpi xmlns:a14="http://schemas.microsoft.com/office/drawing/2010/main" val="0"/>
              </a:ext>
            </a:extLst>
          </a:blip>
          <a:stretch>
            <a:fillRect/>
          </a:stretch>
        </p:blipFill>
        <p:spPr>
          <a:xfrm>
            <a:off x="296035" y="274876"/>
            <a:ext cx="2670320" cy="726734"/>
          </a:xfrm>
          <a:prstGeom prst="rect">
            <a:avLst/>
          </a:prstGeom>
        </p:spPr>
      </p:pic>
      <p:sp>
        <p:nvSpPr>
          <p:cNvPr id="131" name="Freeform: Shape 168">
            <a:extLst>
              <a:ext uri="{FF2B5EF4-FFF2-40B4-BE49-F238E27FC236}">
                <a16:creationId xmlns:a16="http://schemas.microsoft.com/office/drawing/2014/main" id="{EA87361E-103A-4E20-8479-E1062D747F83}"/>
              </a:ext>
            </a:extLst>
          </p:cNvPr>
          <p:cNvSpPr/>
          <p:nvPr/>
        </p:nvSpPr>
        <p:spPr>
          <a:xfrm>
            <a:off x="11109076" y="5655096"/>
            <a:ext cx="1082924" cy="1095596"/>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accent1"/>
          </a:solidFill>
          <a:ln w="2697" cap="flat">
            <a:noFill/>
            <a:prstDash val="solid"/>
            <a:miter/>
          </a:ln>
        </p:spPr>
        <p:txBody>
          <a:bodyPr rtlCol="0" anchor="ctr"/>
          <a:lstStyle/>
          <a:p>
            <a:endParaRPr lang="en-US" dirty="0"/>
          </a:p>
        </p:txBody>
      </p:sp>
    </p:spTree>
    <p:extLst>
      <p:ext uri="{BB962C8B-B14F-4D97-AF65-F5344CB8AC3E}">
        <p14:creationId xmlns:p14="http://schemas.microsoft.com/office/powerpoint/2010/main" val="192186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TotalTime>
  <Words>1852</Words>
  <Application>Microsoft Office PowerPoint</Application>
  <PresentationFormat>Widescreen</PresentationFormat>
  <Paragraphs>279</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맑은 고딕</vt:lpstr>
      <vt:lpstr>Arial</vt:lpstr>
      <vt:lpstr>Calibri</vt:lpstr>
      <vt:lpstr>Calibri Light</vt:lpstr>
      <vt:lpstr>Sylfaen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64</cp:revision>
  <dcterms:created xsi:type="dcterms:W3CDTF">2020-10-31T17:37:06Z</dcterms:created>
  <dcterms:modified xsi:type="dcterms:W3CDTF">2020-11-02T21:26:27Z</dcterms:modified>
</cp:coreProperties>
</file>